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8" r:id="rId3"/>
    <p:sldId id="269" r:id="rId4"/>
    <p:sldId id="270" r:id="rId5"/>
    <p:sldId id="266" r:id="rId6"/>
    <p:sldId id="257" r:id="rId7"/>
    <p:sldId id="263" r:id="rId8"/>
    <p:sldId id="26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03878-BE7D-46CA-94AB-A384C6C5E732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78D5AA-743C-42AD-A3C8-6AEB25C76CE5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346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980728"/>
            <a:ext cx="6912768" cy="4896544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772816"/>
            <a:ext cx="6984776" cy="2016224"/>
          </a:xfrm>
        </p:spPr>
        <p:txBody>
          <a:bodyPr>
            <a:noAutofit/>
          </a:bodyPr>
          <a:lstStyle/>
          <a:p>
            <a:r>
              <a:rPr lang="uk-UA" sz="4000" b="1" dirty="0">
                <a:latin typeface="Times New Roman" pitchFamily="18" charset="0"/>
                <a:cs typeface="Times New Roman" pitchFamily="18" charset="0"/>
              </a:rPr>
              <a:t>Індукований мутагенез</a:t>
            </a:r>
            <a:endParaRPr lang="ru-RU" sz="40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5" name="Рисунок 4" descr="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144" y="3861048"/>
            <a:ext cx="2592288" cy="23938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A7FC920-659B-431D-8031-2BEA06948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88640"/>
            <a:ext cx="8507288" cy="3312367"/>
          </a:xfrm>
        </p:spPr>
        <p:txBody>
          <a:bodyPr>
            <a:normAutofit fontScale="55000" lnSpcReduction="20000"/>
          </a:bodyPr>
          <a:lstStyle/>
          <a:p>
            <a:endParaRPr lang="uk-UA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UA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51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 таке </a:t>
            </a:r>
            <a:r>
              <a:rPr lang="ru-UA" sz="51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мутаційн</a:t>
            </a:r>
            <a:r>
              <a:rPr lang="uk-UA" sz="51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ий</a:t>
            </a:r>
            <a:r>
              <a:rPr lang="uk-UA" sz="51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процес? </a:t>
            </a:r>
          </a:p>
          <a:p>
            <a:r>
              <a:rPr lang="uk-UA" sz="51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 і як він відбувається?</a:t>
            </a:r>
          </a:p>
          <a:p>
            <a:endParaRPr lang="uk-UA" sz="51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51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 має наслідки?</a:t>
            </a:r>
          </a:p>
          <a:p>
            <a:r>
              <a:rPr lang="uk-UA" sz="51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Наскільки критичними </a:t>
            </a:r>
            <a:r>
              <a:rPr lang="ru-UA" sz="51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порушення спадкових програм клітин і організмів</a:t>
            </a:r>
            <a:r>
              <a:rPr lang="uk-UA" sz="51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5100" dirty="0"/>
          </a:p>
        </p:txBody>
      </p:sp>
      <p:pic>
        <p:nvPicPr>
          <p:cNvPr id="1026" name="Picture 2" descr="искусственный мутагенез. фотографии отражают преднамеренную манипуляцию  генетическим материалом в исследованиях или медицинских уч Иллюстрация  штока - иллюстрации насчитывающей генетическо, конспектов: 281239424">
            <a:extLst>
              <a:ext uri="{FF2B5EF4-FFF2-40B4-BE49-F238E27FC236}">
                <a16:creationId xmlns:a16="http://schemas.microsoft.com/office/drawing/2014/main" id="{86D1C6DC-001A-4823-8DFD-1AB52697C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072" y="3212976"/>
            <a:ext cx="6552728" cy="404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618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5ED7411-9F5F-4D48-9EF4-CA5AE0A9A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476673"/>
            <a:ext cx="8291264" cy="2808312"/>
          </a:xfrm>
        </p:spPr>
        <p:txBody>
          <a:bodyPr/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можна штучно вплинути на зміну генетичного матеріалу організму?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 мутації вже відомі і описані?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отримати корисні для селекції мутантні форми?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Що таке генетичні мутації? - Моє здоров'я">
            <a:extLst>
              <a:ext uri="{FF2B5EF4-FFF2-40B4-BE49-F238E27FC236}">
                <a16:creationId xmlns:a16="http://schemas.microsoft.com/office/drawing/2014/main" id="{3A24341E-3C13-4BCC-B3FF-E9D17C405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29000"/>
            <a:ext cx="7344816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8709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1334515-FE7D-43A7-AA4D-23C823D4A9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uk-UA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Всі ці питання та багато інших цікавих і важливих тем Ви зможете розглянути і вивчити при вивченні дисципліни </a:t>
            </a:r>
          </a:p>
          <a:p>
            <a:pPr marL="0" indent="0" algn="ctr">
              <a:buNone/>
            </a:pPr>
            <a:r>
              <a:rPr lang="uk-UA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«Індукований мутагенез»</a:t>
            </a:r>
            <a:endParaRPr lang="en-US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385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216611" y="0"/>
            <a:ext cx="59401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923928" y="2852936"/>
            <a:ext cx="5112568" cy="2808312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7909c5b291a8316e72538ef8b64116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4581128"/>
            <a:ext cx="3528392" cy="198472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23928" y="3356992"/>
            <a:ext cx="5112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Доведено, що мутаційні процеси грали важливу роль у еволюції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9144000" cy="198884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9adf784156894693d4c4d5a95c8e91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 flipV="1">
            <a:off x="251520" y="1844824"/>
            <a:ext cx="3528392" cy="2646294"/>
          </a:xfrm>
          <a:prstGeom prst="rect">
            <a:avLst/>
          </a:prstGeom>
        </p:spPr>
      </p:pic>
      <p:pic>
        <p:nvPicPr>
          <p:cNvPr id="13" name="Picture 2" descr="Мутації та причини їх виникнення | Урок на 2 завдання. Біологія">
            <a:extLst>
              <a:ext uri="{FF2B5EF4-FFF2-40B4-BE49-F238E27FC236}">
                <a16:creationId xmlns:a16="http://schemas.microsoft.com/office/drawing/2014/main" id="{1A772893-9FB7-41A7-BD48-FA7ECE53F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84" y="-99392"/>
            <a:ext cx="446454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6948264" cy="6858000"/>
          </a:xfrm>
          <a:prstGeom prst="rect">
            <a:avLst/>
          </a:prstGeom>
          <a:solidFill>
            <a:schemeClr val="accent4">
              <a:lumMod val="20000"/>
              <a:lumOff val="8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Содержимое 4" descr="645bb221b9583feee29329e52cb973b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16016" y="3447002"/>
            <a:ext cx="4104456" cy="30783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95536" y="1556792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Впливаючи цими факторами на рослини та мікроорганізми, можна різко підвищити їх мутаційну мінливість.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260648"/>
            <a:ext cx="8640960" cy="1224136"/>
          </a:xfrm>
          <a:prstGeom prst="rect">
            <a:avLst/>
          </a:prstGeom>
          <a:solidFill>
            <a:schemeClr val="accent4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24936" cy="1143000"/>
          </a:xfrm>
        </p:spPr>
        <p:txBody>
          <a:bodyPr>
            <a:normAutofit/>
          </a:bodyPr>
          <a:lstStyle/>
          <a:p>
            <a:pPr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Вплив на організми різними фізичними і хімічними факторами називається </a:t>
            </a: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експериментальним мутагенезом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2348880"/>
            <a:ext cx="80648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Для отримання штучних мутацій застосовують: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3429000"/>
            <a:ext cx="43204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uk-UA" sz="2800" b="1" dirty="0" err="1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sz="2800" b="1" i="1" dirty="0" err="1">
                <a:latin typeface="Times New Roman" pitchFamily="18" charset="0"/>
                <a:cs typeface="Times New Roman" pitchFamily="18" charset="0"/>
              </a:rPr>
              <a:t>фізичні</a:t>
            </a: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 мутагени;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uk-UA" sz="2800" b="1" i="1" dirty="0" err="1">
                <a:latin typeface="Times New Roman" pitchFamily="18" charset="0"/>
                <a:cs typeface="Times New Roman" pitchFamily="18" charset="0"/>
              </a:rPr>
              <a:t>-хімічні</a:t>
            </a: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 мутагени;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  <a:buFontTx/>
              <a:buChar char="-"/>
            </a:pP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біологічні мутагени</a:t>
            </a: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07504" y="116632"/>
            <a:ext cx="8883842" cy="6598591"/>
          </a:xfrm>
          <a:prstGeom prst="rect">
            <a:avLst/>
          </a:prstGeom>
          <a:solidFill>
            <a:srgbClr val="92D050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76812071481aff5b185db90bea40d4f8.jpg"/>
          <p:cNvPicPr>
            <a:picLocks noChangeAspect="1"/>
          </p:cNvPicPr>
          <p:nvPr/>
        </p:nvPicPr>
        <p:blipFill>
          <a:blip r:embed="rId2" cstate="print"/>
          <a:srcRect l="12004" t="3448" r="20771"/>
          <a:stretch>
            <a:fillRect/>
          </a:stretch>
        </p:blipFill>
        <p:spPr>
          <a:xfrm>
            <a:off x="251520" y="4509120"/>
            <a:ext cx="2045282" cy="2016225"/>
          </a:xfrm>
          <a:prstGeom prst="rect">
            <a:avLst/>
          </a:prstGeom>
        </p:spPr>
      </p:pic>
      <p:pic>
        <p:nvPicPr>
          <p:cNvPr id="4" name="Содержимое 3" descr="depositphotos_97679976-stock-photo-beautiful-colorful-variety-flower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3448"/>
          <a:stretch>
            <a:fillRect/>
          </a:stretch>
        </p:blipFill>
        <p:spPr>
          <a:xfrm>
            <a:off x="1835696" y="4509120"/>
            <a:ext cx="3333494" cy="2016225"/>
          </a:xfrm>
        </p:spPr>
      </p:pic>
      <p:pic>
        <p:nvPicPr>
          <p:cNvPr id="6" name="Рисунок 5" descr="pravilne_zimove_zberigannia_nasinnia-1230-1.jpg"/>
          <p:cNvPicPr>
            <a:picLocks noChangeAspect="1"/>
          </p:cNvPicPr>
          <p:nvPr/>
        </p:nvPicPr>
        <p:blipFill>
          <a:blip r:embed="rId4" cstate="print"/>
          <a:srcRect t="3322" r="2043"/>
          <a:stretch>
            <a:fillRect/>
          </a:stretch>
        </p:blipFill>
        <p:spPr>
          <a:xfrm>
            <a:off x="5440305" y="4509120"/>
            <a:ext cx="3452175" cy="201622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95536" y="2414791"/>
            <a:ext cx="8496944" cy="1152128"/>
          </a:xfrm>
          <a:prstGeom prst="rect">
            <a:avLst/>
          </a:prstGeom>
          <a:solidFill>
            <a:schemeClr val="accent3">
              <a:lumMod val="75000"/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9552" y="2636912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Мутагенами можна діяти не тільки на насіння, але і на пилок, квітки, точки росту пагонів та живці.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pilca-pod-mikroskopom_6.jpg"/>
          <p:cNvPicPr>
            <a:picLocks noChangeAspect="1"/>
          </p:cNvPicPr>
          <p:nvPr/>
        </p:nvPicPr>
        <p:blipFill>
          <a:blip r:embed="rId5" cstate="print"/>
          <a:srcRect l="5128" t="2722" r="5128"/>
          <a:stretch>
            <a:fillRect/>
          </a:stretch>
        </p:blipFill>
        <p:spPr>
          <a:xfrm>
            <a:off x="4427984" y="4509120"/>
            <a:ext cx="2520280" cy="2016225"/>
          </a:xfrm>
          <a:prstGeom prst="rect">
            <a:avLst/>
          </a:prstGeom>
        </p:spPr>
      </p:pic>
      <p:pic>
        <p:nvPicPr>
          <p:cNvPr id="1028" name="Picture 4" descr="Пищевые мутагены и антимутагены">
            <a:extLst>
              <a:ext uri="{FF2B5EF4-FFF2-40B4-BE49-F238E27FC236}">
                <a16:creationId xmlns:a16="http://schemas.microsoft.com/office/drawing/2014/main" id="{C332CC76-C804-4951-B0E3-7E539CCF7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18212"/>
            <a:ext cx="4104456" cy="215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403648" y="980728"/>
            <a:ext cx="6192688" cy="4896544"/>
          </a:xfrm>
          <a:prstGeom prst="rect">
            <a:avLst/>
          </a:prstGeom>
          <a:solidFill>
            <a:schemeClr val="accent3">
              <a:lumMod val="40000"/>
              <a:lumOff val="60000"/>
              <a:alpha val="76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980728"/>
            <a:ext cx="6192688" cy="1872208"/>
          </a:xfrm>
        </p:spPr>
        <p:txBody>
          <a:bodyPr>
            <a:normAutofit/>
          </a:bodyPr>
          <a:lstStyle/>
          <a:p>
            <a:r>
              <a:rPr lang="uk-UA" sz="54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Ми чекаємо на Вас!</a:t>
            </a:r>
            <a:br>
              <a:rPr lang="uk-UA" sz="54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5400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e06f5ed77191826c212c30722f2cc5a2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3140968"/>
            <a:ext cx="4187957" cy="314096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1067</TotalTime>
  <Words>157</Words>
  <Application>Microsoft Office PowerPoint</Application>
  <PresentationFormat>Екран (4:3)</PresentationFormat>
  <Paragraphs>22</Paragraphs>
  <Slides>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8</vt:i4>
      </vt:variant>
    </vt:vector>
  </HeadingPairs>
  <TitlesOfParts>
    <vt:vector size="13" baseType="lpstr">
      <vt:lpstr>Arial</vt:lpstr>
      <vt:lpstr>Calibri</vt:lpstr>
      <vt:lpstr>Courier New</vt:lpstr>
      <vt:lpstr>Times New Roman</vt:lpstr>
      <vt:lpstr>Тема Office</vt:lpstr>
      <vt:lpstr>Індукований мутагенез</vt:lpstr>
      <vt:lpstr>Презентація PowerPoint</vt:lpstr>
      <vt:lpstr>Презентація PowerPoint</vt:lpstr>
      <vt:lpstr>Презентація PowerPoint</vt:lpstr>
      <vt:lpstr>Презентація PowerPoint</vt:lpstr>
      <vt:lpstr>Вплив на організми різними фізичними і хімічними факторами називається – експериментальним мутагенезом</vt:lpstr>
      <vt:lpstr>Презентація PowerPoint</vt:lpstr>
      <vt:lpstr>Ми чекаємо на Вас!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Генетична активність мутагенних факторів. </dc:title>
  <dc:creator>Настена</dc:creator>
  <cp:lastModifiedBy>Ирина Полякова</cp:lastModifiedBy>
  <cp:revision>86</cp:revision>
  <dcterms:created xsi:type="dcterms:W3CDTF">2019-11-06T15:43:08Z</dcterms:created>
  <dcterms:modified xsi:type="dcterms:W3CDTF">2025-12-01T09:36:56Z</dcterms:modified>
</cp:coreProperties>
</file>