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54" autoAdjust="0"/>
  </p:normalViewPr>
  <p:slideViewPr>
    <p:cSldViewPr>
      <p:cViewPr varScale="1">
        <p:scale>
          <a:sx n="70" d="100"/>
          <a:sy n="70" d="100"/>
        </p:scale>
        <p:origin x="-52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94C76-A48E-4D2B-869D-CB26A734AB47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0C82-B9DD-4BAB-830F-1BA6390941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61153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94C76-A48E-4D2B-869D-CB26A734AB47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0C82-B9DD-4BAB-830F-1BA6390941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26905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94C76-A48E-4D2B-869D-CB26A734AB47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0C82-B9DD-4BAB-830F-1BA6390941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81924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94C76-A48E-4D2B-869D-CB26A734AB47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0C82-B9DD-4BAB-830F-1BA6390941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10744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94C76-A48E-4D2B-869D-CB26A734AB47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0C82-B9DD-4BAB-830F-1BA6390941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1235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94C76-A48E-4D2B-869D-CB26A734AB47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0C82-B9DD-4BAB-830F-1BA6390941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42259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94C76-A48E-4D2B-869D-CB26A734AB47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0C82-B9DD-4BAB-830F-1BA6390941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6606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94C76-A48E-4D2B-869D-CB26A734AB47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0C82-B9DD-4BAB-830F-1BA6390941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06774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94C76-A48E-4D2B-869D-CB26A734AB47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0C82-B9DD-4BAB-830F-1BA6390941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7813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94C76-A48E-4D2B-869D-CB26A734AB47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0C82-B9DD-4BAB-830F-1BA6390941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3580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94C76-A48E-4D2B-869D-CB26A734AB47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0C82-B9DD-4BAB-830F-1BA6390941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107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94C76-A48E-4D2B-869D-CB26A734AB47}" type="datetimeFigureOut">
              <a:rPr lang="ru-RU" smtClean="0"/>
              <a:pPr/>
              <a:t>28.08.2020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80C82-B9DD-4BAB-830F-1BA6390941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61934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2016223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Віддалена гібридизація</a:t>
            </a:r>
            <a:br>
              <a:rPr lang="uk-UA" dirty="0" smtClean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1093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84784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Віддалена </a:t>
            </a:r>
            <a:r>
              <a:rPr lang="uk-UA" dirty="0" smtClean="0"/>
              <a:t>гібридизація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тварин </a:t>
            </a:r>
            <a:r>
              <a:rPr lang="uk-UA" dirty="0" smtClean="0"/>
              <a:t>та </a:t>
            </a:r>
            <a:r>
              <a:rPr lang="uk-UA" dirty="0" smtClean="0"/>
              <a:t>рослин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pic>
        <p:nvPicPr>
          <p:cNvPr id="1026" name="Picture 2" descr="C:\Users\Lenovo\Downloads\1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700807"/>
            <a:ext cx="3672408" cy="45365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enovo\Downloads\10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7"/>
            <a:ext cx="4320000" cy="45604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6900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22514"/>
          </a:xfrm>
        </p:spPr>
        <p:txBody>
          <a:bodyPr>
            <a:normAutofit fontScale="90000"/>
          </a:bodyPr>
          <a:lstStyle/>
          <a:p>
            <a:r>
              <a:rPr lang="ru-RU" sz="2800" dirty="0"/>
              <a:t>Г</a:t>
            </a:r>
            <a:r>
              <a:rPr lang="uk-UA" sz="2800" dirty="0" smtClean="0"/>
              <a:t>ібридизація – процес одержання </a:t>
            </a:r>
            <a:r>
              <a:rPr lang="uk-UA" sz="2800" dirty="0" smtClean="0"/>
              <a:t>гібридів, </a:t>
            </a:r>
            <a:r>
              <a:rPr lang="uk-UA" sz="2800" dirty="0" smtClean="0"/>
              <a:t>який грунтується на об'єднанні генетичного матеріалу різних клітин або організмів. Гібриди утворюються в результаті статевого процесу або з'єднання  нестатевих клітин. Гібридизація можлива як у межах одного виду – </a:t>
            </a:r>
            <a:r>
              <a:rPr lang="uk-UA" sz="2800" dirty="0" smtClean="0"/>
              <a:t>внутрішньовидова, </a:t>
            </a:r>
            <a:r>
              <a:rPr lang="uk-UA" sz="2800" dirty="0" smtClean="0"/>
              <a:t>так і між особинами різних видів – міжвидова або віддалена. </a:t>
            </a:r>
            <a:br>
              <a:rPr lang="uk-UA" sz="2800" dirty="0" smtClean="0"/>
            </a:br>
            <a:r>
              <a:rPr lang="uk-UA" sz="2800" dirty="0" smtClean="0"/>
              <a:t>Віддалена гібридизація – схрещування особин які належать до різних видів і навіть родів з метою поєднання у </a:t>
            </a:r>
            <a:r>
              <a:rPr lang="uk-UA" sz="2800" dirty="0" smtClean="0"/>
              <a:t>гібридів </a:t>
            </a:r>
            <a:r>
              <a:rPr lang="uk-UA" sz="2800" dirty="0" smtClean="0"/>
              <a:t>цінних спадкових ознак представників різних видів. 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107504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2050" name="Picture 2" descr="C:\Users\Lenovo\Downloads\10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84" y="1289885"/>
            <a:ext cx="8640959" cy="54546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9630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1029" name="Picture 5" descr="C:\Users\Lenovo\Downloads\10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7780"/>
            <a:ext cx="9144000" cy="54802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7668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Lenovo\Downloads\1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7324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Lenovo\Downloads\10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9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772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Lenovo\Downloads\10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7945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Lenovo\Downloads\10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8085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Lenovo\Downloads\10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1914"/>
            <a:ext cx="9144001" cy="68460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3336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Lenovo\Downloads\10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784"/>
            <a:ext cx="9144000" cy="68242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4192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Lenovo\Downloads\10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52" y="0"/>
            <a:ext cx="9157651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8188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Lenovo\Downloads\10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08" y="0"/>
            <a:ext cx="9165208" cy="68579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2091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Lenovo\Downloads\10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2908"/>
            <a:ext cx="9144000" cy="68709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18196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Lenovo\Downloads\10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7" y="0"/>
            <a:ext cx="9114573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4060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Lenovo\Downloads\10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24" y="-14288"/>
            <a:ext cx="9156824" cy="68722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6977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Lenovo\Downloads\10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80"/>
            <a:ext cx="4436533" cy="46085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Lenovo\Downloads\10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3" y="1772816"/>
            <a:ext cx="5076057" cy="50851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7029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7" name="Picture 7" descr="C:\Users\Lenovo\Downloads\10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944" y="1117600"/>
            <a:ext cx="4749056" cy="48404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9" name="Picture 9" descr="C:\Users\Lenovo\Downloads\10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7600"/>
            <a:ext cx="4394944" cy="48404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806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Lenovo\Downloads\1028=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4427984" cy="50405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Lenovo\Downloads\10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908720"/>
            <a:ext cx="4716016" cy="50405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3953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Lenovo\Downloads\10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84"/>
            <a:ext cx="9144000" cy="68464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3811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Lenovo\Downloads\10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7402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864096"/>
          </a:xfrm>
        </p:spPr>
        <p:txBody>
          <a:bodyPr/>
          <a:lstStyle/>
          <a:p>
            <a:r>
              <a:rPr lang="uk-UA" dirty="0" smtClean="0"/>
              <a:t>Гібридизація у тварин</a:t>
            </a:r>
            <a:endParaRPr lang="ru-RU" dirty="0"/>
          </a:p>
        </p:txBody>
      </p:sp>
      <p:pic>
        <p:nvPicPr>
          <p:cNvPr id="20483" name="Picture 3" descr="C:\Users\Lenovo\Downloads\10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4752528" cy="48965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C:\Users\Lenovo\Downloads\10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988840"/>
            <a:ext cx="4291549" cy="48691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8336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1" name="Picture 7" descr="C:\Users\Lenovo\Downloads\10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5004048" cy="49685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2" name="Picture 8" descr="C:\Users\Lenovo\Downloads\10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836712"/>
            <a:ext cx="4283968" cy="49685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5313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Lenovo\Downloads\10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4283968" cy="49685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 descr="C:\Users\Lenovo\Downloads\10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196752"/>
            <a:ext cx="4860032" cy="49685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9621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Lenovo\Downloads\10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19" y="1268760"/>
            <a:ext cx="4530411" cy="50405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5" name="Picture 3" descr="C:\Users\Lenovo\Downloads\10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268760"/>
            <a:ext cx="4644008" cy="50405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9621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Lenovo\Downloads\10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6383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Lenovo\Downloads\10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7124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Lenovo\Downloads\10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2798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C:\Users\Lenovo\Downloads\10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979" y="33453"/>
            <a:ext cx="4608512" cy="48965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3" name="Picture 5" descr="C:\Users\Lenovo\Downloads\10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969096"/>
            <a:ext cx="4716016" cy="48889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6995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Lenovo\Downloads\10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851920" cy="32937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5" name="Picture 3" descr="C:\Users\Lenovo\Downloads\10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339899"/>
            <a:ext cx="6084168" cy="35383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Picture 4" descr="C:\Users\Lenovo\Downloads\106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860" y="-25896"/>
            <a:ext cx="3851920" cy="33455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8923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 descr="C:\Users\Lenovo\Downloads\10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19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9552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Lenovo\Downloads\10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7" y="836712"/>
            <a:ext cx="4427984" cy="54726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3" name="Picture 3" descr="C:\Users\Lenovo\Downloads\106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88042"/>
            <a:ext cx="4716017" cy="54212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2110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Lenovo\Downloads\10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4" y="627667"/>
            <a:ext cx="4269184" cy="56096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7" name="Picture 3" descr="C:\Users\Lenovo\Downloads\106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620688"/>
            <a:ext cx="4536504" cy="561662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9621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Lenovo\Downloads\10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1" y="1268759"/>
            <a:ext cx="4412373" cy="47525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1" name="Picture 3" descr="C:\Users\Lenovo\Downloads\106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268760"/>
            <a:ext cx="4392488" cy="47525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6422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C:\Users\Lenovo\Downloads\10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7755706" cy="59046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5359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02634"/>
          </a:xfrm>
        </p:spPr>
        <p:txBody>
          <a:bodyPr>
            <a:normAutofit/>
          </a:bodyPr>
          <a:lstStyle/>
          <a:p>
            <a:r>
              <a:rPr lang="uk-UA" sz="3600" dirty="0" smtClean="0"/>
              <a:t/>
            </a:r>
            <a:br>
              <a:rPr lang="uk-UA" sz="3600" dirty="0" smtClean="0"/>
            </a:br>
            <a:r>
              <a:rPr lang="uk-UA" sz="3600" dirty="0" smtClean="0"/>
              <a:t>Гібриди головним чином мешкають у неволі і їх поява є результатом втручання людини</a:t>
            </a:r>
            <a:r>
              <a:rPr lang="uk-UA" sz="3600" smtClean="0"/>
              <a:t>. </a:t>
            </a:r>
            <a:r>
              <a:rPr lang="uk-UA" sz="3600" dirty="0" smtClean="0"/>
              <a:t/>
            </a:r>
            <a:br>
              <a:rPr lang="uk-UA" sz="3600" dirty="0" smtClean="0"/>
            </a:b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33217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53</Words>
  <Application>Microsoft Office PowerPoint</Application>
  <PresentationFormat>Экран (4:3)</PresentationFormat>
  <Paragraphs>5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 Віддалена гібридизація </vt:lpstr>
      <vt:lpstr> Віддалена гібридизація  тварин та рослин </vt:lpstr>
      <vt:lpstr>Гібридизація – процес одержання гібридів, який грунтується на об'єднанні генетичного матеріалу різних клітин або організмів. Гібриди утворюються в результаті статевого процесу або з'єднання  нестатевих клітин. Гібридизація можлива як у межах одного виду – внутрішньовидова, так і між особинами різних видів – міжвидова або віддалена.  Віддалена гібридизація – схрещування особин які належать до різних видів і навіть родів з метою поєднання у гібридів цінних спадкових ознак представників різних видів.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Гібридизація у тварин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 Гібриди головним чином мешкають у неволі і їх поява є результатом втручання людини. 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до іспиту на тему: Віддалена гібридизація. Виконав студент групи 6.1017 Екологія 3 курс  Шпак Нікіта</dc:title>
  <dc:creator>Пользователь Windows</dc:creator>
  <cp:lastModifiedBy>Демонстрационная версия</cp:lastModifiedBy>
  <cp:revision>21</cp:revision>
  <dcterms:created xsi:type="dcterms:W3CDTF">2020-06-06T07:00:28Z</dcterms:created>
  <dcterms:modified xsi:type="dcterms:W3CDTF">2020-08-28T06:59:31Z</dcterms:modified>
</cp:coreProperties>
</file>