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1"/>
  </p:sldMasterIdLst>
  <p:notesMasterIdLst>
    <p:notesMasterId r:id="rId30"/>
  </p:notesMasterIdLst>
  <p:sldIdLst>
    <p:sldId id="256" r:id="rId2"/>
    <p:sldId id="281" r:id="rId3"/>
    <p:sldId id="264" r:id="rId4"/>
    <p:sldId id="294" r:id="rId5"/>
    <p:sldId id="257" r:id="rId6"/>
    <p:sldId id="323" r:id="rId7"/>
    <p:sldId id="327" r:id="rId8"/>
    <p:sldId id="296" r:id="rId9"/>
    <p:sldId id="324" r:id="rId10"/>
    <p:sldId id="328" r:id="rId11"/>
    <p:sldId id="329" r:id="rId12"/>
    <p:sldId id="320" r:id="rId13"/>
    <p:sldId id="321" r:id="rId14"/>
    <p:sldId id="322" r:id="rId15"/>
    <p:sldId id="317" r:id="rId16"/>
    <p:sldId id="266" r:id="rId17"/>
    <p:sldId id="258" r:id="rId18"/>
    <p:sldId id="259" r:id="rId19"/>
    <p:sldId id="260" r:id="rId20"/>
    <p:sldId id="318" r:id="rId21"/>
    <p:sldId id="261" r:id="rId22"/>
    <p:sldId id="262" r:id="rId23"/>
    <p:sldId id="263" r:id="rId24"/>
    <p:sldId id="311" r:id="rId25"/>
    <p:sldId id="316" r:id="rId26"/>
    <p:sldId id="265" r:id="rId27"/>
    <p:sldId id="267" r:id="rId28"/>
    <p:sldId id="325" r:id="rId2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74F1F"/>
    <a:srgbClr val="E49122"/>
    <a:srgbClr val="FF99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57" d="100"/>
          <a:sy n="57" d="100"/>
        </p:scale>
        <p:origin x="-451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74BDD1-8C82-4289-9187-87B791F13DA1}" type="doc">
      <dgm:prSet loTypeId="urn:microsoft.com/office/officeart/2005/8/layout/default#2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5092D83C-4E9D-40C9-980F-FDE6099BCA73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dirty="0" err="1"/>
            <a:t>Правобережжя</a:t>
          </a:r>
          <a:endParaRPr lang="ru-RU" dirty="0"/>
        </a:p>
      </dgm:t>
    </dgm:pt>
    <dgm:pt modelId="{8234FFBE-B92A-46EE-AC44-5FFC250B5B9C}" type="parTrans" cxnId="{83D3B6C9-BBF8-43E6-9B81-954DA870FE9E}">
      <dgm:prSet/>
      <dgm:spPr/>
      <dgm:t>
        <a:bodyPr/>
        <a:lstStyle/>
        <a:p>
          <a:endParaRPr lang="ru-RU"/>
        </a:p>
      </dgm:t>
    </dgm:pt>
    <dgm:pt modelId="{A8455D88-490F-4AA4-8223-D6DC9431BDB6}" type="sibTrans" cxnId="{83D3B6C9-BBF8-43E6-9B81-954DA870FE9E}">
      <dgm:prSet/>
      <dgm:spPr/>
      <dgm:t>
        <a:bodyPr/>
        <a:lstStyle/>
        <a:p>
          <a:endParaRPr lang="ru-RU"/>
        </a:p>
      </dgm:t>
    </dgm:pt>
    <dgm:pt modelId="{01A7916B-ABF2-4D70-965D-23DDDAA05834}">
      <dgm:prSet phldrT="[Текст]"/>
      <dgm:spPr/>
      <dgm:t>
        <a:bodyPr/>
        <a:lstStyle/>
        <a:p>
          <a:r>
            <a:rPr lang="uk-UA" dirty="0"/>
            <a:t>Лівобережжя</a:t>
          </a:r>
          <a:endParaRPr lang="ru-RU" dirty="0"/>
        </a:p>
      </dgm:t>
    </dgm:pt>
    <dgm:pt modelId="{13A8903C-5E7B-4A33-A54B-F4A76BF9418B}" type="parTrans" cxnId="{726F0199-DADC-4CB8-A022-47B99CCF52BF}">
      <dgm:prSet/>
      <dgm:spPr/>
      <dgm:t>
        <a:bodyPr/>
        <a:lstStyle/>
        <a:p>
          <a:endParaRPr lang="ru-RU"/>
        </a:p>
      </dgm:t>
    </dgm:pt>
    <dgm:pt modelId="{5AC0090D-6ACE-4088-A213-338F99A57658}" type="sibTrans" cxnId="{726F0199-DADC-4CB8-A022-47B99CCF52BF}">
      <dgm:prSet/>
      <dgm:spPr/>
      <dgm:t>
        <a:bodyPr/>
        <a:lstStyle/>
        <a:p>
          <a:endParaRPr lang="ru-RU"/>
        </a:p>
      </dgm:t>
    </dgm:pt>
    <dgm:pt modelId="{B02C2BA7-77C2-4B92-AF40-291F7C4D70A9}">
      <dgm:prSet phldrT="[Текст]"/>
      <dgm:spPr>
        <a:solidFill>
          <a:srgbClr val="FFC000"/>
        </a:solidFill>
      </dgm:spPr>
      <dgm:t>
        <a:bodyPr/>
        <a:lstStyle/>
        <a:p>
          <a:r>
            <a:rPr lang="uk-UA" dirty="0"/>
            <a:t>Західна Україна</a:t>
          </a:r>
          <a:endParaRPr lang="ru-RU" dirty="0"/>
        </a:p>
      </dgm:t>
    </dgm:pt>
    <dgm:pt modelId="{9CD5828C-EACA-48B0-812B-DB6D70699607}" type="parTrans" cxnId="{FECA3C41-F63B-4C56-8019-9AAED6EBB0FC}">
      <dgm:prSet/>
      <dgm:spPr/>
      <dgm:t>
        <a:bodyPr/>
        <a:lstStyle/>
        <a:p>
          <a:endParaRPr lang="ru-RU"/>
        </a:p>
      </dgm:t>
    </dgm:pt>
    <dgm:pt modelId="{F8E6D277-7EDC-4B50-95E3-79335595E8AB}" type="sibTrans" cxnId="{FECA3C41-F63B-4C56-8019-9AAED6EBB0FC}">
      <dgm:prSet/>
      <dgm:spPr/>
      <dgm:t>
        <a:bodyPr/>
        <a:lstStyle/>
        <a:p>
          <a:endParaRPr lang="ru-RU"/>
        </a:p>
      </dgm:t>
    </dgm:pt>
    <dgm:pt modelId="{1BD03D01-16B0-4981-A1CE-D41F62673E77}">
      <dgm:prSet phldrT="[Текст]"/>
      <dgm:spPr>
        <a:solidFill>
          <a:srgbClr val="E74F1F"/>
        </a:solidFill>
      </dgm:spPr>
      <dgm:t>
        <a:bodyPr/>
        <a:lstStyle/>
        <a:p>
          <a:r>
            <a:rPr lang="uk-UA" dirty="0"/>
            <a:t>Слобожанщина</a:t>
          </a:r>
          <a:endParaRPr lang="ru-RU" dirty="0"/>
        </a:p>
      </dgm:t>
    </dgm:pt>
    <dgm:pt modelId="{AC7B053B-1A64-4790-BE55-A59F9F98E296}" type="parTrans" cxnId="{A2C416C0-5AA5-4E02-8239-52F61EBA82A6}">
      <dgm:prSet/>
      <dgm:spPr/>
      <dgm:t>
        <a:bodyPr/>
        <a:lstStyle/>
        <a:p>
          <a:endParaRPr lang="ru-RU"/>
        </a:p>
      </dgm:t>
    </dgm:pt>
    <dgm:pt modelId="{F361AE02-5A6C-44CF-8456-8A57773DD5B5}" type="sibTrans" cxnId="{A2C416C0-5AA5-4E02-8239-52F61EBA82A6}">
      <dgm:prSet/>
      <dgm:spPr/>
      <dgm:t>
        <a:bodyPr/>
        <a:lstStyle/>
        <a:p>
          <a:endParaRPr lang="ru-RU"/>
        </a:p>
      </dgm:t>
    </dgm:pt>
    <dgm:pt modelId="{FCE5912E-4052-4FEA-BCA0-4089952439B3}">
      <dgm:prSet phldrT="[Текст]"/>
      <dgm:spPr>
        <a:solidFill>
          <a:srgbClr val="FF0000"/>
        </a:solidFill>
      </dgm:spPr>
      <dgm:t>
        <a:bodyPr/>
        <a:lstStyle/>
        <a:p>
          <a:r>
            <a:rPr lang="uk-UA" dirty="0"/>
            <a:t>Південна Україна</a:t>
          </a:r>
          <a:endParaRPr lang="ru-RU" dirty="0"/>
        </a:p>
      </dgm:t>
    </dgm:pt>
    <dgm:pt modelId="{8743B3A7-F210-4FE5-8402-D023667FF99C}" type="parTrans" cxnId="{BA1CCC5A-95E1-43EE-8122-BF696C8241BF}">
      <dgm:prSet/>
      <dgm:spPr/>
      <dgm:t>
        <a:bodyPr/>
        <a:lstStyle/>
        <a:p>
          <a:endParaRPr lang="ru-RU"/>
        </a:p>
      </dgm:t>
    </dgm:pt>
    <dgm:pt modelId="{AEB16716-2636-4651-9AF4-4EB394227F75}" type="sibTrans" cxnId="{BA1CCC5A-95E1-43EE-8122-BF696C8241BF}">
      <dgm:prSet/>
      <dgm:spPr/>
      <dgm:t>
        <a:bodyPr/>
        <a:lstStyle/>
        <a:p>
          <a:endParaRPr lang="ru-RU"/>
        </a:p>
      </dgm:t>
    </dgm:pt>
    <dgm:pt modelId="{A88E70E9-CA22-417A-A400-0D2529CD7CE7}" type="pres">
      <dgm:prSet presAssocID="{6874BDD1-8C82-4289-9187-87B791F13DA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D1D647-0CEB-46BD-B50B-548ACDC76959}" type="pres">
      <dgm:prSet presAssocID="{5092D83C-4E9D-40C9-980F-FDE6099BCA7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F0E1EF-FE2C-4ABB-9CC1-690FB5EA6AEC}" type="pres">
      <dgm:prSet presAssocID="{A8455D88-490F-4AA4-8223-D6DC9431BDB6}" presName="sibTrans" presStyleCnt="0"/>
      <dgm:spPr/>
    </dgm:pt>
    <dgm:pt modelId="{87972037-893C-400A-B287-E7804AF03376}" type="pres">
      <dgm:prSet presAssocID="{01A7916B-ABF2-4D70-965D-23DDDAA0583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2CCFFB-1A5C-48CB-9898-FAE2CE021175}" type="pres">
      <dgm:prSet presAssocID="{5AC0090D-6ACE-4088-A213-338F99A57658}" presName="sibTrans" presStyleCnt="0"/>
      <dgm:spPr/>
    </dgm:pt>
    <dgm:pt modelId="{F5C12DA5-2820-443D-B8FE-886FAF3B272C}" type="pres">
      <dgm:prSet presAssocID="{B02C2BA7-77C2-4B92-AF40-291F7C4D70A9}" presName="node" presStyleLbl="node1" presStyleIdx="2" presStyleCnt="5" custLinFactNeighborX="-373" custLinFactNeighborY="18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E9D71E-3860-4966-817F-9BA1AD832302}" type="pres">
      <dgm:prSet presAssocID="{F8E6D277-7EDC-4B50-95E3-79335595E8AB}" presName="sibTrans" presStyleCnt="0"/>
      <dgm:spPr/>
    </dgm:pt>
    <dgm:pt modelId="{C76CC4E0-91A1-43BE-B53A-9C27D412D9BB}" type="pres">
      <dgm:prSet presAssocID="{1BD03D01-16B0-4981-A1CE-D41F62673E7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E667A-7824-4F31-A7B7-D99E209C7560}" type="pres">
      <dgm:prSet presAssocID="{F361AE02-5A6C-44CF-8456-8A57773DD5B5}" presName="sibTrans" presStyleCnt="0"/>
      <dgm:spPr/>
    </dgm:pt>
    <dgm:pt modelId="{62D1A908-305D-402E-BAA0-F87BE6575606}" type="pres">
      <dgm:prSet presAssocID="{FCE5912E-4052-4FEA-BCA0-4089952439B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169A8E4-B99D-41D7-B4FF-7DAFB7F7D7E3}" type="presOf" srcId="{6874BDD1-8C82-4289-9187-87B791F13DA1}" destId="{A88E70E9-CA22-417A-A400-0D2529CD7CE7}" srcOrd="0" destOrd="0" presId="urn:microsoft.com/office/officeart/2005/8/layout/default#2"/>
    <dgm:cxn modelId="{726F0199-DADC-4CB8-A022-47B99CCF52BF}" srcId="{6874BDD1-8C82-4289-9187-87B791F13DA1}" destId="{01A7916B-ABF2-4D70-965D-23DDDAA05834}" srcOrd="1" destOrd="0" parTransId="{13A8903C-5E7B-4A33-A54B-F4A76BF9418B}" sibTransId="{5AC0090D-6ACE-4088-A213-338F99A57658}"/>
    <dgm:cxn modelId="{A2C416C0-5AA5-4E02-8239-52F61EBA82A6}" srcId="{6874BDD1-8C82-4289-9187-87B791F13DA1}" destId="{1BD03D01-16B0-4981-A1CE-D41F62673E77}" srcOrd="3" destOrd="0" parTransId="{AC7B053B-1A64-4790-BE55-A59F9F98E296}" sibTransId="{F361AE02-5A6C-44CF-8456-8A57773DD5B5}"/>
    <dgm:cxn modelId="{62163DFB-DEB9-4C8C-8AE3-C544DF8531C3}" type="presOf" srcId="{B02C2BA7-77C2-4B92-AF40-291F7C4D70A9}" destId="{F5C12DA5-2820-443D-B8FE-886FAF3B272C}" srcOrd="0" destOrd="0" presId="urn:microsoft.com/office/officeart/2005/8/layout/default#2"/>
    <dgm:cxn modelId="{E2FD55D6-471B-4E97-B167-997B63FE9984}" type="presOf" srcId="{1BD03D01-16B0-4981-A1CE-D41F62673E77}" destId="{C76CC4E0-91A1-43BE-B53A-9C27D412D9BB}" srcOrd="0" destOrd="0" presId="urn:microsoft.com/office/officeart/2005/8/layout/default#2"/>
    <dgm:cxn modelId="{BA1CCC5A-95E1-43EE-8122-BF696C8241BF}" srcId="{6874BDD1-8C82-4289-9187-87B791F13DA1}" destId="{FCE5912E-4052-4FEA-BCA0-4089952439B3}" srcOrd="4" destOrd="0" parTransId="{8743B3A7-F210-4FE5-8402-D023667FF99C}" sibTransId="{AEB16716-2636-4651-9AF4-4EB394227F75}"/>
    <dgm:cxn modelId="{64B0014F-5CBE-4489-8B6E-F0366AAE687F}" type="presOf" srcId="{5092D83C-4E9D-40C9-980F-FDE6099BCA73}" destId="{50D1D647-0CEB-46BD-B50B-548ACDC76959}" srcOrd="0" destOrd="0" presId="urn:microsoft.com/office/officeart/2005/8/layout/default#2"/>
    <dgm:cxn modelId="{83D3B6C9-BBF8-43E6-9B81-954DA870FE9E}" srcId="{6874BDD1-8C82-4289-9187-87B791F13DA1}" destId="{5092D83C-4E9D-40C9-980F-FDE6099BCA73}" srcOrd="0" destOrd="0" parTransId="{8234FFBE-B92A-46EE-AC44-5FFC250B5B9C}" sibTransId="{A8455D88-490F-4AA4-8223-D6DC9431BDB6}"/>
    <dgm:cxn modelId="{FECA3C41-F63B-4C56-8019-9AAED6EBB0FC}" srcId="{6874BDD1-8C82-4289-9187-87B791F13DA1}" destId="{B02C2BA7-77C2-4B92-AF40-291F7C4D70A9}" srcOrd="2" destOrd="0" parTransId="{9CD5828C-EACA-48B0-812B-DB6D70699607}" sibTransId="{F8E6D277-7EDC-4B50-95E3-79335595E8AB}"/>
    <dgm:cxn modelId="{D3C466A6-66C1-438D-912C-A87624BE260C}" type="presOf" srcId="{01A7916B-ABF2-4D70-965D-23DDDAA05834}" destId="{87972037-893C-400A-B287-E7804AF03376}" srcOrd="0" destOrd="0" presId="urn:microsoft.com/office/officeart/2005/8/layout/default#2"/>
    <dgm:cxn modelId="{01545FF1-8550-46F3-AC15-0EC7BFFE9656}" type="presOf" srcId="{FCE5912E-4052-4FEA-BCA0-4089952439B3}" destId="{62D1A908-305D-402E-BAA0-F87BE6575606}" srcOrd="0" destOrd="0" presId="urn:microsoft.com/office/officeart/2005/8/layout/default#2"/>
    <dgm:cxn modelId="{F24031AE-0245-4DD7-B08B-E67F1517E15F}" type="presParOf" srcId="{A88E70E9-CA22-417A-A400-0D2529CD7CE7}" destId="{50D1D647-0CEB-46BD-B50B-548ACDC76959}" srcOrd="0" destOrd="0" presId="urn:microsoft.com/office/officeart/2005/8/layout/default#2"/>
    <dgm:cxn modelId="{CC33A569-1B43-4C71-BE29-548BC82A9F95}" type="presParOf" srcId="{A88E70E9-CA22-417A-A400-0D2529CD7CE7}" destId="{76F0E1EF-FE2C-4ABB-9CC1-690FB5EA6AEC}" srcOrd="1" destOrd="0" presId="urn:microsoft.com/office/officeart/2005/8/layout/default#2"/>
    <dgm:cxn modelId="{E23AFA99-870A-4791-8C21-09C27837F6F6}" type="presParOf" srcId="{A88E70E9-CA22-417A-A400-0D2529CD7CE7}" destId="{87972037-893C-400A-B287-E7804AF03376}" srcOrd="2" destOrd="0" presId="urn:microsoft.com/office/officeart/2005/8/layout/default#2"/>
    <dgm:cxn modelId="{DAADD84F-2790-456D-8D2C-310966EE98EE}" type="presParOf" srcId="{A88E70E9-CA22-417A-A400-0D2529CD7CE7}" destId="{652CCFFB-1A5C-48CB-9898-FAE2CE021175}" srcOrd="3" destOrd="0" presId="urn:microsoft.com/office/officeart/2005/8/layout/default#2"/>
    <dgm:cxn modelId="{2986508F-B755-4392-A4B2-4335C8D85DC3}" type="presParOf" srcId="{A88E70E9-CA22-417A-A400-0D2529CD7CE7}" destId="{F5C12DA5-2820-443D-B8FE-886FAF3B272C}" srcOrd="4" destOrd="0" presId="urn:microsoft.com/office/officeart/2005/8/layout/default#2"/>
    <dgm:cxn modelId="{A1F9074D-7457-4296-95EB-46E0522F5D5A}" type="presParOf" srcId="{A88E70E9-CA22-417A-A400-0D2529CD7CE7}" destId="{82E9D71E-3860-4966-817F-9BA1AD832302}" srcOrd="5" destOrd="0" presId="urn:microsoft.com/office/officeart/2005/8/layout/default#2"/>
    <dgm:cxn modelId="{B07555BF-0356-4813-9929-5A282843AAE3}" type="presParOf" srcId="{A88E70E9-CA22-417A-A400-0D2529CD7CE7}" destId="{C76CC4E0-91A1-43BE-B53A-9C27D412D9BB}" srcOrd="6" destOrd="0" presId="urn:microsoft.com/office/officeart/2005/8/layout/default#2"/>
    <dgm:cxn modelId="{CB6995EE-EC4E-4F56-B1FA-E339F6B332D9}" type="presParOf" srcId="{A88E70E9-CA22-417A-A400-0D2529CD7CE7}" destId="{9EEE667A-7824-4F31-A7B7-D99E209C7560}" srcOrd="7" destOrd="0" presId="urn:microsoft.com/office/officeart/2005/8/layout/default#2"/>
    <dgm:cxn modelId="{29C3023D-7444-42B2-87F4-89F09877B840}" type="presParOf" srcId="{A88E70E9-CA22-417A-A400-0D2529CD7CE7}" destId="{62D1A908-305D-402E-BAA0-F87BE6575606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BEDF04-B304-43C8-B403-A8423D21B6EB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B4D0069-846D-4AE3-90D9-B1BF6ACAB5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0AF269-AE41-49E4-9A71-D08E120FC617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545C3B8-23A8-4564-89A1-016FD4FC5DDD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D-ShadowLon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43388"/>
            <a:ext cx="89677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HD-ShadowShort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2250" y="4243388"/>
            <a:ext cx="307657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/>
          <p:nvPr/>
        </p:nvSpPr>
        <p:spPr bwMode="ltGray">
          <a:xfrm>
            <a:off x="0" y="2590800"/>
            <a:ext cx="8967788" cy="165893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9"/>
          <p:cNvSpPr/>
          <p:nvPr/>
        </p:nvSpPr>
        <p:spPr>
          <a:xfrm>
            <a:off x="9112250" y="2590800"/>
            <a:ext cx="3076575" cy="16589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3" y="2733709"/>
            <a:ext cx="8092357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41"/>
            <a:ext cx="8144135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6073775" y="593566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25F43-8F29-4DF8-A0F0-FC48D38D130D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11200" y="5935663"/>
            <a:ext cx="53625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47200" y="2749550"/>
            <a:ext cx="1827213" cy="13573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8BC1D-A973-42AF-B62D-4F49D2F5F8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5" name="Picture 27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8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29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30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7F2C5-81A3-4530-B527-FABC82EFE18E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0B2AB-C523-4580-9293-E6F13F021E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0" y="2728913"/>
            <a:ext cx="12215813" cy="1676400"/>
            <a:chOff x="0" y="2895600"/>
            <a:chExt cx="9161969" cy="1677035"/>
          </a:xfrm>
        </p:grpSpPr>
        <p:pic>
          <p:nvPicPr>
            <p:cNvPr id="5" name="Picture 18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19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20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1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2" y="2869895"/>
            <a:ext cx="9185533" cy="1090788"/>
          </a:xfrm>
        </p:spPr>
        <p:txBody>
          <a:bodyPr>
            <a:normAutofit/>
          </a:bodyPr>
          <a:lstStyle>
            <a:lvl1pPr algn="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8852" y="4232173"/>
            <a:ext cx="9185533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7154863" y="593566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CC710-CB68-4418-BF04-9983F3947B0A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75913" y="2870200"/>
            <a:ext cx="1531937" cy="10906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DD3B0-D340-428D-8190-49DDBA612C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6" name="Picture 17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8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9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0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753228"/>
            <a:ext cx="9183187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1201" y="2336873"/>
            <a:ext cx="4477199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4838" y="2336873"/>
            <a:ext cx="4479548" cy="359931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96891-4D28-49DD-8DD5-EC27CA24FD18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E4447-EEC9-43E1-82AF-0D9810032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8" name="Picture 28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9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Rectangle 30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31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2" y="753231"/>
            <a:ext cx="9195379" cy="108093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4651" y="2336875"/>
            <a:ext cx="419344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8852" y="3030010"/>
            <a:ext cx="4489393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0195" y="2336873"/>
            <a:ext cx="4194036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4839" y="3030010"/>
            <a:ext cx="4489392" cy="29061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94D65-844F-46FC-B4ED-1B990338457A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B3BA3-1090-45CB-9A99-0FD0289CEC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4" name="Picture 15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16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17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8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24C1D-B0A9-4337-981E-3E646EF24168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D2D43-3BEE-4CE6-BBE0-685EE6BE80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HD-ShadowShort.png"/>
          <p:cNvPicPr>
            <a:picLocks noChangeAspect="1"/>
          </p:cNvPicPr>
          <p:nvPr/>
        </p:nvPicPr>
        <p:blipFill>
          <a:blip r:embed="rId2"/>
          <a:srcRect r="9871"/>
          <a:stretch>
            <a:fillRect/>
          </a:stretch>
        </p:blipFill>
        <p:spPr bwMode="auto">
          <a:xfrm>
            <a:off x="10290175" y="1973263"/>
            <a:ext cx="1925638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3"/>
          <p:cNvSpPr/>
          <p:nvPr/>
        </p:nvSpPr>
        <p:spPr>
          <a:xfrm>
            <a:off x="10280650" y="609600"/>
            <a:ext cx="1911350" cy="13684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69A86-1292-41BD-A46A-E3D8E8E9E075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87A24-6E93-4518-BDD3-94045FC856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6" name="Picture 17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8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9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0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2" y="753227"/>
            <a:ext cx="9195379" cy="108094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7" y="2336875"/>
            <a:ext cx="5218384" cy="359931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1201" y="2336874"/>
            <a:ext cx="372832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3F3A5-2B31-4273-AF2D-BAC36D8469D1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3DF3-F7D5-42C4-98C9-20A8137C7D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6" name="Picture 17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18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19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0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2" y="753228"/>
            <a:ext cx="9195379" cy="1080938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81275" y="2336874"/>
            <a:ext cx="5222956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851" y="2336875"/>
            <a:ext cx="373131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ADDCA-3C66-4B69-A86D-3E3B1A79E632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77070-2E5F-4CB6-9D57-C592DD61A6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9"/>
          <p:cNvGrpSpPr>
            <a:grpSpLocks/>
          </p:cNvGrpSpPr>
          <p:nvPr/>
        </p:nvGrpSpPr>
        <p:grpSpPr bwMode="auto">
          <a:xfrm>
            <a:off x="0" y="4572000"/>
            <a:ext cx="12215813" cy="1676400"/>
            <a:chOff x="0" y="2895600"/>
            <a:chExt cx="9161969" cy="1677035"/>
          </a:xfrm>
        </p:grpSpPr>
        <p:pic>
          <p:nvPicPr>
            <p:cNvPr id="6" name="Picture 23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4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25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6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4" y="4711617"/>
            <a:ext cx="9193027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08852" y="609599"/>
            <a:ext cx="919537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1202" y="5256099"/>
            <a:ext cx="9193029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127CF-A366-42D6-A879-6A6EEB3ABB81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75913" y="4711700"/>
            <a:ext cx="1531937" cy="10906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5642D-8D5A-46BD-8F77-36C81A2E31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0" y="4572000"/>
            <a:ext cx="12215813" cy="1676400"/>
            <a:chOff x="0" y="2895600"/>
            <a:chExt cx="9161969" cy="1677035"/>
          </a:xfrm>
        </p:grpSpPr>
        <p:pic>
          <p:nvPicPr>
            <p:cNvPr id="6" name="Picture 21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2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23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4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007" y="609597"/>
            <a:ext cx="9195379" cy="359275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851" y="4710340"/>
            <a:ext cx="9185535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37D0E-3929-4C98-938E-460EE67B6C24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75913" y="4711700"/>
            <a:ext cx="1531937" cy="10906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AB0D1-6985-4698-9DF6-4FF633FC98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0" y="4572000"/>
            <a:ext cx="12215813" cy="1676400"/>
            <a:chOff x="0" y="2895600"/>
            <a:chExt cx="9161969" cy="1677035"/>
          </a:xfrm>
        </p:grpSpPr>
        <p:pic>
          <p:nvPicPr>
            <p:cNvPr id="6" name="Picture 29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0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31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32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" name="TextBox 26"/>
          <p:cNvSpPr txBox="1"/>
          <p:nvPr/>
        </p:nvSpPr>
        <p:spPr>
          <a:xfrm>
            <a:off x="361950" y="747713"/>
            <a:ext cx="7112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7200" dirty="0">
                <a:effectLst/>
                <a:latin typeface="+mn-lt"/>
              </a:rPr>
              <a:t>“</a:t>
            </a:r>
          </a:p>
        </p:txBody>
      </p:sp>
      <p:sp>
        <p:nvSpPr>
          <p:cNvPr id="11" name="TextBox 27"/>
          <p:cNvSpPr txBox="1"/>
          <p:nvPr/>
        </p:nvSpPr>
        <p:spPr>
          <a:xfrm>
            <a:off x="9290050" y="2998788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72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3895" y="616984"/>
            <a:ext cx="8566863" cy="3036061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19252" y="3660763"/>
            <a:ext cx="7983641" cy="54896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852" y="4710340"/>
            <a:ext cx="9205225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E0B8F-53E3-4BEE-9244-E489A749DF47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10475913" y="4710113"/>
            <a:ext cx="1531937" cy="1090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A395A-2388-4321-8392-014405552E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0" y="4572000"/>
            <a:ext cx="12215813" cy="1676400"/>
            <a:chOff x="0" y="2895600"/>
            <a:chExt cx="9161969" cy="1677035"/>
          </a:xfrm>
        </p:grpSpPr>
        <p:pic>
          <p:nvPicPr>
            <p:cNvPr id="6" name="Picture 22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23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Rectangle 24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25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1" y="4710340"/>
            <a:ext cx="9195379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852" y="5300150"/>
            <a:ext cx="9195379" cy="51195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DA78B-2911-4D1E-B716-32CDEDF14CEB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75913" y="4710113"/>
            <a:ext cx="1531937" cy="1090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988CB5-DB08-45FD-BD9E-55E3C4C74E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14" name="Picture 23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24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ectangle 25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6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708852" y="753228"/>
            <a:ext cx="9195379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710172" y="2329489"/>
            <a:ext cx="2926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719703" y="3015291"/>
            <a:ext cx="2926080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7884" y="2336873"/>
            <a:ext cx="2926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39613" y="3007907"/>
            <a:ext cx="2926080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968181" y="2336873"/>
            <a:ext cx="2926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6978027" y="3007906"/>
            <a:ext cx="2926080" cy="291351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AD16D-D0FF-409C-8295-798628991D66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20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96D61-F7B5-488D-A922-6285132B41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33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13" name="Picture 34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35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Rectangle 36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37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708852" y="753228"/>
            <a:ext cx="9195379" cy="108093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709856" y="4297503"/>
            <a:ext cx="2923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09856" y="2336873"/>
            <a:ext cx="2923009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709856" y="4873765"/>
            <a:ext cx="2923009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329" y="4297503"/>
            <a:ext cx="295342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27329" y="2336873"/>
            <a:ext cx="295342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25977" y="4873764"/>
            <a:ext cx="2957339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974705" y="4297503"/>
            <a:ext cx="29257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974704" y="2336873"/>
            <a:ext cx="292577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974579" y="4873762"/>
            <a:ext cx="2929652" cy="106242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7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40D2A-1BA0-43F0-954C-53C4F1778410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86B53-8217-49AA-852A-3D2028795D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609600"/>
            <a:ext cx="12215813" cy="1676400"/>
            <a:chOff x="0" y="2895600"/>
            <a:chExt cx="9161969" cy="1677035"/>
          </a:xfrm>
        </p:grpSpPr>
        <p:pic>
          <p:nvPicPr>
            <p:cNvPr id="5" name="Picture 16" descr="HD-ShadowLong.png"/>
            <p:cNvPicPr>
              <a:picLocks noChangeAspect="1"/>
            </p:cNvPicPr>
            <p:nvPr/>
          </p:nvPicPr>
          <p:blipFill>
            <a:blip r:embed="rId2"/>
            <a:srcRect l="26982" r="-217"/>
            <a:stretch>
              <a:fillRect/>
            </a:stretch>
          </p:blipFill>
          <p:spPr bwMode="auto">
            <a:xfrm>
              <a:off x="0" y="4251471"/>
              <a:ext cx="7644384" cy="321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17" descr="HD-ShadowShort.png"/>
            <p:cNvPicPr>
              <a:picLocks noChangeAspect="1"/>
            </p:cNvPicPr>
            <p:nvPr/>
          </p:nvPicPr>
          <p:blipFill>
            <a:blip r:embed="rId3"/>
            <a:srcRect r="9871"/>
            <a:stretch>
              <a:fillRect/>
            </a:stretch>
          </p:blipFill>
          <p:spPr bwMode="auto">
            <a:xfrm>
              <a:off x="7717217" y="4259262"/>
              <a:ext cx="1444752" cy="144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8"/>
            <p:cNvSpPr/>
            <p:nvPr/>
          </p:nvSpPr>
          <p:spPr bwMode="ltGray">
            <a:xfrm>
              <a:off x="0" y="2895600"/>
              <a:ext cx="7567703" cy="1368943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19"/>
            <p:cNvSpPr/>
            <p:nvPr/>
          </p:nvSpPr>
          <p:spPr>
            <a:xfrm>
              <a:off x="7710579" y="2895600"/>
              <a:ext cx="1433530" cy="13689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852" y="753228"/>
            <a:ext cx="9195379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67076-9163-43CA-BD47-80372E68E1E4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8A4D9-F954-48C3-A029-B1CF9A0299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>
            <a:grpSpLocks/>
          </p:cNvGrpSpPr>
          <p:nvPr/>
        </p:nvGrpSpPr>
        <p:grpSpPr bwMode="auto">
          <a:xfrm rot="5400000">
            <a:off x="7243762" y="2519363"/>
            <a:ext cx="6862763" cy="1824038"/>
            <a:chOff x="2281445" y="609600"/>
            <a:chExt cx="6862555" cy="1368199"/>
          </a:xfrm>
        </p:grpSpPr>
        <p:sp>
          <p:nvSpPr>
            <p:cNvPr id="5" name="Rectangle 11"/>
            <p:cNvSpPr/>
            <p:nvPr/>
          </p:nvSpPr>
          <p:spPr bwMode="ltGray">
            <a:xfrm>
              <a:off x="2281445" y="609600"/>
              <a:ext cx="5286215" cy="1368199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Rectangle 12"/>
            <p:cNvSpPr/>
            <p:nvPr/>
          </p:nvSpPr>
          <p:spPr>
            <a:xfrm>
              <a:off x="7710530" y="609600"/>
              <a:ext cx="1433470" cy="136819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953064" y="609597"/>
            <a:ext cx="1426136" cy="446193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9"/>
            <a:ext cx="8768479" cy="53265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705600" y="5935663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FE1B3-478D-4F80-9F6F-288E1328118A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1038" y="5935663"/>
            <a:ext cx="60245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07588" y="5432425"/>
            <a:ext cx="1533525" cy="1273175"/>
          </a:xfrm>
        </p:spPr>
        <p:txBody>
          <a:bodyPr anchor="t"/>
          <a:lstStyle>
            <a:lvl1pPr algn="ctr">
              <a:defRPr/>
            </a:lvl1pPr>
          </a:lstStyle>
          <a:p>
            <a:pPr>
              <a:defRPr/>
            </a:pPr>
            <a:fld id="{A40FF25D-6CEC-442C-9285-CEDAA09E0C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709613" y="752475"/>
            <a:ext cx="919480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11200" y="2336800"/>
            <a:ext cx="9183688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56450" y="593566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C96950-2BAC-4B7E-9F99-02FEE102A3B0}" type="datetimeFigureOut">
              <a:rPr lang="ru-RU"/>
              <a:pPr>
                <a:defRPr/>
              </a:pPr>
              <a:t>16.11.2019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1200" y="5935663"/>
            <a:ext cx="64468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4800" y="752475"/>
            <a:ext cx="1543050" cy="1092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3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135EC3-5BBE-4393-8C08-48A9F199C5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rebuchet MS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ctrTitle"/>
          </p:nvPr>
        </p:nvSpPr>
        <p:spPr>
          <a:xfrm>
            <a:off x="681038" y="2667000"/>
            <a:ext cx="8143875" cy="1373188"/>
          </a:xfrm>
        </p:spPr>
        <p:txBody>
          <a:bodyPr/>
          <a:lstStyle/>
          <a:p>
            <a:pPr algn="ctr" eaLnBrk="1" hangingPunct="1"/>
            <a:r>
              <a:rPr lang="uk-UA" sz="4000" smtClean="0"/>
              <a:t>Півд</a:t>
            </a:r>
            <a:r>
              <a:rPr lang="uk-UA" sz="4000" smtClean="0">
                <a:latin typeface="Arial" charset="0"/>
              </a:rPr>
              <a:t>е</a:t>
            </a:r>
            <a:r>
              <a:rPr lang="uk-UA" sz="4000" smtClean="0"/>
              <a:t>н</a:t>
            </a:r>
            <a:r>
              <a:rPr lang="uk-UA" sz="4000" smtClean="0">
                <a:latin typeface="Arial" charset="0"/>
              </a:rPr>
              <a:t>ь</a:t>
            </a:r>
            <a:r>
              <a:rPr lang="uk-UA" sz="4000" smtClean="0"/>
              <a:t> України як історичн</a:t>
            </a:r>
            <a:r>
              <a:rPr lang="uk-UA" sz="4000" smtClean="0">
                <a:latin typeface="Arial" charset="0"/>
              </a:rPr>
              <a:t>ий</a:t>
            </a:r>
            <a:r>
              <a:rPr lang="uk-UA" sz="4000" smtClean="0"/>
              <a:t> регіон</a:t>
            </a:r>
            <a:endParaRPr lang="ru-RU" sz="4000" smtClean="0"/>
          </a:p>
        </p:txBody>
      </p:sp>
      <p:sp>
        <p:nvSpPr>
          <p:cNvPr id="2048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1038" y="4394200"/>
            <a:ext cx="8143875" cy="1117600"/>
          </a:xfrm>
        </p:spPr>
        <p:txBody>
          <a:bodyPr/>
          <a:lstStyle/>
          <a:p>
            <a:pPr eaLnBrk="1" hangingPunct="1"/>
            <a:r>
              <a:rPr lang="en-US" smtClean="0"/>
              <a:t>XIX-</a:t>
            </a:r>
            <a:r>
              <a:rPr lang="ru-RU" smtClean="0"/>
              <a:t>початок </a:t>
            </a:r>
            <a:r>
              <a:rPr lang="en-US" smtClean="0"/>
              <a:t>XX </a:t>
            </a:r>
            <a:r>
              <a:rPr lang="ru-RU" smtClean="0"/>
              <a:t>століття</a:t>
            </a:r>
          </a:p>
        </p:txBody>
      </p:sp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0" y="752475"/>
            <a:ext cx="10440988" cy="2116138"/>
          </a:xfrm>
        </p:spPr>
        <p:txBody>
          <a:bodyPr/>
          <a:lstStyle/>
          <a:p>
            <a:pPr algn="ctr" eaLnBrk="1" hangingPunct="1"/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981075" y="2617788"/>
            <a:ext cx="8085138" cy="2555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3200" dirty="0" err="1">
                <a:latin typeface="+mn-lt"/>
              </a:rPr>
              <a:t>Особливості</a:t>
            </a:r>
            <a:r>
              <a:rPr lang="ru-RU" sz="3200" dirty="0">
                <a:latin typeface="+mn-lt"/>
              </a:rPr>
              <a:t> </a:t>
            </a:r>
            <a:r>
              <a:rPr lang="ru-RU" sz="3200" dirty="0" err="1">
                <a:latin typeface="+mn-lt"/>
              </a:rPr>
              <a:t>Півдня</a:t>
            </a:r>
            <a:r>
              <a:rPr lang="ru-RU" sz="3200" dirty="0">
                <a:latin typeface="+mn-lt"/>
              </a:rPr>
              <a:t> </a:t>
            </a:r>
            <a:r>
              <a:rPr lang="ru-RU" sz="3200" dirty="0" err="1">
                <a:latin typeface="+mn-lt"/>
              </a:rPr>
              <a:t>України</a:t>
            </a:r>
            <a:r>
              <a:rPr lang="ru-RU" sz="3200" dirty="0">
                <a:latin typeface="+mn-lt"/>
              </a:rPr>
              <a:t> як </a:t>
            </a:r>
            <a:r>
              <a:rPr lang="ru-RU" sz="3200" dirty="0" err="1">
                <a:latin typeface="+mn-lt"/>
              </a:rPr>
              <a:t>історичного</a:t>
            </a:r>
            <a:r>
              <a:rPr lang="ru-RU" sz="3200" dirty="0">
                <a:latin typeface="+mn-lt"/>
              </a:rPr>
              <a:t> </a:t>
            </a:r>
            <a:r>
              <a:rPr lang="ru-RU" sz="3200" dirty="0" err="1">
                <a:latin typeface="+mn-lt"/>
              </a:rPr>
              <a:t>регіону</a:t>
            </a:r>
            <a:endParaRPr lang="ru-RU" sz="3200" dirty="0">
              <a:latin typeface="+mn-lt"/>
            </a:endParaRP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ru-RU" sz="3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2. </a:t>
            </a:r>
            <a:r>
              <a:rPr lang="ru-RU" sz="3200" dirty="0" err="1">
                <a:latin typeface="+mn-lt"/>
              </a:rPr>
              <a:t>Історіографія</a:t>
            </a:r>
            <a:r>
              <a:rPr lang="ru-RU" sz="3200" dirty="0">
                <a:latin typeface="+mn-lt"/>
              </a:rPr>
              <a:t> </a:t>
            </a:r>
            <a:r>
              <a:rPr lang="ru-RU" sz="3200" dirty="0" err="1">
                <a:latin typeface="+mn-lt"/>
              </a:rPr>
              <a:t>проблеми</a:t>
            </a:r>
            <a:endParaRPr lang="ru-RU" sz="32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3200" dirty="0">
              <a:latin typeface="+mn-lt"/>
            </a:endParaRPr>
          </a:p>
        </p:txBody>
      </p:sp>
    </p:spTree>
  </p:cSld>
  <p:clrMapOvr>
    <a:masterClrMapping/>
  </p:clrMapOvr>
  <p:transition spd="slow">
    <p:cov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075" y="352425"/>
            <a:ext cx="4438650" cy="598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2168525" y="6335713"/>
            <a:ext cx="24844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>
                <a:latin typeface="Trebuchet MS" pitchFamily="34" charset="0"/>
              </a:rPr>
              <a:t>О.Оглоблин (</a:t>
            </a:r>
            <a:r>
              <a:rPr lang="ru-RU" sz="1600">
                <a:latin typeface="Trebuchet MS" pitchFamily="34" charset="0"/>
              </a:rPr>
              <a:t>1899-1992)</a:t>
            </a:r>
          </a:p>
        </p:txBody>
      </p:sp>
      <p:sp>
        <p:nvSpPr>
          <p:cNvPr id="22531" name="Прямоугольник 4"/>
          <p:cNvSpPr>
            <a:spLocks noChangeArrowheads="1"/>
          </p:cNvSpPr>
          <p:nvPr/>
        </p:nvSpPr>
        <p:spPr bwMode="auto">
          <a:xfrm>
            <a:off x="4652963" y="2179638"/>
            <a:ext cx="65151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Trebuchet MS" pitchFamily="34" charset="0"/>
              </a:rPr>
              <a:t>Український історик О.Оглоблин </a:t>
            </a:r>
            <a:r>
              <a:rPr lang="ru-RU" sz="2800"/>
              <a:t>зазначав</a:t>
            </a:r>
            <a:r>
              <a:rPr lang="ru-RU" sz="2800">
                <a:latin typeface="Trebuchet MS" pitchFamily="34" charset="0"/>
              </a:rPr>
              <a:t>, що Україна початку </a:t>
            </a:r>
            <a:r>
              <a:rPr lang="en-US" sz="2800">
                <a:latin typeface="Trebuchet MS" pitchFamily="34" charset="0"/>
              </a:rPr>
              <a:t>XIX</a:t>
            </a:r>
            <a:r>
              <a:rPr lang="ru-RU" sz="2800">
                <a:latin typeface="Trebuchet MS" pitchFamily="34" charset="0"/>
              </a:rPr>
              <a:t>ст. – конгломерат кількох історико-географічних територій, кожна з яких мала свою історичну долю.</a:t>
            </a:r>
          </a:p>
        </p:txBody>
      </p:sp>
    </p:spTree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4924425" y="2055813"/>
            <a:ext cx="5508625" cy="4117975"/>
          </a:xfrm>
        </p:spPr>
        <p:txBody>
          <a:bodyPr/>
          <a:lstStyle/>
          <a:p>
            <a:pPr eaLnBrk="1" hangingPunct="1"/>
            <a:r>
              <a:rPr lang="uk-UA" sz="2800" b="1" smtClean="0"/>
              <a:t>Історико-географічний </a:t>
            </a:r>
            <a:br>
              <a:rPr lang="uk-UA" sz="2800" b="1" smtClean="0"/>
            </a:br>
            <a:r>
              <a:rPr lang="uk-UA" sz="2800" b="1" smtClean="0"/>
              <a:t>регіон </a:t>
            </a:r>
            <a:r>
              <a:rPr lang="uk-UA" sz="2200" smtClean="0"/>
              <a:t>– </a:t>
            </a:r>
            <a:r>
              <a:rPr lang="uk-UA" sz="2200" smtClean="0">
                <a:latin typeface="Arial" charset="0"/>
              </a:rPr>
              <a:t/>
            </a:r>
            <a:br>
              <a:rPr lang="uk-UA" sz="2200" smtClean="0">
                <a:latin typeface="Arial" charset="0"/>
              </a:rPr>
            </a:br>
            <a:r>
              <a:rPr lang="uk-UA" sz="2200" smtClean="0"/>
              <a:t>це історично сформований ареал, більш-менш однорідний за економіко-географічнимим умовами, суспільно-політичними уподобаннями населення, національно-культурною аурою. </a:t>
            </a:r>
            <a:r>
              <a:rPr lang="uk-UA" sz="2200" smtClean="0">
                <a:latin typeface="Arial" charset="0"/>
              </a:rPr>
              <a:t/>
            </a:r>
            <a:br>
              <a:rPr lang="uk-UA" sz="2200" smtClean="0">
                <a:latin typeface="Arial" charset="0"/>
              </a:rPr>
            </a:br>
            <a:r>
              <a:rPr lang="uk-UA" sz="2200" smtClean="0">
                <a:latin typeface="Arial" charset="0"/>
              </a:rPr>
              <a:t>Р</a:t>
            </a:r>
            <a:r>
              <a:rPr lang="uk-UA" sz="2200" smtClean="0"/>
              <a:t>егіон характеризується специфічною самосвідомістю, </a:t>
            </a:r>
            <a:r>
              <a:rPr lang="uk-UA" sz="2200" smtClean="0">
                <a:latin typeface="Arial" charset="0"/>
              </a:rPr>
              <a:t>політичною культурою, </a:t>
            </a:r>
            <a:r>
              <a:rPr lang="uk-UA" sz="2200" smtClean="0"/>
              <a:t>спільними територіальними інтересами, домінуванням певних мовних і релігійних </a:t>
            </a:r>
            <a:r>
              <a:rPr lang="uk-UA" sz="2200" smtClean="0">
                <a:latin typeface="Arial" charset="0"/>
              </a:rPr>
              <a:t>уподобань</a:t>
            </a:r>
            <a:r>
              <a:rPr lang="uk-UA" sz="2200" smtClean="0"/>
              <a:t>.</a:t>
            </a:r>
            <a:endParaRPr lang="ru-RU" sz="2200" smtClean="0"/>
          </a:p>
        </p:txBody>
      </p:sp>
      <p:pic>
        <p:nvPicPr>
          <p:cNvPr id="23554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4488" y="2066925"/>
            <a:ext cx="3302000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857250" y="6381750"/>
            <a:ext cx="28559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200">
                <a:latin typeface="Trebuchet MS" pitchFamily="34" charset="0"/>
              </a:rPr>
              <a:t>Український національний одяг</a:t>
            </a:r>
            <a:endParaRPr lang="ru-RU" sz="1200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3200" smtClean="0"/>
              <a:t>В межах сучасної України у ХІХ – ХХ ст. існувало п’ять великих історико-географічних регіонів: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832589" y="2177625"/>
          <a:ext cx="9309323" cy="4315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8" y="1208088"/>
            <a:ext cx="5853112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Прямоугольник 2"/>
          <p:cNvSpPr>
            <a:spLocks noChangeArrowheads="1"/>
          </p:cNvSpPr>
          <p:nvPr/>
        </p:nvSpPr>
        <p:spPr bwMode="auto">
          <a:xfrm>
            <a:off x="1470025" y="5767388"/>
            <a:ext cx="35988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м. </a:t>
            </a:r>
            <a:r>
              <a:rPr lang="ru-RU">
                <a:latin typeface="Trebuchet MS" pitchFamily="34" charset="0"/>
              </a:rPr>
              <a:t>Одеса </a:t>
            </a:r>
          </a:p>
        </p:txBody>
      </p:sp>
      <p:sp>
        <p:nvSpPr>
          <p:cNvPr id="26627" name="Прямоугольник 5"/>
          <p:cNvSpPr>
            <a:spLocks noChangeArrowheads="1"/>
          </p:cNvSpPr>
          <p:nvPr/>
        </p:nvSpPr>
        <p:spPr bwMode="auto">
          <a:xfrm>
            <a:off x="6294438" y="1803400"/>
            <a:ext cx="5788025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Trebuchet MS" pitchFamily="34" charset="0"/>
              </a:rPr>
              <a:t>«</a:t>
            </a:r>
            <a:r>
              <a:rPr lang="ru-RU" sz="3200" b="1">
                <a:latin typeface="Trebuchet MS" pitchFamily="34" charset="0"/>
              </a:rPr>
              <a:t>Південна Україна </a:t>
            </a:r>
            <a:r>
              <a:rPr lang="ru-RU" sz="2400">
                <a:latin typeface="Trebuchet MS" pitchFamily="34" charset="0"/>
              </a:rPr>
              <a:t>– це простір... </a:t>
            </a:r>
            <a:r>
              <a:rPr lang="ru-RU" sz="2400"/>
              <a:t>р</a:t>
            </a:r>
            <a:r>
              <a:rPr lang="ru-RU" sz="2400">
                <a:latin typeface="Trebuchet MS" pitchFamily="34" charset="0"/>
              </a:rPr>
              <a:t>епрезентований до 1775 р. державою Війська Запор</a:t>
            </a:r>
            <a:r>
              <a:rPr lang="ru-RU" sz="2400"/>
              <a:t>о</a:t>
            </a:r>
            <a:r>
              <a:rPr lang="ru-RU" sz="2400">
                <a:latin typeface="Trebuchet MS" pitchFamily="34" charset="0"/>
              </a:rPr>
              <a:t>зького Низового й турецько-татарськими володінями на півночі Чорноморщини, а пізніше так званою Новоросією, або Новоросійським Краєм, який Росія ще довгий час, навіть вже по революції 1917 року вважала за органічну частину Російської держави»</a:t>
            </a:r>
            <a:r>
              <a:rPr lang="ru-RU" sz="2400"/>
              <a:t>.</a:t>
            </a:r>
            <a:r>
              <a:rPr lang="ru-RU" sz="2000">
                <a:latin typeface="Trebuchet MS" pitchFamily="34" charset="0"/>
              </a:rPr>
              <a:t/>
            </a:r>
            <a:br>
              <a:rPr lang="ru-RU" sz="2000">
                <a:latin typeface="Trebuchet MS" pitchFamily="34" charset="0"/>
              </a:rPr>
            </a:br>
            <a:endParaRPr lang="ru-RU" sz="2000">
              <a:latin typeface="Trebuchet MS" pitchFamily="34" charset="0"/>
            </a:endParaRPr>
          </a:p>
        </p:txBody>
      </p:sp>
      <p:pic>
        <p:nvPicPr>
          <p:cNvPr id="26628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98063" y="5638800"/>
            <a:ext cx="2051050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3" y="252413"/>
            <a:ext cx="9823450" cy="635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Прямоугольник 3"/>
          <p:cNvSpPr>
            <a:spLocks noChangeArrowheads="1"/>
          </p:cNvSpPr>
          <p:nvPr/>
        </p:nvSpPr>
        <p:spPr bwMode="auto">
          <a:xfrm>
            <a:off x="4854575" y="6583363"/>
            <a:ext cx="1135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м</a:t>
            </a:r>
            <a:r>
              <a:rPr lang="ru-RU" sz="1600">
                <a:latin typeface="Trebuchet MS" pitchFamily="34" charset="0"/>
              </a:rPr>
              <a:t>.</a:t>
            </a:r>
            <a:r>
              <a:rPr lang="ru-RU" sz="1600"/>
              <a:t> </a:t>
            </a:r>
            <a:r>
              <a:rPr lang="ru-RU"/>
              <a:t>Одеса</a:t>
            </a:r>
          </a:p>
        </p:txBody>
      </p:sp>
    </p:spTree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613" y="371475"/>
            <a:ext cx="9813925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100" y="407988"/>
            <a:ext cx="9867900" cy="610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Прямоугольник 3"/>
          <p:cNvSpPr>
            <a:spLocks noChangeArrowheads="1"/>
          </p:cNvSpPr>
          <p:nvPr/>
        </p:nvSpPr>
        <p:spPr bwMode="auto">
          <a:xfrm>
            <a:off x="3892550" y="6508750"/>
            <a:ext cx="1770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600"/>
              <a:t>м. Катеринослав</a:t>
            </a:r>
            <a:endParaRPr lang="ru-RU" sz="1600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725" y="204788"/>
            <a:ext cx="977265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Прямоугольник 3"/>
          <p:cNvSpPr>
            <a:spLocks noChangeArrowheads="1"/>
          </p:cNvSpPr>
          <p:nvPr/>
        </p:nvSpPr>
        <p:spPr bwMode="auto">
          <a:xfrm>
            <a:off x="3840163" y="6572250"/>
            <a:ext cx="18938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/>
              <a:t>м. Одеса</a:t>
            </a:r>
            <a:r>
              <a:rPr lang="ru-RU" sz="1600">
                <a:latin typeface="Trebuchet MS" pitchFamily="34" charset="0"/>
              </a:rPr>
              <a:t>  </a:t>
            </a:r>
          </a:p>
        </p:txBody>
      </p:sp>
    </p:spTree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150" y="338138"/>
            <a:ext cx="9875838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Прямоугольник 1"/>
          <p:cNvSpPr>
            <a:spLocks noChangeArrowheads="1"/>
          </p:cNvSpPr>
          <p:nvPr/>
        </p:nvSpPr>
        <p:spPr bwMode="auto">
          <a:xfrm>
            <a:off x="4187825" y="6303963"/>
            <a:ext cx="21891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>
              <a:latin typeface="Trebuchet MS" pitchFamily="34" charset="0"/>
            </a:endParaRPr>
          </a:p>
          <a:p>
            <a:r>
              <a:rPr lang="ru-RU" sz="1600"/>
              <a:t>м. Херсон</a:t>
            </a:r>
            <a:endParaRPr lang="ru-RU" sz="1600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5" y="411163"/>
            <a:ext cx="9859963" cy="617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4135438" y="6303963"/>
            <a:ext cx="22812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600">
              <a:latin typeface="Trebuchet MS" pitchFamily="34" charset="0"/>
            </a:endParaRPr>
          </a:p>
          <a:p>
            <a:r>
              <a:rPr lang="ru-RU" sz="1600"/>
              <a:t>м. Херсон</a:t>
            </a:r>
            <a:r>
              <a:rPr lang="uk-UA" sz="1600">
                <a:latin typeface="Trebuchet MS" pitchFamily="34" charset="0"/>
              </a:rPr>
              <a:t> </a:t>
            </a:r>
            <a:endParaRPr lang="ru-RU" sz="1600">
              <a:latin typeface="Trebuchet MS" pitchFamily="34" charset="0"/>
            </a:endParaRPr>
          </a:p>
        </p:txBody>
      </p:sp>
    </p:spTree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Заголовок 4"/>
          <p:cNvSpPr>
            <a:spLocks noGrp="1"/>
          </p:cNvSpPr>
          <p:nvPr>
            <p:ph type="title"/>
          </p:nvPr>
        </p:nvSpPr>
        <p:spPr>
          <a:xfrm>
            <a:off x="106363" y="752475"/>
            <a:ext cx="9798050" cy="1081088"/>
          </a:xfrm>
        </p:spPr>
        <p:txBody>
          <a:bodyPr/>
          <a:lstStyle/>
          <a:p>
            <a:pPr eaLnBrk="1" hangingPunct="1"/>
            <a:r>
              <a:rPr lang="uk-UA" smtClean="0"/>
              <a:t>Історіографія проблеми </a:t>
            </a:r>
            <a:endParaRPr lang="ru-RU" smtClean="0"/>
          </a:p>
        </p:txBody>
      </p:sp>
      <p:sp>
        <p:nvSpPr>
          <p:cNvPr id="3481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3200" smtClean="0"/>
              <a:t>Вітчизняна історіографія Південної України </a:t>
            </a:r>
            <a:r>
              <a:rPr lang="be-BY" sz="3200" smtClean="0"/>
              <a:t>розвивалася в гострій боротьбі з російською офіційною наукою, яка не визнавала українського характеру регіону.</a:t>
            </a:r>
            <a:r>
              <a:rPr lang="be-BY" sz="3200" smtClean="0">
                <a:latin typeface="Arial" charset="0"/>
              </a:rPr>
              <a:t> </a:t>
            </a:r>
            <a:r>
              <a:rPr lang="be-BY" sz="3200" smtClean="0"/>
              <a:t>Південна Україна сприймалася як частина Російської держави.</a:t>
            </a:r>
            <a:endParaRPr lang="ru-RU" sz="3200" smtClean="0"/>
          </a:p>
        </p:txBody>
      </p:sp>
    </p:spTree>
  </p:cSld>
  <p:clrMapOvr>
    <a:masterClrMapping/>
  </p:clrMapOvr>
  <p:transition spd="slow">
    <p:cov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770438" y="2055813"/>
            <a:ext cx="7053262" cy="39592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…«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Карпат до Тихого океану»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єдиний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російський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народ,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розмовляє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єдиною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російською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спільні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корені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традиції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35842" name="Объект 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68300" y="2055813"/>
            <a:ext cx="3594100" cy="3959225"/>
          </a:xfrm>
        </p:spPr>
      </p:pic>
      <p:sp>
        <p:nvSpPr>
          <p:cNvPr id="35843" name="Текст 6"/>
          <p:cNvSpPr>
            <a:spLocks noGrp="1"/>
          </p:cNvSpPr>
          <p:nvPr>
            <p:ph type="body" idx="1"/>
          </p:nvPr>
        </p:nvSpPr>
        <p:spPr>
          <a:xfrm>
            <a:off x="477838" y="6153150"/>
            <a:ext cx="3592512" cy="584200"/>
          </a:xfrm>
        </p:spPr>
        <p:txBody>
          <a:bodyPr/>
          <a:lstStyle/>
          <a:p>
            <a:pPr eaLnBrk="1" hangingPunct="1"/>
            <a:r>
              <a:rPr lang="ru-RU" smtClean="0"/>
              <a:t>М.Погод</a:t>
            </a:r>
            <a:r>
              <a:rPr lang="uk-UA" smtClean="0"/>
              <a:t>ін</a:t>
            </a:r>
            <a:r>
              <a:rPr lang="en-US" smtClean="0"/>
              <a:t> </a:t>
            </a:r>
            <a:r>
              <a:rPr lang="uk-UA" smtClean="0"/>
              <a:t>(1800-1875)</a:t>
            </a:r>
            <a:endParaRPr lang="ru-RU" smtClean="0"/>
          </a:p>
        </p:txBody>
      </p:sp>
    </p:spTree>
  </p:cSld>
  <p:clrMapOvr>
    <a:masterClrMapping/>
  </p:clrMapOvr>
  <p:transition spd="slow">
    <p:cov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Заголовок 20"/>
          <p:cNvSpPr>
            <a:spLocks noGrp="1"/>
          </p:cNvSpPr>
          <p:nvPr>
            <p:ph type="title"/>
          </p:nvPr>
        </p:nvSpPr>
        <p:spPr>
          <a:xfrm>
            <a:off x="0" y="752475"/>
            <a:ext cx="8951913" cy="1081088"/>
          </a:xfrm>
        </p:spPr>
        <p:txBody>
          <a:bodyPr/>
          <a:lstStyle/>
          <a:p>
            <a:pPr eaLnBrk="1" hangingPunct="1"/>
            <a:r>
              <a:rPr lang="uk-UA" smtClean="0"/>
              <a:t>Михайло Максимович </a:t>
            </a:r>
            <a:endParaRPr lang="ru-RU" smtClean="0"/>
          </a:p>
        </p:txBody>
      </p:sp>
      <p:sp>
        <p:nvSpPr>
          <p:cNvPr id="37890" name="Текст 21"/>
          <p:cNvSpPr>
            <a:spLocks noGrp="1"/>
          </p:cNvSpPr>
          <p:nvPr>
            <p:ph type="body" idx="1"/>
          </p:nvPr>
        </p:nvSpPr>
        <p:spPr>
          <a:xfrm>
            <a:off x="477838" y="6105525"/>
            <a:ext cx="3713162" cy="52228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uk-UA" sz="2000" b="0" smtClean="0"/>
              <a:t>М. Максимович (1804-1873)</a:t>
            </a:r>
            <a:endParaRPr lang="ru-RU" sz="2000" b="0" smtClean="0"/>
          </a:p>
        </p:txBody>
      </p:sp>
      <p:pic>
        <p:nvPicPr>
          <p:cNvPr id="37891" name="Объект 26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77838" y="2014538"/>
            <a:ext cx="3452812" cy="3967162"/>
          </a:xfrm>
        </p:spPr>
      </p:pic>
      <p:sp>
        <p:nvSpPr>
          <p:cNvPr id="37892" name="Текст 23"/>
          <p:cNvSpPr>
            <a:spLocks noGrp="1"/>
          </p:cNvSpPr>
          <p:nvPr>
            <p:ph type="body" sz="quarter" idx="3"/>
          </p:nvPr>
        </p:nvSpPr>
        <p:spPr>
          <a:xfrm>
            <a:off x="4718050" y="2014538"/>
            <a:ext cx="6572250" cy="1195387"/>
          </a:xfrm>
        </p:spPr>
        <p:txBody>
          <a:bodyPr/>
          <a:lstStyle/>
          <a:p>
            <a:pPr eaLnBrk="1" hangingPunct="1"/>
            <a:r>
              <a:rPr lang="be-BY" smtClean="0"/>
              <a:t> </a:t>
            </a:r>
            <a:r>
              <a:rPr lang="be-BY" sz="2800" smtClean="0"/>
              <a:t>«О мнимом запустении Украины в нашествие Батыево и заселение ее новопришлым народом» (1857 р.)</a:t>
            </a:r>
            <a:endParaRPr lang="ru-RU" sz="2800" smtClean="0"/>
          </a:p>
        </p:txBody>
      </p:sp>
      <p:sp>
        <p:nvSpPr>
          <p:cNvPr id="37893" name="Объект 24"/>
          <p:cNvSpPr>
            <a:spLocks noGrp="1"/>
          </p:cNvSpPr>
          <p:nvPr>
            <p:ph sz="quarter" idx="4"/>
          </p:nvPr>
        </p:nvSpPr>
        <p:spPr>
          <a:xfrm>
            <a:off x="4572000" y="3648075"/>
            <a:ext cx="7342188" cy="23336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be-BY" b="1" smtClean="0"/>
              <a:t>Автохтонним на території України з часів Київської Русі було й залишається українське населення з його давньою мовою, звичаями, народною творчістю, а не те «великоруське», яке, начебто під загрозою винищення, змушене було відкочовувати на Північ.</a:t>
            </a:r>
            <a:endParaRPr lang="ru-RU" b="1" smtClean="0"/>
          </a:p>
        </p:txBody>
      </p:sp>
    </p:spTree>
  </p:cSld>
  <p:clrMapOvr>
    <a:masterClrMapping/>
  </p:clrMapOvr>
  <p:transition spd="slow">
    <p:cov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Заголовок 1"/>
          <p:cNvSpPr>
            <a:spLocks noGrp="1"/>
          </p:cNvSpPr>
          <p:nvPr>
            <p:ph type="title"/>
          </p:nvPr>
        </p:nvSpPr>
        <p:spPr>
          <a:xfrm>
            <a:off x="119063" y="752475"/>
            <a:ext cx="9785350" cy="1081088"/>
          </a:xfrm>
        </p:spPr>
        <p:txBody>
          <a:bodyPr/>
          <a:lstStyle/>
          <a:p>
            <a:pPr eaLnBrk="1" hangingPunct="1"/>
            <a:r>
              <a:rPr lang="uk-UA" smtClean="0"/>
              <a:t>Микола Костомаров </a:t>
            </a:r>
            <a:endParaRPr lang="ru-RU" smtClean="0"/>
          </a:p>
        </p:txBody>
      </p:sp>
      <p:sp>
        <p:nvSpPr>
          <p:cNvPr id="38914" name="Текст 2"/>
          <p:cNvSpPr>
            <a:spLocks noGrp="1"/>
          </p:cNvSpPr>
          <p:nvPr>
            <p:ph type="body" idx="1"/>
          </p:nvPr>
        </p:nvSpPr>
        <p:spPr>
          <a:xfrm>
            <a:off x="444500" y="6164263"/>
            <a:ext cx="3930650" cy="517525"/>
          </a:xfrm>
        </p:spPr>
        <p:txBody>
          <a:bodyPr/>
          <a:lstStyle/>
          <a:p>
            <a:pPr eaLnBrk="1" hangingPunct="1"/>
            <a:r>
              <a:rPr lang="uk-UA" sz="2000" smtClean="0"/>
              <a:t>М. Костомаров (1817-188</a:t>
            </a:r>
            <a:r>
              <a:rPr lang="uk-UA" sz="2000" smtClean="0">
                <a:latin typeface="Arial" charset="0"/>
              </a:rPr>
              <a:t>5</a:t>
            </a:r>
            <a:r>
              <a:rPr lang="uk-UA" sz="2000" smtClean="0"/>
              <a:t>) </a:t>
            </a:r>
            <a:endParaRPr lang="ru-RU" sz="2000" smtClean="0"/>
          </a:p>
        </p:txBody>
      </p:sp>
      <p:sp>
        <p:nvSpPr>
          <p:cNvPr id="38915" name="Текст 11"/>
          <p:cNvSpPr>
            <a:spLocks noGrp="1"/>
          </p:cNvSpPr>
          <p:nvPr>
            <p:ph type="body" sz="half" idx="17"/>
          </p:nvPr>
        </p:nvSpPr>
        <p:spPr>
          <a:xfrm>
            <a:off x="7602538" y="2133600"/>
            <a:ext cx="4311650" cy="4030663"/>
          </a:xfrm>
        </p:spPr>
        <p:txBody>
          <a:bodyPr/>
          <a:lstStyle/>
          <a:p>
            <a:pPr eaLnBrk="1" hangingPunct="1"/>
            <a:r>
              <a:rPr lang="ru-RU" sz="2400" b="1" smtClean="0"/>
              <a:t>Обґрунтував психологічну відмінність росіян і українців .</a:t>
            </a:r>
            <a:endParaRPr lang="en-US" sz="2400" b="1" smtClean="0"/>
          </a:p>
          <a:p>
            <a:pPr eaLnBrk="1" hangingPunct="1"/>
            <a:r>
              <a:rPr lang="ru-RU" sz="2400" b="1" smtClean="0"/>
              <a:t>В основу свого розу</a:t>
            </a:r>
            <a:r>
              <a:rPr lang="uk-UA" sz="2400" b="1" smtClean="0"/>
              <a:t>міння історії України поклав федералістичну</a:t>
            </a:r>
            <a:r>
              <a:rPr lang="en-US" sz="2400" b="1" smtClean="0"/>
              <a:t>,</a:t>
            </a:r>
            <a:r>
              <a:rPr lang="uk-UA" sz="2400" b="1" smtClean="0"/>
              <a:t> по своїй суті</a:t>
            </a:r>
            <a:r>
              <a:rPr lang="en-US" sz="2400" b="1" smtClean="0"/>
              <a:t>,</a:t>
            </a:r>
            <a:r>
              <a:rPr lang="uk-UA" sz="2400" b="1" smtClean="0"/>
              <a:t> регіоналістичну концепцію і стояв на позиціях приналежності південного регіону</a:t>
            </a:r>
            <a:r>
              <a:rPr lang="uk-UA" sz="2400" b="1" smtClean="0">
                <a:latin typeface="Arial" charset="0"/>
              </a:rPr>
              <a:t> Україні.</a:t>
            </a:r>
            <a:r>
              <a:rPr lang="uk-UA" sz="2400" b="1" smtClean="0"/>
              <a:t> </a:t>
            </a:r>
            <a:endParaRPr lang="ru-RU" sz="2400" smtClean="0"/>
          </a:p>
        </p:txBody>
      </p:sp>
      <p:pic>
        <p:nvPicPr>
          <p:cNvPr id="38916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44500" y="2133600"/>
            <a:ext cx="3411538" cy="3971925"/>
          </a:xfrm>
        </p:spPr>
      </p:pic>
      <p:pic>
        <p:nvPicPr>
          <p:cNvPr id="38917" name="Рисунок 1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75150" y="2133600"/>
            <a:ext cx="2916238" cy="403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Заголовок 1"/>
          <p:cNvSpPr>
            <a:spLocks noGrp="1"/>
          </p:cNvSpPr>
          <p:nvPr>
            <p:ph type="title"/>
          </p:nvPr>
        </p:nvSpPr>
        <p:spPr>
          <a:xfrm>
            <a:off x="542925" y="752475"/>
            <a:ext cx="8408988" cy="1081088"/>
          </a:xfrm>
        </p:spPr>
        <p:txBody>
          <a:bodyPr/>
          <a:lstStyle/>
          <a:p>
            <a:pPr eaLnBrk="1" hangingPunct="1"/>
            <a:r>
              <a:rPr lang="uk-UA" smtClean="0"/>
              <a:t>Володимир Антонович</a:t>
            </a:r>
            <a:endParaRPr lang="ru-RU" smtClean="0"/>
          </a:p>
        </p:txBody>
      </p:sp>
      <p:sp>
        <p:nvSpPr>
          <p:cNvPr id="40962" name="Текст 2"/>
          <p:cNvSpPr>
            <a:spLocks noGrp="1"/>
          </p:cNvSpPr>
          <p:nvPr>
            <p:ph type="body" idx="1"/>
          </p:nvPr>
        </p:nvSpPr>
        <p:spPr>
          <a:xfrm>
            <a:off x="542925" y="6113463"/>
            <a:ext cx="3700463" cy="523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2000" smtClean="0"/>
              <a:t>В. Антонович (1834-1908)</a:t>
            </a:r>
            <a:endParaRPr lang="ru-RU" sz="2000" smtClean="0"/>
          </a:p>
        </p:txBody>
      </p:sp>
      <p:sp>
        <p:nvSpPr>
          <p:cNvPr id="40963" name="Объект 5"/>
          <p:cNvSpPr>
            <a:spLocks noGrp="1"/>
          </p:cNvSpPr>
          <p:nvPr>
            <p:ph sz="quarter" idx="4"/>
          </p:nvPr>
        </p:nvSpPr>
        <p:spPr>
          <a:xfrm>
            <a:off x="7300913" y="2081213"/>
            <a:ext cx="4467225" cy="402431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be-BY" sz="2800" b="1" smtClean="0"/>
              <a:t>Стояв на позиції історичного права України «на новоросійські землі, адже саме українське населення колонізувало ці території»</a:t>
            </a:r>
            <a:r>
              <a:rPr lang="be-BY" sz="2800" b="1" smtClean="0">
                <a:latin typeface="Arial" charset="0"/>
              </a:rPr>
              <a:t>.</a:t>
            </a:r>
            <a:endParaRPr lang="ru-RU" sz="2800" b="1" smtClean="0">
              <a:latin typeface="Arial" charset="0"/>
            </a:endParaRPr>
          </a:p>
        </p:txBody>
      </p:sp>
      <p:pic>
        <p:nvPicPr>
          <p:cNvPr id="40964" name="Рисунок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1150" y="2122488"/>
            <a:ext cx="2751138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42925" y="2122488"/>
            <a:ext cx="3146425" cy="3940175"/>
          </a:xfrm>
        </p:spPr>
      </p:pic>
    </p:spTree>
  </p:cSld>
  <p:clrMapOvr>
    <a:masterClrMapping/>
  </p:clrMapOvr>
  <p:transition spd="slow">
    <p:cov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Заголовок 6"/>
          <p:cNvSpPr>
            <a:spLocks noGrp="1"/>
          </p:cNvSpPr>
          <p:nvPr>
            <p:ph type="title"/>
          </p:nvPr>
        </p:nvSpPr>
        <p:spPr>
          <a:xfrm>
            <a:off x="106363" y="752475"/>
            <a:ext cx="9788525" cy="1081088"/>
          </a:xfrm>
        </p:spPr>
        <p:txBody>
          <a:bodyPr/>
          <a:lstStyle/>
          <a:p>
            <a:pPr eaLnBrk="1" hangingPunct="1"/>
            <a:r>
              <a:rPr lang="uk-UA" smtClean="0"/>
              <a:t>Михайло Драгоманов </a:t>
            </a:r>
            <a:endParaRPr lang="ru-RU" smtClean="0"/>
          </a:p>
        </p:txBody>
      </p:sp>
      <p:sp>
        <p:nvSpPr>
          <p:cNvPr id="41986" name="Объект 8"/>
          <p:cNvSpPr>
            <a:spLocks noGrp="1"/>
          </p:cNvSpPr>
          <p:nvPr>
            <p:ph sz="half" idx="2"/>
          </p:nvPr>
        </p:nvSpPr>
        <p:spPr>
          <a:xfrm>
            <a:off x="4532313" y="2081213"/>
            <a:ext cx="7146925" cy="39751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2800" smtClean="0"/>
              <a:t>Включ</a:t>
            </a:r>
            <a:r>
              <a:rPr lang="uk-UA" sz="2800" smtClean="0">
                <a:latin typeface="Arial" charset="0"/>
              </a:rPr>
              <a:t>ав</a:t>
            </a:r>
            <a:r>
              <a:rPr lang="uk-UA" sz="2800" smtClean="0"/>
              <a:t> Південну Україну до складу Великої України.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800" smtClean="0"/>
              <a:t>«Українська земля</a:t>
            </a:r>
            <a:r>
              <a:rPr lang="en-US" sz="2800" smtClean="0"/>
              <a:t> - </a:t>
            </a:r>
            <a:r>
              <a:rPr lang="uk-UA" sz="2800" smtClean="0"/>
              <a:t>там, де живуть такі самі мужики,</a:t>
            </a:r>
            <a:r>
              <a:rPr lang="en-US" sz="2800" smtClean="0"/>
              <a:t> </a:t>
            </a:r>
            <a:r>
              <a:rPr lang="uk-UA" sz="2800" smtClean="0"/>
              <a:t>як на колишній козацькій Україні по Дніпру». 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800" smtClean="0"/>
              <a:t>«Без північних берегів Чорного моря Україна неможлива як культурний край…»</a:t>
            </a:r>
            <a:r>
              <a:rPr lang="uk-UA" sz="2800" smtClean="0">
                <a:latin typeface="Arial" charset="0"/>
              </a:rPr>
              <a:t>.</a:t>
            </a:r>
            <a:endParaRPr lang="ru-RU" sz="2800" smtClean="0">
              <a:latin typeface="Arial" charset="0"/>
            </a:endParaRPr>
          </a:p>
        </p:txBody>
      </p:sp>
      <p:sp>
        <p:nvSpPr>
          <p:cNvPr id="41987" name="Текст 2"/>
          <p:cNvSpPr txBox="1">
            <a:spLocks/>
          </p:cNvSpPr>
          <p:nvPr/>
        </p:nvSpPr>
        <p:spPr bwMode="auto">
          <a:xfrm>
            <a:off x="369888" y="6176963"/>
            <a:ext cx="40830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uk-UA" sz="2000">
                <a:latin typeface="Trebuchet MS" pitchFamily="34" charset="0"/>
              </a:rPr>
              <a:t>М. Драгоманов (1841-1895) </a:t>
            </a:r>
            <a:endParaRPr lang="ru-RU" sz="2000">
              <a:latin typeface="Trebuchet MS" pitchFamily="34" charset="0"/>
            </a:endParaRPr>
          </a:p>
        </p:txBody>
      </p:sp>
      <p:pic>
        <p:nvPicPr>
          <p:cNvPr id="41988" name="Объект 14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4500" y="2020888"/>
            <a:ext cx="3470275" cy="4095750"/>
          </a:xfrm>
        </p:spPr>
      </p:pic>
    </p:spTree>
  </p:cSld>
  <p:clrMapOvr>
    <a:masterClrMapping/>
  </p:clrMapOvr>
  <p:transition spd="slow">
    <p:cov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9"/>
          <p:cNvSpPr>
            <a:spLocks noGrp="1"/>
          </p:cNvSpPr>
          <p:nvPr>
            <p:ph type="title"/>
          </p:nvPr>
        </p:nvSpPr>
        <p:spPr>
          <a:xfrm>
            <a:off x="185738" y="752475"/>
            <a:ext cx="9718675" cy="1081088"/>
          </a:xfrm>
        </p:spPr>
        <p:txBody>
          <a:bodyPr/>
          <a:lstStyle/>
          <a:p>
            <a:pPr eaLnBrk="1" hangingPunct="1"/>
            <a:r>
              <a:rPr lang="uk-UA" smtClean="0"/>
              <a:t>Дмитро Багалій</a:t>
            </a:r>
            <a:endParaRPr lang="ru-RU" smtClean="0"/>
          </a:p>
        </p:txBody>
      </p:sp>
      <p:sp>
        <p:nvSpPr>
          <p:cNvPr id="43010" name="Текст 14"/>
          <p:cNvSpPr>
            <a:spLocks noGrp="1"/>
          </p:cNvSpPr>
          <p:nvPr>
            <p:ph type="body" sz="half" idx="17"/>
          </p:nvPr>
        </p:nvSpPr>
        <p:spPr>
          <a:xfrm>
            <a:off x="7288213" y="2082800"/>
            <a:ext cx="4294187" cy="4064000"/>
          </a:xfrm>
        </p:spPr>
        <p:txBody>
          <a:bodyPr/>
          <a:lstStyle/>
          <a:p>
            <a:pPr eaLnBrk="1" hangingPunct="1"/>
            <a:r>
              <a:rPr lang="be-BY" sz="3200" smtClean="0"/>
              <a:t>Писав про інтенсивне заселення Південної України задовго до того, як колонізацією цієї території зайнявся російський уряд.</a:t>
            </a:r>
          </a:p>
          <a:p>
            <a:pPr eaLnBrk="1" hangingPunct="1"/>
            <a:endParaRPr lang="ru-RU" sz="2000" smtClean="0"/>
          </a:p>
        </p:txBody>
      </p:sp>
      <p:pic>
        <p:nvPicPr>
          <p:cNvPr id="43011" name="Объект 7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33375" y="2082800"/>
            <a:ext cx="3124200" cy="4064000"/>
          </a:xfrm>
        </p:spPr>
      </p:pic>
      <p:sp>
        <p:nvSpPr>
          <p:cNvPr id="43012" name="TextBox 8"/>
          <p:cNvSpPr txBox="1">
            <a:spLocks noChangeArrowheads="1"/>
          </p:cNvSpPr>
          <p:nvPr/>
        </p:nvSpPr>
        <p:spPr bwMode="auto">
          <a:xfrm>
            <a:off x="333375" y="6284913"/>
            <a:ext cx="327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solidFill>
                  <a:srgbClr val="FFFFFF"/>
                </a:solidFill>
                <a:latin typeface="Trebuchet MS" pitchFamily="34" charset="0"/>
              </a:rPr>
              <a:t>Д</a:t>
            </a:r>
            <a:r>
              <a:rPr lang="ru-RU" sz="2000" b="1">
                <a:solidFill>
                  <a:srgbClr val="FFFFFF"/>
                </a:solidFill>
                <a:latin typeface="Trebuchet MS" pitchFamily="34" charset="0"/>
              </a:rPr>
              <a:t>.Баг</a:t>
            </a:r>
            <a:r>
              <a:rPr lang="ru-RU" sz="2000" b="1">
                <a:solidFill>
                  <a:srgbClr val="FFFFFF"/>
                </a:solidFill>
              </a:rPr>
              <a:t>ал</a:t>
            </a:r>
            <a:r>
              <a:rPr lang="ru-RU" sz="2000" b="1">
                <a:solidFill>
                  <a:srgbClr val="FFFFFF"/>
                </a:solidFill>
                <a:latin typeface="Trebuchet MS" pitchFamily="34" charset="0"/>
              </a:rPr>
              <a:t>ій (1857-193</a:t>
            </a:r>
            <a:r>
              <a:rPr lang="ru-RU" sz="2000" b="1">
                <a:solidFill>
                  <a:srgbClr val="FFFFFF"/>
                </a:solidFill>
              </a:rPr>
              <a:t>2</a:t>
            </a:r>
            <a:r>
              <a:rPr lang="ru-RU" sz="2000" b="1">
                <a:solidFill>
                  <a:srgbClr val="FFFFFF"/>
                </a:solidFill>
                <a:latin typeface="Trebuchet MS" pitchFamily="34" charset="0"/>
              </a:rPr>
              <a:t>)</a:t>
            </a:r>
          </a:p>
        </p:txBody>
      </p:sp>
      <p:pic>
        <p:nvPicPr>
          <p:cNvPr id="43013" name="Рисунок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4163" y="2082800"/>
            <a:ext cx="2854325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1"/>
          <p:cNvSpPr>
            <a:spLocks noGrp="1"/>
          </p:cNvSpPr>
          <p:nvPr>
            <p:ph type="title"/>
          </p:nvPr>
        </p:nvSpPr>
        <p:spPr>
          <a:xfrm>
            <a:off x="185738" y="752475"/>
            <a:ext cx="9709150" cy="1081088"/>
          </a:xfrm>
        </p:spPr>
        <p:txBody>
          <a:bodyPr/>
          <a:lstStyle/>
          <a:p>
            <a:pPr eaLnBrk="1" hangingPunct="1"/>
            <a:r>
              <a:rPr lang="uk-UA" smtClean="0"/>
              <a:t>Наталія Полонська-Василенко </a:t>
            </a:r>
            <a:endParaRPr lang="ru-RU" smtClean="0"/>
          </a:p>
        </p:txBody>
      </p:sp>
      <p:pic>
        <p:nvPicPr>
          <p:cNvPr id="44034" name="Объект 15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85738" y="2133600"/>
            <a:ext cx="3209925" cy="3971925"/>
          </a:xfrm>
        </p:spPr>
      </p:pic>
      <p:sp>
        <p:nvSpPr>
          <p:cNvPr id="44035" name="Объект 13"/>
          <p:cNvSpPr>
            <a:spLocks noGrp="1"/>
          </p:cNvSpPr>
          <p:nvPr>
            <p:ph sz="half" idx="2"/>
          </p:nvPr>
        </p:nvSpPr>
        <p:spPr>
          <a:xfrm>
            <a:off x="3736975" y="2133600"/>
            <a:ext cx="8110538" cy="39719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3200" smtClean="0"/>
              <a:t>«Я ніяк не могла зрозуміти,</a:t>
            </a:r>
            <a:r>
              <a:rPr lang="ru-RU" sz="3200" smtClean="0">
                <a:latin typeface="Arial" charset="0"/>
              </a:rPr>
              <a:t> </a:t>
            </a:r>
            <a:r>
              <a:rPr lang="ru-RU" sz="3200" smtClean="0"/>
              <a:t>чому вона,</a:t>
            </a:r>
            <a:r>
              <a:rPr lang="ru-RU" sz="3200" smtClean="0">
                <a:latin typeface="Arial" charset="0"/>
              </a:rPr>
              <a:t> </a:t>
            </a:r>
            <a:r>
              <a:rPr lang="ru-RU" sz="3200" smtClean="0"/>
              <a:t>країна, де було Запоріжжя,</a:t>
            </a:r>
            <a:r>
              <a:rPr lang="ru-RU" sz="3200" smtClean="0">
                <a:latin typeface="Arial" charset="0"/>
              </a:rPr>
              <a:t> </a:t>
            </a:r>
            <a:r>
              <a:rPr lang="ru-RU" sz="3200" smtClean="0"/>
              <a:t>не вважається за Україну».</a:t>
            </a:r>
          </a:p>
          <a:p>
            <a:pPr marL="0" indent="0" eaLnBrk="1" hangingPunct="1">
              <a:buFont typeface="Arial" charset="0"/>
              <a:buNone/>
            </a:pPr>
            <a:r>
              <a:rPr lang="ru-RU" sz="3200" smtClean="0"/>
              <a:t>«…в мене вже тоді сформувалося моє розуміння історії Південної України, яке не раз після того висловлювала в працях,  що Південна Україна була й залишалася Україною, частиною Великої України». </a:t>
            </a:r>
          </a:p>
        </p:txBody>
      </p:sp>
      <p:sp>
        <p:nvSpPr>
          <p:cNvPr id="44036" name="Прямоугольник 18"/>
          <p:cNvSpPr>
            <a:spLocks noChangeArrowheads="1"/>
          </p:cNvSpPr>
          <p:nvPr/>
        </p:nvSpPr>
        <p:spPr bwMode="auto">
          <a:xfrm>
            <a:off x="0" y="6149975"/>
            <a:ext cx="5040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FFFF"/>
                </a:solidFill>
                <a:latin typeface="Trebuchet MS" pitchFamily="34" charset="0"/>
              </a:rPr>
              <a:t>Н.Полонська-Василенко (1884-1973)</a:t>
            </a:r>
          </a:p>
        </p:txBody>
      </p:sp>
    </p:spTree>
  </p:cSld>
  <p:clrMapOvr>
    <a:masterClrMapping/>
  </p:clrMapOvr>
  <p:transition spd="slow">
    <p:cov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4"/>
          <p:cNvSpPr>
            <a:spLocks noGrp="1"/>
          </p:cNvSpPr>
          <p:nvPr>
            <p:ph type="title"/>
          </p:nvPr>
        </p:nvSpPr>
        <p:spPr>
          <a:xfrm>
            <a:off x="158750" y="752475"/>
            <a:ext cx="9745663" cy="1081088"/>
          </a:xfrm>
        </p:spPr>
        <p:txBody>
          <a:bodyPr/>
          <a:lstStyle/>
          <a:p>
            <a:pPr eaLnBrk="1" hangingPunct="1"/>
            <a:r>
              <a:rPr lang="uk-UA" smtClean="0"/>
              <a:t>Михайло Грушевський  </a:t>
            </a:r>
            <a:endParaRPr lang="ru-RU" smtClean="0"/>
          </a:p>
        </p:txBody>
      </p:sp>
      <p:sp>
        <p:nvSpPr>
          <p:cNvPr id="45058" name="Текст 5"/>
          <p:cNvSpPr>
            <a:spLocks noGrp="1"/>
          </p:cNvSpPr>
          <p:nvPr>
            <p:ph type="body" idx="1"/>
          </p:nvPr>
        </p:nvSpPr>
        <p:spPr>
          <a:xfrm>
            <a:off x="461963" y="6105525"/>
            <a:ext cx="4194175" cy="576263"/>
          </a:xfrm>
        </p:spPr>
        <p:txBody>
          <a:bodyPr/>
          <a:lstStyle/>
          <a:p>
            <a:pPr eaLnBrk="1" hangingPunct="1"/>
            <a:r>
              <a:rPr lang="uk-UA" sz="2200" smtClean="0"/>
              <a:t>М. Грушевський (18</a:t>
            </a:r>
            <a:r>
              <a:rPr lang="uk-UA" sz="2200" smtClean="0">
                <a:latin typeface="Arial" charset="0"/>
              </a:rPr>
              <a:t>66</a:t>
            </a:r>
            <a:r>
              <a:rPr lang="uk-UA" sz="2200" smtClean="0"/>
              <a:t>-1934) </a:t>
            </a:r>
            <a:endParaRPr lang="ru-RU" sz="2200" smtClean="0"/>
          </a:p>
        </p:txBody>
      </p:sp>
      <p:sp>
        <p:nvSpPr>
          <p:cNvPr id="45059" name="Текст 16"/>
          <p:cNvSpPr>
            <a:spLocks noGrp="1"/>
          </p:cNvSpPr>
          <p:nvPr>
            <p:ph type="body" sz="half" idx="17"/>
          </p:nvPr>
        </p:nvSpPr>
        <p:spPr>
          <a:xfrm>
            <a:off x="7316788" y="2205038"/>
            <a:ext cx="4543425" cy="3900487"/>
          </a:xfrm>
        </p:spPr>
        <p:txBody>
          <a:bodyPr/>
          <a:lstStyle/>
          <a:p>
            <a:pPr eaLnBrk="1" hangingPunct="1"/>
            <a:r>
              <a:rPr lang="uk-UA" sz="2800" smtClean="0"/>
              <a:t>Чітко окреслює територію Південної, «Полудневої»,України. Він сприймає її в єдності «Степової України і Чорноморського- Азовського побережжя», включаючи до неї Крим.</a:t>
            </a:r>
            <a:endParaRPr lang="ru-RU" sz="2800" smtClean="0"/>
          </a:p>
        </p:txBody>
      </p:sp>
      <p:pic>
        <p:nvPicPr>
          <p:cNvPr id="45060" name="Объект 10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61963" y="2205038"/>
            <a:ext cx="3265487" cy="3903662"/>
          </a:xfrm>
        </p:spPr>
      </p:pic>
      <p:pic>
        <p:nvPicPr>
          <p:cNvPr id="45061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81575" y="2319338"/>
            <a:ext cx="2122488" cy="327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8138" y="2205038"/>
            <a:ext cx="2955925" cy="390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12192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Заголовок 17"/>
          <p:cNvSpPr>
            <a:spLocks noGrp="1"/>
          </p:cNvSpPr>
          <p:nvPr>
            <p:ph type="title"/>
          </p:nvPr>
        </p:nvSpPr>
        <p:spPr>
          <a:xfrm>
            <a:off x="131763" y="752475"/>
            <a:ext cx="9772650" cy="1081088"/>
          </a:xfrm>
        </p:spPr>
        <p:txBody>
          <a:bodyPr/>
          <a:lstStyle/>
          <a:p>
            <a:pPr eaLnBrk="1" hangingPunct="1"/>
            <a:r>
              <a:rPr lang="uk-UA" smtClean="0"/>
              <a:t> Олена Дружиніна</a:t>
            </a:r>
            <a:endParaRPr lang="ru-RU" smtClean="0"/>
          </a:p>
        </p:txBody>
      </p:sp>
      <p:sp>
        <p:nvSpPr>
          <p:cNvPr id="47106" name="Текст 9"/>
          <p:cNvSpPr>
            <a:spLocks noGrp="1"/>
          </p:cNvSpPr>
          <p:nvPr>
            <p:ph type="body" idx="1"/>
          </p:nvPr>
        </p:nvSpPr>
        <p:spPr>
          <a:xfrm>
            <a:off x="501650" y="6265863"/>
            <a:ext cx="4078288" cy="423862"/>
          </a:xfrm>
        </p:spPr>
        <p:txBody>
          <a:bodyPr/>
          <a:lstStyle/>
          <a:p>
            <a:pPr eaLnBrk="1" hangingPunct="1"/>
            <a:r>
              <a:rPr lang="uk-UA" sz="1800" b="1" smtClean="0"/>
              <a:t>О. Дружиніна (1916-2000)</a:t>
            </a:r>
            <a:endParaRPr lang="ru-RU" sz="1800" b="1" smtClean="0"/>
          </a:p>
        </p:txBody>
      </p:sp>
      <p:sp>
        <p:nvSpPr>
          <p:cNvPr id="47107" name="Текст 22"/>
          <p:cNvSpPr>
            <a:spLocks noGrp="1"/>
          </p:cNvSpPr>
          <p:nvPr>
            <p:ph type="body" sz="half" idx="17"/>
          </p:nvPr>
        </p:nvSpPr>
        <p:spPr>
          <a:xfrm>
            <a:off x="7339013" y="2135188"/>
            <a:ext cx="4627562" cy="3970337"/>
          </a:xfrm>
        </p:spPr>
        <p:txBody>
          <a:bodyPr/>
          <a:lstStyle/>
          <a:p>
            <a:pPr eaLnBrk="1" hangingPunct="1"/>
            <a:r>
              <a:rPr lang="ru-RU" sz="2800" smtClean="0"/>
              <a:t> </a:t>
            </a:r>
          </a:p>
          <a:p>
            <a:pPr eaLnBrk="1" hangingPunct="1"/>
            <a:endParaRPr lang="ru-RU" sz="2800" smtClean="0"/>
          </a:p>
          <a:p>
            <a:pPr eaLnBrk="1" hangingPunct="1"/>
            <a:endParaRPr lang="ru-RU" sz="2800" smtClean="0"/>
          </a:p>
          <a:p>
            <a:pPr eaLnBrk="1" hangingPunct="1"/>
            <a:r>
              <a:rPr lang="ru-RU" sz="2800" smtClean="0"/>
              <a:t>«Уже цього періоду намітилося переважання українців у складі населення степового Півдня»</a:t>
            </a:r>
          </a:p>
        </p:txBody>
      </p:sp>
      <p:pic>
        <p:nvPicPr>
          <p:cNvPr id="47108" name="Объект 16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214813" y="2135188"/>
            <a:ext cx="3003550" cy="3970337"/>
          </a:xfrm>
        </p:spPr>
      </p:pic>
      <p:pic>
        <p:nvPicPr>
          <p:cNvPr id="47109" name="Рисунок 2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50" y="2135188"/>
            <a:ext cx="31797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131763" y="752475"/>
            <a:ext cx="8820150" cy="1081088"/>
          </a:xfrm>
        </p:spPr>
        <p:txBody>
          <a:bodyPr/>
          <a:lstStyle/>
          <a:p>
            <a:pPr eaLnBrk="1" hangingPunct="1"/>
            <a:r>
              <a:rPr lang="ru-RU" smtClean="0"/>
              <a:t>  Володимир Кабузан </a:t>
            </a:r>
          </a:p>
        </p:txBody>
      </p:sp>
      <p:sp>
        <p:nvSpPr>
          <p:cNvPr id="48130" name="Текст 2"/>
          <p:cNvSpPr>
            <a:spLocks noGrp="1"/>
          </p:cNvSpPr>
          <p:nvPr>
            <p:ph type="body" idx="1"/>
          </p:nvPr>
        </p:nvSpPr>
        <p:spPr>
          <a:xfrm>
            <a:off x="515938" y="6100763"/>
            <a:ext cx="3240087" cy="576262"/>
          </a:xfrm>
        </p:spPr>
        <p:txBody>
          <a:bodyPr/>
          <a:lstStyle/>
          <a:p>
            <a:pPr eaLnBrk="1" hangingPunct="1"/>
            <a:r>
              <a:rPr lang="ru-RU" sz="2800" smtClean="0"/>
              <a:t> </a:t>
            </a:r>
            <a:r>
              <a:rPr lang="ru-RU" sz="2000" b="1" smtClean="0"/>
              <a:t>В.</a:t>
            </a:r>
            <a:r>
              <a:rPr lang="ru-RU" sz="2000" b="1" smtClean="0">
                <a:latin typeface="Arial" charset="0"/>
              </a:rPr>
              <a:t> </a:t>
            </a:r>
            <a:r>
              <a:rPr lang="ru-RU" sz="2000" b="1" smtClean="0"/>
              <a:t>Кабузан (1932-2008)</a:t>
            </a:r>
          </a:p>
        </p:txBody>
      </p:sp>
      <p:pic>
        <p:nvPicPr>
          <p:cNvPr id="48131" name="Рисунок 18"/>
          <p:cNvPicPr>
            <a:picLocks noChangeAspect="1"/>
          </p:cNvPicPr>
          <p:nvPr/>
        </p:nvPicPr>
        <p:blipFill>
          <a:blip r:embed="rId2"/>
          <a:srcRect l="18584" t="6781" r="9149" b="9450"/>
          <a:stretch>
            <a:fillRect/>
          </a:stretch>
        </p:blipFill>
        <p:spPr bwMode="auto">
          <a:xfrm>
            <a:off x="4440238" y="2081213"/>
            <a:ext cx="2862262" cy="390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Текст 17"/>
          <p:cNvSpPr>
            <a:spLocks noGrp="1"/>
          </p:cNvSpPr>
          <p:nvPr>
            <p:ph type="body" sz="half" idx="17"/>
          </p:nvPr>
        </p:nvSpPr>
        <p:spPr>
          <a:xfrm>
            <a:off x="7751763" y="2081213"/>
            <a:ext cx="4227512" cy="390048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800" smtClean="0"/>
          </a:p>
          <a:p>
            <a:pPr eaLnBrk="1" hangingPunct="1">
              <a:lnSpc>
                <a:spcPct val="80000"/>
              </a:lnSpc>
            </a:pPr>
            <a:endParaRPr lang="ru-RU" sz="2800" smtClean="0"/>
          </a:p>
          <a:p>
            <a:pPr eaLnBrk="1" hangingPunct="1">
              <a:lnSpc>
                <a:spcPct val="80000"/>
              </a:lnSpc>
            </a:pPr>
            <a:endParaRPr lang="ru-RU" sz="2800" smtClean="0"/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«Подавляющая часть новоселов прибыла из прилегающих губерний Левобережной Украины (Полтавской и Черниговской</a:t>
            </a:r>
            <a:r>
              <a:rPr lang="ru-RU" sz="3200" smtClean="0"/>
              <a:t>)»</a:t>
            </a:r>
            <a:r>
              <a:rPr lang="ru-RU" sz="3200" smtClean="0">
                <a:latin typeface="Arial" charset="0"/>
              </a:rPr>
              <a:t>.</a:t>
            </a:r>
          </a:p>
        </p:txBody>
      </p:sp>
      <p:pic>
        <p:nvPicPr>
          <p:cNvPr id="48133" name="Объект 11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515938" y="2081213"/>
            <a:ext cx="3384550" cy="3900487"/>
          </a:xfrm>
        </p:spPr>
      </p:pic>
    </p:spTree>
  </p:cSld>
  <p:clrMapOvr>
    <a:masterClrMapping/>
  </p:clrMapOvr>
  <p:transition spd="slow">
    <p:cov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8"/>
          <p:cNvSpPr>
            <a:spLocks noGrp="1"/>
          </p:cNvSpPr>
          <p:nvPr>
            <p:ph type="title"/>
          </p:nvPr>
        </p:nvSpPr>
        <p:spPr>
          <a:xfrm>
            <a:off x="0" y="752475"/>
            <a:ext cx="8951913" cy="1081088"/>
          </a:xfrm>
        </p:spPr>
        <p:txBody>
          <a:bodyPr/>
          <a:lstStyle/>
          <a:p>
            <a:pPr eaLnBrk="1" hangingPunct="1"/>
            <a:r>
              <a:rPr lang="ru-RU" smtClean="0"/>
              <a:t>П</a:t>
            </a:r>
            <a:r>
              <a:rPr lang="uk-UA" smtClean="0"/>
              <a:t>івденна Україна </a:t>
            </a:r>
            <a:endParaRPr lang="ru-RU" smtClean="0"/>
          </a:p>
        </p:txBody>
      </p:sp>
      <p:pic>
        <p:nvPicPr>
          <p:cNvPr id="8" name=" 7"/>
          <p:cNvPicPr>
            <a:picLocks noGrp="1" noChangeAspect="1"/>
          </p:cNvPicPr>
          <p:nvPr>
            <p:ph type="pic" idx="15"/>
          </p:nvPr>
        </p:nvPicPr>
        <p:blipFill>
          <a:blip r:embed="rId2" cstate="print"/>
          <a:srcRect t="3657" b="3657"/>
          <a:stretch>
            <a:fillRect/>
          </a:stretch>
        </p:blipFill>
        <p:spPr>
          <a:xfrm rot="16200000">
            <a:off x="1058027" y="2855521"/>
            <a:ext cx="4115961" cy="2791636"/>
          </a:xfrm>
        </p:spPr>
      </p:pic>
      <p:pic>
        <p:nvPicPr>
          <p:cNvPr id="14" name=" 13"/>
          <p:cNvPicPr>
            <a:picLocks noGrp="1" noChangeAspect="1"/>
          </p:cNvPicPr>
          <p:nvPr>
            <p:ph type="pic" idx="21"/>
          </p:nvPr>
        </p:nvPicPr>
        <p:blipFill>
          <a:blip r:embed="rId3" cstate="print"/>
          <a:srcRect t="4155" b="4155"/>
          <a:stretch>
            <a:fillRect/>
          </a:stretch>
        </p:blipFill>
        <p:spPr>
          <a:xfrm rot="16200000">
            <a:off x="4082366" y="2855522"/>
            <a:ext cx="4115960" cy="2791637"/>
          </a:xfrm>
        </p:spPr>
      </p:pic>
      <p:pic>
        <p:nvPicPr>
          <p:cNvPr id="19" name=" 18"/>
          <p:cNvPicPr>
            <a:picLocks noGrp="1" noChangeAspect="1"/>
          </p:cNvPicPr>
          <p:nvPr>
            <p:ph type="pic" idx="22"/>
          </p:nvPr>
        </p:nvPicPr>
        <p:blipFill>
          <a:blip r:embed="rId4" cstate="print"/>
          <a:srcRect t="5499" b="5499"/>
          <a:stretch>
            <a:fillRect/>
          </a:stretch>
        </p:blipFill>
        <p:spPr>
          <a:xfrm>
            <a:off x="7854950" y="2193360"/>
            <a:ext cx="2616860" cy="4115961"/>
          </a:xfrm>
        </p:spPr>
      </p:pic>
    </p:spTree>
  </p:cSld>
  <p:clrMapOvr>
    <a:masterClrMapping/>
  </p:clrMapOvr>
  <p:transition spd="slow">
    <p:cov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1"/>
          <p:cNvSpPr>
            <a:spLocks noGrp="1"/>
          </p:cNvSpPr>
          <p:nvPr>
            <p:ph type="title"/>
          </p:nvPr>
        </p:nvSpPr>
        <p:spPr>
          <a:xfrm>
            <a:off x="0" y="752475"/>
            <a:ext cx="9904413" cy="1081088"/>
          </a:xfrm>
        </p:spPr>
        <p:txBody>
          <a:bodyPr/>
          <a:lstStyle/>
          <a:p>
            <a:pPr eaLnBrk="1" hangingPunct="1"/>
            <a:r>
              <a:rPr lang="uk-UA" smtClean="0"/>
              <a:t> </a:t>
            </a:r>
            <a:endParaRPr lang="ru-RU" smtClean="0"/>
          </a:p>
        </p:txBody>
      </p:sp>
      <p:pic>
        <p:nvPicPr>
          <p:cNvPr id="50178" name="Рисунок 1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00588" y="2151063"/>
            <a:ext cx="28352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2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0038" y="2151063"/>
            <a:ext cx="283527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Рисунок 2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29550" y="2151063"/>
            <a:ext cx="2816225" cy="421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1_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992</TotalTime>
  <Words>468</Words>
  <Application>Microsoft Office PowerPoint</Application>
  <PresentationFormat>Произвольный</PresentationFormat>
  <Paragraphs>66</Paragraphs>
  <Slides>28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18</vt:i4>
      </vt:variant>
      <vt:variant>
        <vt:lpstr>Заголовки слайдов</vt:lpstr>
      </vt:variant>
      <vt:variant>
        <vt:i4>28</vt:i4>
      </vt:variant>
    </vt:vector>
  </HeadingPairs>
  <TitlesOfParts>
    <vt:vector size="50" baseType="lpstr">
      <vt:lpstr>Arial</vt:lpstr>
      <vt:lpstr>Trebuchet MS</vt:lpstr>
      <vt:lpstr>Calibri</vt:lpstr>
      <vt:lpstr>Times New Roman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1_Берлин</vt:lpstr>
      <vt:lpstr>Південь України як історичний регіон</vt:lpstr>
      <vt:lpstr>  </vt:lpstr>
      <vt:lpstr>Слайд 3</vt:lpstr>
      <vt:lpstr>Історико-географічний  регіон –  це історично сформований ареал, більш-менш однорідний за економіко-географічнимим умовами, суспільно-політичними уподобаннями населення, національно-культурною аурою.  Регіон характеризується специфічною самосвідомістю, політичною культурою, спільними територіальними інтересами, домінуванням певних мовних і релігійних уподобань.</vt:lpstr>
      <vt:lpstr>В межах сучасної України у ХІХ – ХХ ст. існувало п’ять великих історико-географічних регіонів: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Історіографія проблеми </vt:lpstr>
      <vt:lpstr>Слайд 16</vt:lpstr>
      <vt:lpstr>Михайло Максимович </vt:lpstr>
      <vt:lpstr>Микола Костомаров </vt:lpstr>
      <vt:lpstr>Володимир Антонович</vt:lpstr>
      <vt:lpstr>Михайло Драгоманов </vt:lpstr>
      <vt:lpstr>Дмитро Багалій</vt:lpstr>
      <vt:lpstr>Наталія Полонська-Василенко </vt:lpstr>
      <vt:lpstr>Михайло Грушевський  </vt:lpstr>
      <vt:lpstr>Слайд 24</vt:lpstr>
      <vt:lpstr> Олена Дружиніна</vt:lpstr>
      <vt:lpstr>  Володимир Кабузан </vt:lpstr>
      <vt:lpstr>Південна Україна </vt:lpstr>
      <vt:lpstr>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півдня України як історичного регіону</dc:title>
  <dc:creator>Пользователь Windows</dc:creator>
  <cp:lastModifiedBy>Admin</cp:lastModifiedBy>
  <cp:revision>83</cp:revision>
  <dcterms:created xsi:type="dcterms:W3CDTF">2019-09-29T09:15:57Z</dcterms:created>
  <dcterms:modified xsi:type="dcterms:W3CDTF">2019-11-16T08:26:29Z</dcterms:modified>
</cp:coreProperties>
</file>