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3" r:id="rId1"/>
  </p:sldMasterIdLst>
  <p:notesMasterIdLst>
    <p:notesMasterId r:id="rId32"/>
  </p:notesMasterIdLst>
  <p:sldIdLst>
    <p:sldId id="256" r:id="rId2"/>
    <p:sldId id="260" r:id="rId3"/>
    <p:sldId id="258" r:id="rId4"/>
    <p:sldId id="263" r:id="rId5"/>
    <p:sldId id="261" r:id="rId6"/>
    <p:sldId id="262" r:id="rId7"/>
    <p:sldId id="308" r:id="rId8"/>
    <p:sldId id="309" r:id="rId9"/>
    <p:sldId id="310" r:id="rId10"/>
    <p:sldId id="306" r:id="rId11"/>
    <p:sldId id="259" r:id="rId12"/>
    <p:sldId id="307" r:id="rId13"/>
    <p:sldId id="264" r:id="rId14"/>
    <p:sldId id="265" r:id="rId15"/>
    <p:sldId id="266" r:id="rId16"/>
    <p:sldId id="311" r:id="rId17"/>
    <p:sldId id="272" r:id="rId18"/>
    <p:sldId id="312" r:id="rId19"/>
    <p:sldId id="313" r:id="rId20"/>
    <p:sldId id="314" r:id="rId21"/>
    <p:sldId id="315" r:id="rId22"/>
    <p:sldId id="316" r:id="rId23"/>
    <p:sldId id="317" r:id="rId24"/>
    <p:sldId id="324" r:id="rId25"/>
    <p:sldId id="275" r:id="rId26"/>
    <p:sldId id="319" r:id="rId27"/>
    <p:sldId id="320" r:id="rId28"/>
    <p:sldId id="321" r:id="rId29"/>
    <p:sldId id="322" r:id="rId30"/>
    <p:sldId id="323" r:id="rId31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94D4E33-67D3-40D3-B6F5-465E7DBF0D29}">
  <a:tblStyle styleId="{B94D4E33-67D3-40D3-B6F5-465E7DBF0D2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562" autoAdjust="0"/>
    <p:restoredTop sz="94660"/>
  </p:normalViewPr>
  <p:slideViewPr>
    <p:cSldViewPr snapToGrid="0">
      <p:cViewPr varScale="1">
        <p:scale>
          <a:sx n="86" d="100"/>
          <a:sy n="86" d="100"/>
        </p:scale>
        <p:origin x="684" y="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b1723facdc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b1723facdc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7" name="Google Shape;9147;gb1a8945be4_0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8" name="Google Shape;9148;gb1a8945be4_0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7" name="Google Shape;9247;gb1a8945be4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48" name="Google Shape;9248;gb1a8945be4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7" name="Google Shape;9247;gb1a8945be4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48" name="Google Shape;9248;gb1a8945be4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40443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1" name="Google Shape;13481;gb1a8945be4_0_37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82" name="Google Shape;13482;gb1a8945be4_0_37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0" name="Google Shape;14320;gb1a8945be4_0_7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21" name="Google Shape;14321;gb1a8945be4_0_7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48404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3" name="Google Shape;14093;gb1a8945be4_0_5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94" name="Google Shape;14094;gb1a8945be4_0_5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5" name="Google Shape;17175;gb1a8945be4_0_10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76" name="Google Shape;17176;gb1a8945be4_0_10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302438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b1723facdc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b1723facdc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5" name="Google Shape;8735;gb1a8945be4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36" name="Google Shape;8736;gb1a8945be4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4" name="Google Shape;8674;gb179643f6e_0_56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75" name="Google Shape;8675;gb179643f6e_0_56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b24d6af70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b24d6af707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4" name="Google Shape;14294;gb1a8945be4_0_53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95" name="Google Shape;14295;gb1a8945be4_0_53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10928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0" name="Google Shape;9120;gb1a8945be4_0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1" name="Google Shape;9121;gb1a8945be4_0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www.freepik.com/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5"/>
          <p:cNvSpPr txBox="1">
            <a:spLocks noGrp="1"/>
          </p:cNvSpPr>
          <p:nvPr>
            <p:ph type="title"/>
          </p:nvPr>
        </p:nvSpPr>
        <p:spPr>
          <a:xfrm>
            <a:off x="2340425" y="2699163"/>
            <a:ext cx="456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5" name="Google Shape;55;p15"/>
          <p:cNvSpPr txBox="1">
            <a:spLocks noGrp="1"/>
          </p:cNvSpPr>
          <p:nvPr>
            <p:ph type="subTitle" idx="1"/>
          </p:nvPr>
        </p:nvSpPr>
        <p:spPr>
          <a:xfrm>
            <a:off x="2340425" y="1643038"/>
            <a:ext cx="4566000" cy="11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3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16"/>
          <p:cNvSpPr txBox="1">
            <a:spLocks noGrp="1"/>
          </p:cNvSpPr>
          <p:nvPr>
            <p:ph type="subTitle" idx="1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2"/>
          </p:nvPr>
        </p:nvSpPr>
        <p:spPr>
          <a:xfrm>
            <a:off x="6991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6"/>
          <p:cNvSpPr txBox="1">
            <a:spLocks noGrp="1"/>
          </p:cNvSpPr>
          <p:nvPr>
            <p:ph type="subTitle" idx="3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6"/>
          <p:cNvSpPr txBox="1">
            <a:spLocks noGrp="1"/>
          </p:cNvSpPr>
          <p:nvPr>
            <p:ph type="subTitle" idx="4"/>
          </p:nvPr>
        </p:nvSpPr>
        <p:spPr>
          <a:xfrm>
            <a:off x="330525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16"/>
          <p:cNvSpPr txBox="1">
            <a:spLocks noGrp="1"/>
          </p:cNvSpPr>
          <p:nvPr>
            <p:ph type="subTitle" idx="5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6"/>
          <p:cNvSpPr txBox="1">
            <a:spLocks noGrp="1"/>
          </p:cNvSpPr>
          <p:nvPr>
            <p:ph type="subTitle" idx="6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4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8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7" name="Google Shape;77;p1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8" name="Google Shape;78;p18"/>
          <p:cNvSpPr txBox="1">
            <a:spLocks noGrp="1"/>
          </p:cNvSpPr>
          <p:nvPr>
            <p:ph type="subTitle" idx="3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8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5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9"/>
          <p:cNvSpPr txBox="1">
            <a:spLocks noGrp="1"/>
          </p:cNvSpPr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2" name="Google Shape;82;p19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" name="Google Shape;83;p19"/>
          <p:cNvSpPr txBox="1">
            <a:spLocks noGrp="1"/>
          </p:cNvSpPr>
          <p:nvPr>
            <p:ph type="subTitle" idx="1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CUSTOM_7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0"/>
          <p:cNvSpPr txBox="1">
            <a:spLocks noGrp="1"/>
          </p:cNvSpPr>
          <p:nvPr>
            <p:ph type="title" hasCustomPrompt="1"/>
          </p:nvPr>
        </p:nvSpPr>
        <p:spPr>
          <a:xfrm>
            <a:off x="5321425" y="878525"/>
            <a:ext cx="2799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6" name="Google Shape;86;p20"/>
          <p:cNvSpPr txBox="1">
            <a:spLocks noGrp="1"/>
          </p:cNvSpPr>
          <p:nvPr>
            <p:ph type="title" idx="2" hasCustomPrompt="1"/>
          </p:nvPr>
        </p:nvSpPr>
        <p:spPr>
          <a:xfrm>
            <a:off x="5321425" y="3320938"/>
            <a:ext cx="2799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" name="Google Shape;87;p20"/>
          <p:cNvSpPr txBox="1">
            <a:spLocks noGrp="1"/>
          </p:cNvSpPr>
          <p:nvPr>
            <p:ph type="title" idx="3" hasCustomPrompt="1"/>
          </p:nvPr>
        </p:nvSpPr>
        <p:spPr>
          <a:xfrm>
            <a:off x="5321425" y="2095500"/>
            <a:ext cx="2799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3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8" name="Google Shape;88;p20"/>
          <p:cNvSpPr txBox="1">
            <a:spLocks noGrp="1"/>
          </p:cNvSpPr>
          <p:nvPr>
            <p:ph type="subTitle" idx="1"/>
          </p:nvPr>
        </p:nvSpPr>
        <p:spPr>
          <a:xfrm>
            <a:off x="5321425" y="1367770"/>
            <a:ext cx="2799300" cy="6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20"/>
          <p:cNvSpPr txBox="1">
            <a:spLocks noGrp="1"/>
          </p:cNvSpPr>
          <p:nvPr>
            <p:ph type="subTitle" idx="4"/>
          </p:nvPr>
        </p:nvSpPr>
        <p:spPr>
          <a:xfrm>
            <a:off x="5321425" y="3792170"/>
            <a:ext cx="2799300" cy="6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20"/>
          <p:cNvSpPr txBox="1">
            <a:spLocks noGrp="1"/>
          </p:cNvSpPr>
          <p:nvPr>
            <p:ph type="subTitle" idx="5"/>
          </p:nvPr>
        </p:nvSpPr>
        <p:spPr>
          <a:xfrm>
            <a:off x="5321425" y="2579970"/>
            <a:ext cx="2799300" cy="6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0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1"/>
          <p:cNvSpPr txBox="1">
            <a:spLocks noGrp="1"/>
          </p:cNvSpPr>
          <p:nvPr>
            <p:ph type="title"/>
          </p:nvPr>
        </p:nvSpPr>
        <p:spPr>
          <a:xfrm>
            <a:off x="713225" y="1733075"/>
            <a:ext cx="3154200" cy="61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21"/>
          <p:cNvSpPr txBox="1">
            <a:spLocks noGrp="1"/>
          </p:cNvSpPr>
          <p:nvPr>
            <p:ph type="subTitle" idx="1"/>
          </p:nvPr>
        </p:nvSpPr>
        <p:spPr>
          <a:xfrm>
            <a:off x="713225" y="2344625"/>
            <a:ext cx="31542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9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23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23"/>
          <p:cNvSpPr txBox="1">
            <a:spLocks noGrp="1"/>
          </p:cNvSpPr>
          <p:nvPr>
            <p:ph type="subTitle" idx="1"/>
          </p:nvPr>
        </p:nvSpPr>
        <p:spPr>
          <a:xfrm>
            <a:off x="69910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23"/>
          <p:cNvSpPr txBox="1">
            <a:spLocks noGrp="1"/>
          </p:cNvSpPr>
          <p:nvPr>
            <p:ph type="subTitle" idx="2"/>
          </p:nvPr>
        </p:nvSpPr>
        <p:spPr>
          <a:xfrm>
            <a:off x="69910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23"/>
          <p:cNvSpPr txBox="1">
            <a:spLocks noGrp="1"/>
          </p:cNvSpPr>
          <p:nvPr>
            <p:ph type="subTitle" idx="3"/>
          </p:nvPr>
        </p:nvSpPr>
        <p:spPr>
          <a:xfrm>
            <a:off x="330525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23"/>
          <p:cNvSpPr txBox="1">
            <a:spLocks noGrp="1"/>
          </p:cNvSpPr>
          <p:nvPr>
            <p:ph type="subTitle" idx="4"/>
          </p:nvPr>
        </p:nvSpPr>
        <p:spPr>
          <a:xfrm>
            <a:off x="330525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3"/>
          <p:cNvSpPr txBox="1">
            <a:spLocks noGrp="1"/>
          </p:cNvSpPr>
          <p:nvPr>
            <p:ph type="subTitle" idx="5"/>
          </p:nvPr>
        </p:nvSpPr>
        <p:spPr>
          <a:xfrm>
            <a:off x="591140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3"/>
          <p:cNvSpPr txBox="1">
            <a:spLocks noGrp="1"/>
          </p:cNvSpPr>
          <p:nvPr>
            <p:ph type="subTitle" idx="6"/>
          </p:nvPr>
        </p:nvSpPr>
        <p:spPr>
          <a:xfrm>
            <a:off x="591140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23"/>
          <p:cNvSpPr txBox="1">
            <a:spLocks noGrp="1"/>
          </p:cNvSpPr>
          <p:nvPr>
            <p:ph type="subTitle" idx="7"/>
          </p:nvPr>
        </p:nvSpPr>
        <p:spPr>
          <a:xfrm>
            <a:off x="699075" y="29514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23"/>
          <p:cNvSpPr txBox="1">
            <a:spLocks noGrp="1"/>
          </p:cNvSpPr>
          <p:nvPr>
            <p:ph type="subTitle" idx="8"/>
          </p:nvPr>
        </p:nvSpPr>
        <p:spPr>
          <a:xfrm>
            <a:off x="699075" y="334142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23"/>
          <p:cNvSpPr txBox="1">
            <a:spLocks noGrp="1"/>
          </p:cNvSpPr>
          <p:nvPr>
            <p:ph type="subTitle" idx="9"/>
          </p:nvPr>
        </p:nvSpPr>
        <p:spPr>
          <a:xfrm>
            <a:off x="3305225" y="29514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23"/>
          <p:cNvSpPr txBox="1">
            <a:spLocks noGrp="1"/>
          </p:cNvSpPr>
          <p:nvPr>
            <p:ph type="subTitle" idx="13"/>
          </p:nvPr>
        </p:nvSpPr>
        <p:spPr>
          <a:xfrm>
            <a:off x="3305225" y="334142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23"/>
          <p:cNvSpPr txBox="1">
            <a:spLocks noGrp="1"/>
          </p:cNvSpPr>
          <p:nvPr>
            <p:ph type="subTitle" idx="14"/>
          </p:nvPr>
        </p:nvSpPr>
        <p:spPr>
          <a:xfrm>
            <a:off x="5911375" y="29514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23"/>
          <p:cNvSpPr txBox="1">
            <a:spLocks noGrp="1"/>
          </p:cNvSpPr>
          <p:nvPr>
            <p:ph type="subTitle" idx="15"/>
          </p:nvPr>
        </p:nvSpPr>
        <p:spPr>
          <a:xfrm>
            <a:off x="5911375" y="334142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11"/>
          <p:cNvSpPr txBox="1">
            <a:spLocks noGrp="1"/>
          </p:cNvSpPr>
          <p:nvPr>
            <p:ph type="title" hasCustomPrompt="1"/>
          </p:nvPr>
        </p:nvSpPr>
        <p:spPr>
          <a:xfrm>
            <a:off x="713250" y="1255450"/>
            <a:ext cx="45579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" name="Google Shape;36;p11"/>
          <p:cNvSpPr txBox="1">
            <a:spLocks noGrp="1"/>
          </p:cNvSpPr>
          <p:nvPr>
            <p:ph type="body" idx="1"/>
          </p:nvPr>
        </p:nvSpPr>
        <p:spPr>
          <a:xfrm>
            <a:off x="713250" y="3301550"/>
            <a:ext cx="4557900" cy="68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455461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ru-RU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457200" y="1200151"/>
            <a:ext cx="8229600" cy="3394472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7523DB-21EB-4868-B613-4DE12A2D421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7385318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ru-R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3E15E37-77D0-47FA-8A44-D91A01F8236D}" type="datetimeFigureOut">
              <a:rPr lang="ru-RU"/>
              <a:pPr/>
              <a:t>30.09.2021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345FB55-9F94-406A-9740-3DB554F5352A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35148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5"/>
          <p:cNvSpPr txBox="1">
            <a:spLocks noGrp="1"/>
          </p:cNvSpPr>
          <p:nvPr>
            <p:ph type="title"/>
          </p:nvPr>
        </p:nvSpPr>
        <p:spPr>
          <a:xfrm>
            <a:off x="1312500" y="548650"/>
            <a:ext cx="65190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5"/>
          <p:cNvSpPr txBox="1"/>
          <p:nvPr/>
        </p:nvSpPr>
        <p:spPr>
          <a:xfrm>
            <a:off x="2820650" y="3354900"/>
            <a:ext cx="3503100" cy="90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CREDITS:</a:t>
            </a:r>
            <a:endParaRPr sz="12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This presentation template was created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, infographics &amp; images by </a:t>
            </a:r>
            <a:r>
              <a:rPr lang="en" sz="1200">
                <a:solidFill>
                  <a:schemeClr val="lt2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>
              <a:solidFill>
                <a:schemeClr val="lt2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  <p:extLst>
      <p:ext uri="{BB962C8B-B14F-4D97-AF65-F5344CB8AC3E}">
        <p14:creationId xmlns:p14="http://schemas.microsoft.com/office/powerpoint/2010/main" val="34656308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>
            <a:spLocks noGrp="1"/>
          </p:cNvSpPr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10"/>
          <p:cNvSpPr txBox="1">
            <a:spLocks noGrp="1"/>
          </p:cNvSpPr>
          <p:nvPr>
            <p:ph type="body" idx="1"/>
          </p:nvPr>
        </p:nvSpPr>
        <p:spPr>
          <a:xfrm>
            <a:off x="2317650" y="2084425"/>
            <a:ext cx="37929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000" b="1">
                <a:latin typeface="Merriweather"/>
                <a:ea typeface="Merriweather"/>
                <a:cs typeface="Merriweather"/>
                <a:sym typeface="Merriweather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sz="2800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41" name="Google Shape;41;p14"/>
          <p:cNvSpPr txBox="1">
            <a:spLocks noGrp="1"/>
          </p:cNvSpPr>
          <p:nvPr>
            <p:ph type="subTitle" idx="1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4"/>
          <p:cNvSpPr txBox="1">
            <a:spLocks noGrp="1"/>
          </p:cNvSpPr>
          <p:nvPr>
            <p:ph type="title" idx="2" hasCustomPrompt="1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>
            <a:spLocks noGrp="1"/>
          </p:cNvSpPr>
          <p:nvPr>
            <p:ph type="subTitle" idx="3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4"/>
          <p:cNvSpPr txBox="1">
            <a:spLocks noGrp="1"/>
          </p:cNvSpPr>
          <p:nvPr>
            <p:ph type="subTitle" idx="4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4"/>
          <p:cNvSpPr txBox="1">
            <a:spLocks noGrp="1"/>
          </p:cNvSpPr>
          <p:nvPr>
            <p:ph type="title" idx="5" hasCustomPrompt="1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6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4"/>
          <p:cNvSpPr txBox="1">
            <a:spLocks noGrp="1"/>
          </p:cNvSpPr>
          <p:nvPr>
            <p:ph type="title" idx="8" hasCustomPrompt="1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9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title" idx="14" hasCustomPrompt="1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15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22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4" r:id="rId4"/>
    <p:sldLayoutId id="2147483655" r:id="rId5"/>
    <p:sldLayoutId id="2147483656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4" r:id="rId12"/>
    <p:sldLayoutId id="2147483665" r:id="rId13"/>
    <p:sldLayoutId id="2147483666" r:id="rId14"/>
    <p:sldLayoutId id="2147483667" r:id="rId15"/>
    <p:sldLayoutId id="2147483669" r:id="rId16"/>
    <p:sldLayoutId id="2147483675" r:id="rId17"/>
    <p:sldLayoutId id="2147483676" r:id="rId18"/>
    <p:sldLayoutId id="2147483677" r:id="rId19"/>
    <p:sldLayoutId id="2147483678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fr.wikipedia.org/wiki/Nicolas_Boileau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" name="Google Shape;124;p28"/>
          <p:cNvGrpSpPr/>
          <p:nvPr/>
        </p:nvGrpSpPr>
        <p:grpSpPr>
          <a:xfrm rot="-1985458">
            <a:off x="-512319" y="-928453"/>
            <a:ext cx="3236603" cy="2992665"/>
            <a:chOff x="2483025" y="1774950"/>
            <a:chExt cx="1815750" cy="1678900"/>
          </a:xfrm>
        </p:grpSpPr>
        <p:sp>
          <p:nvSpPr>
            <p:cNvPr id="125" name="Google Shape;125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28"/>
          <p:cNvGrpSpPr/>
          <p:nvPr/>
        </p:nvGrpSpPr>
        <p:grpSpPr>
          <a:xfrm>
            <a:off x="6981011" y="1736299"/>
            <a:ext cx="3317106" cy="2634668"/>
            <a:chOff x="3275400" y="1702825"/>
            <a:chExt cx="1966625" cy="1562025"/>
          </a:xfrm>
        </p:grpSpPr>
        <p:sp>
          <p:nvSpPr>
            <p:cNvPr id="185" name="Google Shape;185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5642288" cy="243131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 smtClean="0">
                <a:solidFill>
                  <a:schemeClr val="lt2"/>
                </a:solidFill>
              </a:rPr>
              <a:t>Genres of Literature: definition, specificity of studying</a:t>
            </a:r>
            <a:endParaRPr sz="4000" dirty="0">
              <a:solidFill>
                <a:schemeClr val="lt2"/>
              </a:solidFill>
            </a:endParaRPr>
          </a:p>
        </p:txBody>
      </p:sp>
      <p:grpSp>
        <p:nvGrpSpPr>
          <p:cNvPr id="216" name="Google Shape;216;p28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217" name="Google Shape;217;p2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28"/>
          <p:cNvGrpSpPr/>
          <p:nvPr/>
        </p:nvGrpSpPr>
        <p:grpSpPr>
          <a:xfrm>
            <a:off x="3445893" y="996205"/>
            <a:ext cx="2252199" cy="93989"/>
            <a:chOff x="3445893" y="996180"/>
            <a:chExt cx="2252199" cy="93989"/>
          </a:xfrm>
        </p:grpSpPr>
        <p:sp>
          <p:nvSpPr>
            <p:cNvPr id="220" name="Google Shape;220;p28"/>
            <p:cNvSpPr/>
            <p:nvPr/>
          </p:nvSpPr>
          <p:spPr>
            <a:xfrm rot="10800000" flipH="1">
              <a:off x="3445893" y="99618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10800000" flipH="1">
              <a:off x="3445893" y="103160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28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223" name="Google Shape;223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8"/>
          <p:cNvGrpSpPr/>
          <p:nvPr/>
        </p:nvGrpSpPr>
        <p:grpSpPr>
          <a:xfrm rot="-1985458">
            <a:off x="-512319" y="-1004653"/>
            <a:ext cx="3236603" cy="2992665"/>
            <a:chOff x="2483025" y="1774950"/>
            <a:chExt cx="1815750" cy="1678900"/>
          </a:xfrm>
        </p:grpSpPr>
        <p:sp>
          <p:nvSpPr>
            <p:cNvPr id="253" name="Google Shape;253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97" name="Google Shape;14297;p50"/>
          <p:cNvGrpSpPr/>
          <p:nvPr/>
        </p:nvGrpSpPr>
        <p:grpSpPr>
          <a:xfrm>
            <a:off x="5184023" y="1308307"/>
            <a:ext cx="3549107" cy="2749426"/>
            <a:chOff x="2036250" y="1507425"/>
            <a:chExt cx="2858725" cy="2214600"/>
          </a:xfrm>
        </p:grpSpPr>
        <p:sp>
          <p:nvSpPr>
            <p:cNvPr id="14298" name="Google Shape;14298;p50"/>
            <p:cNvSpPr/>
            <p:nvPr/>
          </p:nvSpPr>
          <p:spPr>
            <a:xfrm>
              <a:off x="2036250" y="1507425"/>
              <a:ext cx="2858725" cy="2214600"/>
            </a:xfrm>
            <a:custGeom>
              <a:avLst/>
              <a:gdLst/>
              <a:ahLst/>
              <a:cxnLst/>
              <a:rect l="l" t="t" r="r" b="b"/>
              <a:pathLst>
                <a:path w="114349" h="88584" extrusionOk="0">
                  <a:moveTo>
                    <a:pt x="113265" y="12218"/>
                  </a:moveTo>
                  <a:cubicBezTo>
                    <a:pt x="113289" y="12313"/>
                    <a:pt x="113324" y="12384"/>
                    <a:pt x="113348" y="12468"/>
                  </a:cubicBezTo>
                  <a:cubicBezTo>
                    <a:pt x="113443" y="12670"/>
                    <a:pt x="113515" y="12908"/>
                    <a:pt x="113682" y="13051"/>
                  </a:cubicBezTo>
                  <a:cubicBezTo>
                    <a:pt x="113646" y="13170"/>
                    <a:pt x="113634" y="13277"/>
                    <a:pt x="113598" y="13396"/>
                  </a:cubicBezTo>
                  <a:cubicBezTo>
                    <a:pt x="113527" y="13456"/>
                    <a:pt x="113455" y="13527"/>
                    <a:pt x="113384" y="13587"/>
                  </a:cubicBezTo>
                  <a:cubicBezTo>
                    <a:pt x="113229" y="13706"/>
                    <a:pt x="113086" y="13825"/>
                    <a:pt x="112931" y="13956"/>
                  </a:cubicBezTo>
                  <a:cubicBezTo>
                    <a:pt x="113039" y="13384"/>
                    <a:pt x="113158" y="12801"/>
                    <a:pt x="113265" y="12218"/>
                  </a:cubicBezTo>
                  <a:close/>
                  <a:moveTo>
                    <a:pt x="113420" y="14218"/>
                  </a:moveTo>
                  <a:lnTo>
                    <a:pt x="113420" y="14218"/>
                  </a:lnTo>
                  <a:cubicBezTo>
                    <a:pt x="113229" y="15111"/>
                    <a:pt x="113039" y="15944"/>
                    <a:pt x="112860" y="16742"/>
                  </a:cubicBezTo>
                  <a:cubicBezTo>
                    <a:pt x="112646" y="16825"/>
                    <a:pt x="112491" y="16956"/>
                    <a:pt x="112312" y="17099"/>
                  </a:cubicBezTo>
                  <a:cubicBezTo>
                    <a:pt x="112491" y="16266"/>
                    <a:pt x="112646" y="15432"/>
                    <a:pt x="112812" y="14587"/>
                  </a:cubicBezTo>
                  <a:cubicBezTo>
                    <a:pt x="113027" y="14468"/>
                    <a:pt x="113229" y="14349"/>
                    <a:pt x="113420" y="14218"/>
                  </a:cubicBezTo>
                  <a:close/>
                  <a:moveTo>
                    <a:pt x="112777" y="17218"/>
                  </a:moveTo>
                  <a:cubicBezTo>
                    <a:pt x="112443" y="18587"/>
                    <a:pt x="112181" y="19826"/>
                    <a:pt x="111908" y="21004"/>
                  </a:cubicBezTo>
                  <a:cubicBezTo>
                    <a:pt x="111705" y="21123"/>
                    <a:pt x="111527" y="21326"/>
                    <a:pt x="111360" y="21504"/>
                  </a:cubicBezTo>
                  <a:cubicBezTo>
                    <a:pt x="111657" y="20207"/>
                    <a:pt x="111943" y="18933"/>
                    <a:pt x="112205" y="17635"/>
                  </a:cubicBezTo>
                  <a:cubicBezTo>
                    <a:pt x="112300" y="17564"/>
                    <a:pt x="112384" y="17504"/>
                    <a:pt x="112491" y="17433"/>
                  </a:cubicBezTo>
                  <a:cubicBezTo>
                    <a:pt x="112574" y="17361"/>
                    <a:pt x="112681" y="17302"/>
                    <a:pt x="112777" y="17218"/>
                  </a:cubicBezTo>
                  <a:close/>
                  <a:moveTo>
                    <a:pt x="111729" y="21814"/>
                  </a:moveTo>
                  <a:lnTo>
                    <a:pt x="111729" y="21814"/>
                  </a:lnTo>
                  <a:cubicBezTo>
                    <a:pt x="111503" y="22838"/>
                    <a:pt x="111288" y="23814"/>
                    <a:pt x="111062" y="24838"/>
                  </a:cubicBezTo>
                  <a:cubicBezTo>
                    <a:pt x="110824" y="25041"/>
                    <a:pt x="110610" y="25291"/>
                    <a:pt x="110419" y="25517"/>
                  </a:cubicBezTo>
                  <a:lnTo>
                    <a:pt x="111181" y="22290"/>
                  </a:lnTo>
                  <a:cubicBezTo>
                    <a:pt x="111300" y="22195"/>
                    <a:pt x="111431" y="22088"/>
                    <a:pt x="111550" y="21981"/>
                  </a:cubicBezTo>
                  <a:cubicBezTo>
                    <a:pt x="111610" y="21933"/>
                    <a:pt x="111669" y="21874"/>
                    <a:pt x="111729" y="21814"/>
                  </a:cubicBezTo>
                  <a:close/>
                  <a:moveTo>
                    <a:pt x="110812" y="25886"/>
                  </a:moveTo>
                  <a:lnTo>
                    <a:pt x="110812" y="25886"/>
                  </a:lnTo>
                  <a:cubicBezTo>
                    <a:pt x="110776" y="26148"/>
                    <a:pt x="110717" y="26422"/>
                    <a:pt x="110657" y="26707"/>
                  </a:cubicBezTo>
                  <a:cubicBezTo>
                    <a:pt x="110431" y="27755"/>
                    <a:pt x="110193" y="28815"/>
                    <a:pt x="109979" y="29863"/>
                  </a:cubicBezTo>
                  <a:cubicBezTo>
                    <a:pt x="109776" y="30160"/>
                    <a:pt x="109586" y="30458"/>
                    <a:pt x="109383" y="30732"/>
                  </a:cubicBezTo>
                  <a:cubicBezTo>
                    <a:pt x="109285" y="30871"/>
                    <a:pt x="109407" y="30999"/>
                    <a:pt x="109535" y="30999"/>
                  </a:cubicBezTo>
                  <a:cubicBezTo>
                    <a:pt x="109593" y="30999"/>
                    <a:pt x="109652" y="30973"/>
                    <a:pt x="109693" y="30910"/>
                  </a:cubicBezTo>
                  <a:cubicBezTo>
                    <a:pt x="109705" y="30887"/>
                    <a:pt x="109729" y="30851"/>
                    <a:pt x="109752" y="30827"/>
                  </a:cubicBezTo>
                  <a:lnTo>
                    <a:pt x="109752" y="30827"/>
                  </a:lnTo>
                  <a:cubicBezTo>
                    <a:pt x="109502" y="31982"/>
                    <a:pt x="109241" y="33125"/>
                    <a:pt x="109002" y="34280"/>
                  </a:cubicBezTo>
                  <a:cubicBezTo>
                    <a:pt x="108705" y="34494"/>
                    <a:pt x="108526" y="34899"/>
                    <a:pt x="108288" y="35185"/>
                  </a:cubicBezTo>
                  <a:cubicBezTo>
                    <a:pt x="108193" y="35304"/>
                    <a:pt x="108086" y="35423"/>
                    <a:pt x="107967" y="35530"/>
                  </a:cubicBezTo>
                  <a:cubicBezTo>
                    <a:pt x="108681" y="32530"/>
                    <a:pt x="109419" y="29529"/>
                    <a:pt x="110157" y="26541"/>
                  </a:cubicBezTo>
                  <a:cubicBezTo>
                    <a:pt x="110336" y="26362"/>
                    <a:pt x="110514" y="26196"/>
                    <a:pt x="110669" y="26017"/>
                  </a:cubicBezTo>
                  <a:lnTo>
                    <a:pt x="110812" y="25886"/>
                  </a:lnTo>
                  <a:close/>
                  <a:moveTo>
                    <a:pt x="108776" y="35459"/>
                  </a:moveTo>
                  <a:cubicBezTo>
                    <a:pt x="108407" y="37018"/>
                    <a:pt x="108074" y="38590"/>
                    <a:pt x="107728" y="40173"/>
                  </a:cubicBezTo>
                  <a:cubicBezTo>
                    <a:pt x="107717" y="40257"/>
                    <a:pt x="107681" y="40352"/>
                    <a:pt x="107669" y="40435"/>
                  </a:cubicBezTo>
                  <a:cubicBezTo>
                    <a:pt x="107641" y="40389"/>
                    <a:pt x="107592" y="40372"/>
                    <a:pt x="107544" y="40372"/>
                  </a:cubicBezTo>
                  <a:cubicBezTo>
                    <a:pt x="107530" y="40372"/>
                    <a:pt x="107516" y="40373"/>
                    <a:pt x="107502" y="40376"/>
                  </a:cubicBezTo>
                  <a:cubicBezTo>
                    <a:pt x="107205" y="40435"/>
                    <a:pt x="107014" y="40912"/>
                    <a:pt x="106847" y="41138"/>
                  </a:cubicBezTo>
                  <a:lnTo>
                    <a:pt x="106621" y="41412"/>
                  </a:lnTo>
                  <a:cubicBezTo>
                    <a:pt x="106835" y="40483"/>
                    <a:pt x="107050" y="39542"/>
                    <a:pt x="107264" y="38626"/>
                  </a:cubicBezTo>
                  <a:lnTo>
                    <a:pt x="107800" y="36352"/>
                  </a:lnTo>
                  <a:cubicBezTo>
                    <a:pt x="108169" y="36173"/>
                    <a:pt x="108467" y="35816"/>
                    <a:pt x="108717" y="35518"/>
                  </a:cubicBezTo>
                  <a:lnTo>
                    <a:pt x="108776" y="35459"/>
                  </a:lnTo>
                  <a:close/>
                  <a:moveTo>
                    <a:pt x="107502" y="41138"/>
                  </a:moveTo>
                  <a:lnTo>
                    <a:pt x="107502" y="41138"/>
                  </a:lnTo>
                  <a:cubicBezTo>
                    <a:pt x="107276" y="42138"/>
                    <a:pt x="107038" y="43114"/>
                    <a:pt x="106824" y="44102"/>
                  </a:cubicBezTo>
                  <a:cubicBezTo>
                    <a:pt x="106657" y="44293"/>
                    <a:pt x="106502" y="44507"/>
                    <a:pt x="106359" y="44710"/>
                  </a:cubicBezTo>
                  <a:cubicBezTo>
                    <a:pt x="106121" y="45019"/>
                    <a:pt x="105883" y="45353"/>
                    <a:pt x="105633" y="45662"/>
                  </a:cubicBezTo>
                  <a:cubicBezTo>
                    <a:pt x="105895" y="44483"/>
                    <a:pt x="106157" y="43317"/>
                    <a:pt x="106443" y="42138"/>
                  </a:cubicBezTo>
                  <a:cubicBezTo>
                    <a:pt x="106728" y="41947"/>
                    <a:pt x="107002" y="41733"/>
                    <a:pt x="107216" y="41483"/>
                  </a:cubicBezTo>
                  <a:cubicBezTo>
                    <a:pt x="107312" y="41388"/>
                    <a:pt x="107419" y="41269"/>
                    <a:pt x="107502" y="41138"/>
                  </a:cubicBezTo>
                  <a:close/>
                  <a:moveTo>
                    <a:pt x="106550" y="45341"/>
                  </a:moveTo>
                  <a:lnTo>
                    <a:pt x="106550" y="45341"/>
                  </a:lnTo>
                  <a:cubicBezTo>
                    <a:pt x="106264" y="46531"/>
                    <a:pt x="105990" y="47722"/>
                    <a:pt x="105716" y="48924"/>
                  </a:cubicBezTo>
                  <a:cubicBezTo>
                    <a:pt x="105704" y="48924"/>
                    <a:pt x="105681" y="48924"/>
                    <a:pt x="105669" y="48936"/>
                  </a:cubicBezTo>
                  <a:cubicBezTo>
                    <a:pt x="105347" y="49115"/>
                    <a:pt x="105157" y="49365"/>
                    <a:pt x="104930" y="49663"/>
                  </a:cubicBezTo>
                  <a:cubicBezTo>
                    <a:pt x="104823" y="49806"/>
                    <a:pt x="104704" y="49948"/>
                    <a:pt x="104597" y="50079"/>
                  </a:cubicBezTo>
                  <a:cubicBezTo>
                    <a:pt x="104883" y="48913"/>
                    <a:pt x="105157" y="47722"/>
                    <a:pt x="105431" y="46543"/>
                  </a:cubicBezTo>
                  <a:cubicBezTo>
                    <a:pt x="105490" y="46543"/>
                    <a:pt x="105550" y="46531"/>
                    <a:pt x="105597" y="46484"/>
                  </a:cubicBezTo>
                  <a:cubicBezTo>
                    <a:pt x="105907" y="46091"/>
                    <a:pt x="106240" y="45722"/>
                    <a:pt x="106550" y="45341"/>
                  </a:cubicBezTo>
                  <a:close/>
                  <a:moveTo>
                    <a:pt x="105585" y="49591"/>
                  </a:moveTo>
                  <a:lnTo>
                    <a:pt x="105585" y="49591"/>
                  </a:lnTo>
                  <a:cubicBezTo>
                    <a:pt x="105240" y="50913"/>
                    <a:pt x="104930" y="52270"/>
                    <a:pt x="104621" y="53627"/>
                  </a:cubicBezTo>
                  <a:lnTo>
                    <a:pt x="104347" y="54747"/>
                  </a:lnTo>
                  <a:cubicBezTo>
                    <a:pt x="104335" y="54711"/>
                    <a:pt x="104299" y="54699"/>
                    <a:pt x="104276" y="54687"/>
                  </a:cubicBezTo>
                  <a:cubicBezTo>
                    <a:pt x="104247" y="54681"/>
                    <a:pt x="104220" y="54679"/>
                    <a:pt x="104194" y="54679"/>
                  </a:cubicBezTo>
                  <a:cubicBezTo>
                    <a:pt x="103944" y="54679"/>
                    <a:pt x="103782" y="54918"/>
                    <a:pt x="103621" y="55080"/>
                  </a:cubicBezTo>
                  <a:lnTo>
                    <a:pt x="103406" y="55294"/>
                  </a:lnTo>
                  <a:cubicBezTo>
                    <a:pt x="103573" y="54532"/>
                    <a:pt x="103740" y="53794"/>
                    <a:pt x="103918" y="53056"/>
                  </a:cubicBezTo>
                  <a:cubicBezTo>
                    <a:pt x="104073" y="52342"/>
                    <a:pt x="104240" y="51627"/>
                    <a:pt x="104418" y="50913"/>
                  </a:cubicBezTo>
                  <a:cubicBezTo>
                    <a:pt x="104454" y="50913"/>
                    <a:pt x="104502" y="50889"/>
                    <a:pt x="104526" y="50853"/>
                  </a:cubicBezTo>
                  <a:cubicBezTo>
                    <a:pt x="104776" y="50544"/>
                    <a:pt x="105050" y="50246"/>
                    <a:pt x="105300" y="49937"/>
                  </a:cubicBezTo>
                  <a:cubicBezTo>
                    <a:pt x="105407" y="49817"/>
                    <a:pt x="105490" y="49698"/>
                    <a:pt x="105585" y="49591"/>
                  </a:cubicBezTo>
                  <a:close/>
                  <a:moveTo>
                    <a:pt x="104228" y="55163"/>
                  </a:moveTo>
                  <a:lnTo>
                    <a:pt x="104228" y="55163"/>
                  </a:lnTo>
                  <a:cubicBezTo>
                    <a:pt x="103907" y="56533"/>
                    <a:pt x="103549" y="57902"/>
                    <a:pt x="103168" y="59259"/>
                  </a:cubicBezTo>
                  <a:cubicBezTo>
                    <a:pt x="102978" y="59414"/>
                    <a:pt x="102871" y="59652"/>
                    <a:pt x="102740" y="59843"/>
                  </a:cubicBezTo>
                  <a:cubicBezTo>
                    <a:pt x="102609" y="60033"/>
                    <a:pt x="102442" y="60212"/>
                    <a:pt x="102275" y="60402"/>
                  </a:cubicBezTo>
                  <a:cubicBezTo>
                    <a:pt x="102621" y="58950"/>
                    <a:pt x="102918" y="57497"/>
                    <a:pt x="103228" y="56068"/>
                  </a:cubicBezTo>
                  <a:cubicBezTo>
                    <a:pt x="103466" y="55854"/>
                    <a:pt x="103704" y="55640"/>
                    <a:pt x="103930" y="55425"/>
                  </a:cubicBezTo>
                  <a:cubicBezTo>
                    <a:pt x="104037" y="55342"/>
                    <a:pt x="104145" y="55247"/>
                    <a:pt x="104228" y="55163"/>
                  </a:cubicBezTo>
                  <a:close/>
                  <a:moveTo>
                    <a:pt x="102930" y="60164"/>
                  </a:moveTo>
                  <a:lnTo>
                    <a:pt x="102930" y="60164"/>
                  </a:lnTo>
                  <a:cubicBezTo>
                    <a:pt x="102728" y="60974"/>
                    <a:pt x="102502" y="61795"/>
                    <a:pt x="102311" y="62617"/>
                  </a:cubicBezTo>
                  <a:cubicBezTo>
                    <a:pt x="102204" y="62688"/>
                    <a:pt x="102121" y="62795"/>
                    <a:pt x="102013" y="62902"/>
                  </a:cubicBezTo>
                  <a:lnTo>
                    <a:pt x="101490" y="63414"/>
                  </a:lnTo>
                  <a:cubicBezTo>
                    <a:pt x="101740" y="62569"/>
                    <a:pt x="101966" y="61724"/>
                    <a:pt x="102180" y="60843"/>
                  </a:cubicBezTo>
                  <a:cubicBezTo>
                    <a:pt x="102193" y="60847"/>
                    <a:pt x="102209" y="60850"/>
                    <a:pt x="102228" y="60850"/>
                  </a:cubicBezTo>
                  <a:cubicBezTo>
                    <a:pt x="102259" y="60850"/>
                    <a:pt x="102297" y="60841"/>
                    <a:pt x="102335" y="60819"/>
                  </a:cubicBezTo>
                  <a:cubicBezTo>
                    <a:pt x="102561" y="60616"/>
                    <a:pt x="102752" y="60402"/>
                    <a:pt x="102930" y="60164"/>
                  </a:cubicBezTo>
                  <a:close/>
                  <a:moveTo>
                    <a:pt x="47530" y="871"/>
                  </a:moveTo>
                  <a:cubicBezTo>
                    <a:pt x="51424" y="1740"/>
                    <a:pt x="55412" y="2085"/>
                    <a:pt x="59341" y="2836"/>
                  </a:cubicBezTo>
                  <a:cubicBezTo>
                    <a:pt x="65461" y="3978"/>
                    <a:pt x="71557" y="5133"/>
                    <a:pt x="77689" y="6205"/>
                  </a:cubicBezTo>
                  <a:cubicBezTo>
                    <a:pt x="89333" y="8253"/>
                    <a:pt x="112479" y="11968"/>
                    <a:pt x="112491" y="11968"/>
                  </a:cubicBezTo>
                  <a:cubicBezTo>
                    <a:pt x="109395" y="20659"/>
                    <a:pt x="108026" y="30077"/>
                    <a:pt x="105978" y="39054"/>
                  </a:cubicBezTo>
                  <a:cubicBezTo>
                    <a:pt x="104930" y="43745"/>
                    <a:pt x="103871" y="48413"/>
                    <a:pt x="102775" y="53104"/>
                  </a:cubicBezTo>
                  <a:cubicBezTo>
                    <a:pt x="101811" y="57199"/>
                    <a:pt x="100358" y="61390"/>
                    <a:pt x="99763" y="65557"/>
                  </a:cubicBezTo>
                  <a:cubicBezTo>
                    <a:pt x="95048" y="64284"/>
                    <a:pt x="90179" y="63474"/>
                    <a:pt x="85416" y="62438"/>
                  </a:cubicBezTo>
                  <a:cubicBezTo>
                    <a:pt x="80011" y="61247"/>
                    <a:pt x="74617" y="60045"/>
                    <a:pt x="69224" y="58819"/>
                  </a:cubicBezTo>
                  <a:cubicBezTo>
                    <a:pt x="57555" y="56187"/>
                    <a:pt x="45887" y="52996"/>
                    <a:pt x="34076" y="51139"/>
                  </a:cubicBezTo>
                  <a:cubicBezTo>
                    <a:pt x="35815" y="47460"/>
                    <a:pt x="36458" y="42876"/>
                    <a:pt x="37482" y="38947"/>
                  </a:cubicBezTo>
                  <a:cubicBezTo>
                    <a:pt x="38577" y="34685"/>
                    <a:pt x="39684" y="30422"/>
                    <a:pt x="40780" y="26148"/>
                  </a:cubicBezTo>
                  <a:cubicBezTo>
                    <a:pt x="42970" y="17694"/>
                    <a:pt x="45304" y="9301"/>
                    <a:pt x="47530" y="871"/>
                  </a:cubicBezTo>
                  <a:close/>
                  <a:moveTo>
                    <a:pt x="102097" y="63379"/>
                  </a:moveTo>
                  <a:cubicBezTo>
                    <a:pt x="101954" y="64069"/>
                    <a:pt x="101787" y="64772"/>
                    <a:pt x="101621" y="65474"/>
                  </a:cubicBezTo>
                  <a:cubicBezTo>
                    <a:pt x="101609" y="65474"/>
                    <a:pt x="101585" y="65486"/>
                    <a:pt x="101561" y="65498"/>
                  </a:cubicBezTo>
                  <a:cubicBezTo>
                    <a:pt x="101263" y="65796"/>
                    <a:pt x="101085" y="66177"/>
                    <a:pt x="100859" y="66546"/>
                  </a:cubicBezTo>
                  <a:cubicBezTo>
                    <a:pt x="100847" y="66570"/>
                    <a:pt x="100847" y="66593"/>
                    <a:pt x="100835" y="66617"/>
                  </a:cubicBezTo>
                  <a:cubicBezTo>
                    <a:pt x="100799" y="66605"/>
                    <a:pt x="100763" y="66570"/>
                    <a:pt x="100728" y="66558"/>
                  </a:cubicBezTo>
                  <a:cubicBezTo>
                    <a:pt x="100620" y="66498"/>
                    <a:pt x="100525" y="66439"/>
                    <a:pt x="100418" y="66391"/>
                  </a:cubicBezTo>
                  <a:cubicBezTo>
                    <a:pt x="100787" y="65498"/>
                    <a:pt x="101097" y="64581"/>
                    <a:pt x="101394" y="63629"/>
                  </a:cubicBezTo>
                  <a:cubicBezTo>
                    <a:pt x="101427" y="63718"/>
                    <a:pt x="101514" y="63790"/>
                    <a:pt x="101608" y="63790"/>
                  </a:cubicBezTo>
                  <a:cubicBezTo>
                    <a:pt x="101652" y="63790"/>
                    <a:pt x="101698" y="63774"/>
                    <a:pt x="101740" y="63736"/>
                  </a:cubicBezTo>
                  <a:lnTo>
                    <a:pt x="102097" y="63379"/>
                  </a:lnTo>
                  <a:close/>
                  <a:moveTo>
                    <a:pt x="101478" y="66189"/>
                  </a:moveTo>
                  <a:lnTo>
                    <a:pt x="101478" y="66189"/>
                  </a:lnTo>
                  <a:cubicBezTo>
                    <a:pt x="101418" y="66439"/>
                    <a:pt x="101359" y="66677"/>
                    <a:pt x="101311" y="66927"/>
                  </a:cubicBezTo>
                  <a:cubicBezTo>
                    <a:pt x="101251" y="66867"/>
                    <a:pt x="101180" y="66808"/>
                    <a:pt x="101097" y="66760"/>
                  </a:cubicBezTo>
                  <a:cubicBezTo>
                    <a:pt x="101132" y="66748"/>
                    <a:pt x="101144" y="66736"/>
                    <a:pt x="101168" y="66700"/>
                  </a:cubicBezTo>
                  <a:cubicBezTo>
                    <a:pt x="101263" y="66522"/>
                    <a:pt x="101370" y="66367"/>
                    <a:pt x="101478" y="66189"/>
                  </a:cubicBezTo>
                  <a:close/>
                  <a:moveTo>
                    <a:pt x="100037" y="66677"/>
                  </a:moveTo>
                  <a:cubicBezTo>
                    <a:pt x="100227" y="66820"/>
                    <a:pt x="100406" y="66998"/>
                    <a:pt x="100597" y="67165"/>
                  </a:cubicBezTo>
                  <a:cubicBezTo>
                    <a:pt x="100537" y="67165"/>
                    <a:pt x="100466" y="67153"/>
                    <a:pt x="100406" y="67153"/>
                  </a:cubicBezTo>
                  <a:cubicBezTo>
                    <a:pt x="100201" y="67143"/>
                    <a:pt x="99996" y="67115"/>
                    <a:pt x="99791" y="67115"/>
                  </a:cubicBezTo>
                  <a:cubicBezTo>
                    <a:pt x="99758" y="67115"/>
                    <a:pt x="99725" y="67116"/>
                    <a:pt x="99692" y="67117"/>
                  </a:cubicBezTo>
                  <a:cubicBezTo>
                    <a:pt x="99692" y="67058"/>
                    <a:pt x="99680" y="67022"/>
                    <a:pt x="99680" y="66962"/>
                  </a:cubicBezTo>
                  <a:cubicBezTo>
                    <a:pt x="99751" y="66879"/>
                    <a:pt x="99989" y="66700"/>
                    <a:pt x="100037" y="66677"/>
                  </a:cubicBezTo>
                  <a:close/>
                  <a:moveTo>
                    <a:pt x="98989" y="68713"/>
                  </a:moveTo>
                  <a:cubicBezTo>
                    <a:pt x="98989" y="68927"/>
                    <a:pt x="98989" y="69129"/>
                    <a:pt x="99001" y="69332"/>
                  </a:cubicBezTo>
                  <a:cubicBezTo>
                    <a:pt x="98870" y="69415"/>
                    <a:pt x="98751" y="69510"/>
                    <a:pt x="98620" y="69582"/>
                  </a:cubicBezTo>
                  <a:cubicBezTo>
                    <a:pt x="98763" y="69296"/>
                    <a:pt x="98882" y="69010"/>
                    <a:pt x="98989" y="68713"/>
                  </a:cubicBezTo>
                  <a:close/>
                  <a:moveTo>
                    <a:pt x="98918" y="67641"/>
                  </a:moveTo>
                  <a:lnTo>
                    <a:pt x="98918" y="67641"/>
                  </a:lnTo>
                  <a:cubicBezTo>
                    <a:pt x="98561" y="68403"/>
                    <a:pt x="98358" y="69225"/>
                    <a:pt x="97977" y="69987"/>
                  </a:cubicBezTo>
                  <a:cubicBezTo>
                    <a:pt x="97370" y="70403"/>
                    <a:pt x="96763" y="70796"/>
                    <a:pt x="96144" y="71201"/>
                  </a:cubicBezTo>
                  <a:cubicBezTo>
                    <a:pt x="96287" y="70975"/>
                    <a:pt x="96417" y="70737"/>
                    <a:pt x="96537" y="70522"/>
                  </a:cubicBezTo>
                  <a:cubicBezTo>
                    <a:pt x="96668" y="70463"/>
                    <a:pt x="96798" y="70403"/>
                    <a:pt x="96929" y="70320"/>
                  </a:cubicBezTo>
                  <a:cubicBezTo>
                    <a:pt x="97168" y="70201"/>
                    <a:pt x="97453" y="70070"/>
                    <a:pt x="97465" y="69784"/>
                  </a:cubicBezTo>
                  <a:cubicBezTo>
                    <a:pt x="97489" y="69677"/>
                    <a:pt x="97394" y="69594"/>
                    <a:pt x="97310" y="69546"/>
                  </a:cubicBezTo>
                  <a:cubicBezTo>
                    <a:pt x="97275" y="69534"/>
                    <a:pt x="97238" y="69529"/>
                    <a:pt x="97200" y="69529"/>
                  </a:cubicBezTo>
                  <a:cubicBezTo>
                    <a:pt x="97125" y="69529"/>
                    <a:pt x="97049" y="69550"/>
                    <a:pt x="96977" y="69582"/>
                  </a:cubicBezTo>
                  <a:cubicBezTo>
                    <a:pt x="97084" y="69332"/>
                    <a:pt x="97156" y="69070"/>
                    <a:pt x="97227" y="68808"/>
                  </a:cubicBezTo>
                  <a:cubicBezTo>
                    <a:pt x="97811" y="68451"/>
                    <a:pt x="98394" y="68058"/>
                    <a:pt x="98918" y="67641"/>
                  </a:cubicBezTo>
                  <a:close/>
                  <a:moveTo>
                    <a:pt x="96501" y="69260"/>
                  </a:moveTo>
                  <a:lnTo>
                    <a:pt x="96501" y="69260"/>
                  </a:lnTo>
                  <a:cubicBezTo>
                    <a:pt x="96358" y="69582"/>
                    <a:pt x="96215" y="69903"/>
                    <a:pt x="96084" y="70213"/>
                  </a:cubicBezTo>
                  <a:cubicBezTo>
                    <a:pt x="96025" y="70260"/>
                    <a:pt x="95965" y="70320"/>
                    <a:pt x="95894" y="70368"/>
                  </a:cubicBezTo>
                  <a:cubicBezTo>
                    <a:pt x="95810" y="70463"/>
                    <a:pt x="95834" y="70594"/>
                    <a:pt x="95929" y="70653"/>
                  </a:cubicBezTo>
                  <a:cubicBezTo>
                    <a:pt x="95822" y="70903"/>
                    <a:pt x="95703" y="71153"/>
                    <a:pt x="95584" y="71392"/>
                  </a:cubicBezTo>
                  <a:cubicBezTo>
                    <a:pt x="95536" y="71475"/>
                    <a:pt x="95548" y="71534"/>
                    <a:pt x="95584" y="71582"/>
                  </a:cubicBezTo>
                  <a:lnTo>
                    <a:pt x="93441" y="73058"/>
                  </a:lnTo>
                  <a:cubicBezTo>
                    <a:pt x="93846" y="72261"/>
                    <a:pt x="94334" y="71427"/>
                    <a:pt x="94536" y="70558"/>
                  </a:cubicBezTo>
                  <a:cubicBezTo>
                    <a:pt x="95048" y="70237"/>
                    <a:pt x="95548" y="69903"/>
                    <a:pt x="96036" y="69558"/>
                  </a:cubicBezTo>
                  <a:cubicBezTo>
                    <a:pt x="96191" y="69463"/>
                    <a:pt x="96358" y="69356"/>
                    <a:pt x="96501" y="69260"/>
                  </a:cubicBezTo>
                  <a:close/>
                  <a:moveTo>
                    <a:pt x="91607" y="72487"/>
                  </a:moveTo>
                  <a:cubicBezTo>
                    <a:pt x="91369" y="72939"/>
                    <a:pt x="91179" y="73416"/>
                    <a:pt x="91000" y="73928"/>
                  </a:cubicBezTo>
                  <a:cubicBezTo>
                    <a:pt x="90983" y="73787"/>
                    <a:pt x="90835" y="73639"/>
                    <a:pt x="90677" y="73639"/>
                  </a:cubicBezTo>
                  <a:cubicBezTo>
                    <a:pt x="90622" y="73639"/>
                    <a:pt x="90565" y="73658"/>
                    <a:pt x="90512" y="73701"/>
                  </a:cubicBezTo>
                  <a:cubicBezTo>
                    <a:pt x="90119" y="73999"/>
                    <a:pt x="89714" y="74261"/>
                    <a:pt x="89321" y="74547"/>
                  </a:cubicBezTo>
                  <a:cubicBezTo>
                    <a:pt x="89405" y="74297"/>
                    <a:pt x="89476" y="74047"/>
                    <a:pt x="89536" y="73797"/>
                  </a:cubicBezTo>
                  <a:cubicBezTo>
                    <a:pt x="90226" y="73356"/>
                    <a:pt x="90929" y="72916"/>
                    <a:pt x="91607" y="72487"/>
                  </a:cubicBezTo>
                  <a:close/>
                  <a:moveTo>
                    <a:pt x="94108" y="70832"/>
                  </a:moveTo>
                  <a:cubicBezTo>
                    <a:pt x="93655" y="71570"/>
                    <a:pt x="93346" y="72451"/>
                    <a:pt x="93000" y="73225"/>
                  </a:cubicBezTo>
                  <a:cubicBezTo>
                    <a:pt x="92988" y="73273"/>
                    <a:pt x="92988" y="73320"/>
                    <a:pt x="93000" y="73356"/>
                  </a:cubicBezTo>
                  <a:cubicBezTo>
                    <a:pt x="92369" y="73820"/>
                    <a:pt x="91715" y="74285"/>
                    <a:pt x="91060" y="74749"/>
                  </a:cubicBezTo>
                  <a:cubicBezTo>
                    <a:pt x="91393" y="73880"/>
                    <a:pt x="91786" y="73047"/>
                    <a:pt x="92084" y="72165"/>
                  </a:cubicBezTo>
                  <a:cubicBezTo>
                    <a:pt x="92762" y="71737"/>
                    <a:pt x="93441" y="71272"/>
                    <a:pt x="94108" y="70832"/>
                  </a:cubicBezTo>
                  <a:close/>
                  <a:moveTo>
                    <a:pt x="90941" y="74059"/>
                  </a:moveTo>
                  <a:cubicBezTo>
                    <a:pt x="90833" y="74392"/>
                    <a:pt x="90714" y="74713"/>
                    <a:pt x="90631" y="75059"/>
                  </a:cubicBezTo>
                  <a:cubicBezTo>
                    <a:pt x="89810" y="75654"/>
                    <a:pt x="88976" y="76237"/>
                    <a:pt x="88155" y="76833"/>
                  </a:cubicBezTo>
                  <a:cubicBezTo>
                    <a:pt x="88405" y="76428"/>
                    <a:pt x="88643" y="76011"/>
                    <a:pt x="88857" y="75583"/>
                  </a:cubicBezTo>
                  <a:cubicBezTo>
                    <a:pt x="89536" y="75106"/>
                    <a:pt x="90214" y="74606"/>
                    <a:pt x="90881" y="74118"/>
                  </a:cubicBezTo>
                  <a:cubicBezTo>
                    <a:pt x="90905" y="74106"/>
                    <a:pt x="90929" y="74070"/>
                    <a:pt x="90941" y="74059"/>
                  </a:cubicBezTo>
                  <a:close/>
                  <a:moveTo>
                    <a:pt x="88917" y="74166"/>
                  </a:moveTo>
                  <a:lnTo>
                    <a:pt x="88917" y="74166"/>
                  </a:lnTo>
                  <a:cubicBezTo>
                    <a:pt x="88714" y="74487"/>
                    <a:pt x="88524" y="74844"/>
                    <a:pt x="88357" y="75202"/>
                  </a:cubicBezTo>
                  <a:cubicBezTo>
                    <a:pt x="87702" y="75654"/>
                    <a:pt x="87047" y="76095"/>
                    <a:pt x="86381" y="76547"/>
                  </a:cubicBezTo>
                  <a:cubicBezTo>
                    <a:pt x="86428" y="76428"/>
                    <a:pt x="86488" y="76309"/>
                    <a:pt x="86511" y="76178"/>
                  </a:cubicBezTo>
                  <a:cubicBezTo>
                    <a:pt x="86545" y="76093"/>
                    <a:pt x="86465" y="76015"/>
                    <a:pt x="86386" y="76015"/>
                  </a:cubicBezTo>
                  <a:cubicBezTo>
                    <a:pt x="86353" y="76015"/>
                    <a:pt x="86321" y="76028"/>
                    <a:pt x="86297" y="76059"/>
                  </a:cubicBezTo>
                  <a:cubicBezTo>
                    <a:pt x="86011" y="76368"/>
                    <a:pt x="85785" y="76726"/>
                    <a:pt x="85559" y="77095"/>
                  </a:cubicBezTo>
                  <a:cubicBezTo>
                    <a:pt x="84952" y="77499"/>
                    <a:pt x="84356" y="77880"/>
                    <a:pt x="83749" y="78285"/>
                  </a:cubicBezTo>
                  <a:cubicBezTo>
                    <a:pt x="83892" y="77928"/>
                    <a:pt x="84047" y="77559"/>
                    <a:pt x="84154" y="77190"/>
                  </a:cubicBezTo>
                  <a:cubicBezTo>
                    <a:pt x="85464" y="76356"/>
                    <a:pt x="86773" y="75523"/>
                    <a:pt x="88059" y="74701"/>
                  </a:cubicBezTo>
                  <a:lnTo>
                    <a:pt x="88917" y="74166"/>
                  </a:lnTo>
                  <a:close/>
                  <a:moveTo>
                    <a:pt x="87928" y="76237"/>
                  </a:moveTo>
                  <a:cubicBezTo>
                    <a:pt x="87750" y="76618"/>
                    <a:pt x="87595" y="76987"/>
                    <a:pt x="87428" y="77345"/>
                  </a:cubicBezTo>
                  <a:lnTo>
                    <a:pt x="85190" y="78952"/>
                  </a:lnTo>
                  <a:cubicBezTo>
                    <a:pt x="85345" y="78642"/>
                    <a:pt x="85488" y="78333"/>
                    <a:pt x="85654" y="78023"/>
                  </a:cubicBezTo>
                  <a:cubicBezTo>
                    <a:pt x="85726" y="77869"/>
                    <a:pt x="85821" y="77726"/>
                    <a:pt x="85904" y="77571"/>
                  </a:cubicBezTo>
                  <a:cubicBezTo>
                    <a:pt x="86595" y="77142"/>
                    <a:pt x="87262" y="76690"/>
                    <a:pt x="87928" y="76237"/>
                  </a:cubicBezTo>
                  <a:close/>
                  <a:moveTo>
                    <a:pt x="85107" y="78083"/>
                  </a:moveTo>
                  <a:lnTo>
                    <a:pt x="85107" y="78083"/>
                  </a:lnTo>
                  <a:cubicBezTo>
                    <a:pt x="84916" y="78511"/>
                    <a:pt x="84726" y="78952"/>
                    <a:pt x="84571" y="79404"/>
                  </a:cubicBezTo>
                  <a:cubicBezTo>
                    <a:pt x="83916" y="79869"/>
                    <a:pt x="83261" y="80309"/>
                    <a:pt x="82606" y="80762"/>
                  </a:cubicBezTo>
                  <a:cubicBezTo>
                    <a:pt x="82868" y="80190"/>
                    <a:pt x="83154" y="79631"/>
                    <a:pt x="83428" y="79047"/>
                  </a:cubicBezTo>
                  <a:cubicBezTo>
                    <a:pt x="83987" y="78738"/>
                    <a:pt x="84547" y="78404"/>
                    <a:pt x="85107" y="78083"/>
                  </a:cubicBezTo>
                  <a:close/>
                  <a:moveTo>
                    <a:pt x="33541" y="51687"/>
                  </a:moveTo>
                  <a:cubicBezTo>
                    <a:pt x="45185" y="55294"/>
                    <a:pt x="57472" y="57461"/>
                    <a:pt x="69343" y="60176"/>
                  </a:cubicBezTo>
                  <a:cubicBezTo>
                    <a:pt x="74760" y="61414"/>
                    <a:pt x="80177" y="62629"/>
                    <a:pt x="85595" y="63819"/>
                  </a:cubicBezTo>
                  <a:cubicBezTo>
                    <a:pt x="89929" y="64772"/>
                    <a:pt x="94298" y="65950"/>
                    <a:pt x="98692" y="66593"/>
                  </a:cubicBezTo>
                  <a:cubicBezTo>
                    <a:pt x="94715" y="69094"/>
                    <a:pt x="90822" y="71725"/>
                    <a:pt x="86857" y="74237"/>
                  </a:cubicBezTo>
                  <a:cubicBezTo>
                    <a:pt x="81654" y="77571"/>
                    <a:pt x="76224" y="80738"/>
                    <a:pt x="71200" y="84393"/>
                  </a:cubicBezTo>
                  <a:cubicBezTo>
                    <a:pt x="59794" y="80059"/>
                    <a:pt x="47554" y="77630"/>
                    <a:pt x="35719" y="74701"/>
                  </a:cubicBezTo>
                  <a:cubicBezTo>
                    <a:pt x="29885" y="73261"/>
                    <a:pt x="24051" y="71844"/>
                    <a:pt x="18193" y="70487"/>
                  </a:cubicBezTo>
                  <a:cubicBezTo>
                    <a:pt x="12764" y="69225"/>
                    <a:pt x="7192" y="67582"/>
                    <a:pt x="1644" y="66951"/>
                  </a:cubicBezTo>
                  <a:cubicBezTo>
                    <a:pt x="7133" y="64653"/>
                    <a:pt x="12467" y="61724"/>
                    <a:pt x="17824" y="59152"/>
                  </a:cubicBezTo>
                  <a:cubicBezTo>
                    <a:pt x="20598" y="57807"/>
                    <a:pt x="23373" y="56473"/>
                    <a:pt x="26159" y="55128"/>
                  </a:cubicBezTo>
                  <a:cubicBezTo>
                    <a:pt x="28599" y="53937"/>
                    <a:pt x="31136" y="52973"/>
                    <a:pt x="33541" y="51687"/>
                  </a:cubicBezTo>
                  <a:close/>
                  <a:moveTo>
                    <a:pt x="83428" y="77678"/>
                  </a:moveTo>
                  <a:lnTo>
                    <a:pt x="83428" y="77678"/>
                  </a:lnTo>
                  <a:cubicBezTo>
                    <a:pt x="83213" y="78059"/>
                    <a:pt x="83035" y="78464"/>
                    <a:pt x="82868" y="78881"/>
                  </a:cubicBezTo>
                  <a:cubicBezTo>
                    <a:pt x="82451" y="79154"/>
                    <a:pt x="82035" y="79428"/>
                    <a:pt x="81618" y="79714"/>
                  </a:cubicBezTo>
                  <a:cubicBezTo>
                    <a:pt x="81517" y="79795"/>
                    <a:pt x="81570" y="79944"/>
                    <a:pt x="81676" y="79944"/>
                  </a:cubicBezTo>
                  <a:cubicBezTo>
                    <a:pt x="81695" y="79944"/>
                    <a:pt x="81715" y="79939"/>
                    <a:pt x="81737" y="79928"/>
                  </a:cubicBezTo>
                  <a:cubicBezTo>
                    <a:pt x="82047" y="79774"/>
                    <a:pt x="82368" y="79607"/>
                    <a:pt x="82666" y="79452"/>
                  </a:cubicBezTo>
                  <a:lnTo>
                    <a:pt x="82666" y="79452"/>
                  </a:lnTo>
                  <a:cubicBezTo>
                    <a:pt x="82463" y="80000"/>
                    <a:pt x="82285" y="80547"/>
                    <a:pt x="82130" y="81083"/>
                  </a:cubicBezTo>
                  <a:cubicBezTo>
                    <a:pt x="80606" y="82071"/>
                    <a:pt x="79094" y="83024"/>
                    <a:pt x="77546" y="83917"/>
                  </a:cubicBezTo>
                  <a:cubicBezTo>
                    <a:pt x="76856" y="84298"/>
                    <a:pt x="76165" y="84703"/>
                    <a:pt x="75474" y="85119"/>
                  </a:cubicBezTo>
                  <a:cubicBezTo>
                    <a:pt x="76022" y="84060"/>
                    <a:pt x="76653" y="83036"/>
                    <a:pt x="77094" y="81929"/>
                  </a:cubicBezTo>
                  <a:cubicBezTo>
                    <a:pt x="77127" y="81861"/>
                    <a:pt x="77054" y="81794"/>
                    <a:pt x="76983" y="81794"/>
                  </a:cubicBezTo>
                  <a:cubicBezTo>
                    <a:pt x="76953" y="81794"/>
                    <a:pt x="76924" y="81805"/>
                    <a:pt x="76903" y="81833"/>
                  </a:cubicBezTo>
                  <a:cubicBezTo>
                    <a:pt x="76010" y="82822"/>
                    <a:pt x="75462" y="84179"/>
                    <a:pt x="74951" y="85429"/>
                  </a:cubicBezTo>
                  <a:cubicBezTo>
                    <a:pt x="74284" y="85846"/>
                    <a:pt x="73629" y="86274"/>
                    <a:pt x="73034" y="86774"/>
                  </a:cubicBezTo>
                  <a:cubicBezTo>
                    <a:pt x="73688" y="85679"/>
                    <a:pt x="74343" y="84572"/>
                    <a:pt x="74927" y="83453"/>
                  </a:cubicBezTo>
                  <a:cubicBezTo>
                    <a:pt x="74963" y="83381"/>
                    <a:pt x="74903" y="83309"/>
                    <a:pt x="74836" y="83309"/>
                  </a:cubicBezTo>
                  <a:cubicBezTo>
                    <a:pt x="74815" y="83309"/>
                    <a:pt x="74792" y="83316"/>
                    <a:pt x="74772" y="83333"/>
                  </a:cubicBezTo>
                  <a:cubicBezTo>
                    <a:pt x="73700" y="84429"/>
                    <a:pt x="72831" y="85941"/>
                    <a:pt x="72319" y="87394"/>
                  </a:cubicBezTo>
                  <a:cubicBezTo>
                    <a:pt x="72176" y="87524"/>
                    <a:pt x="72022" y="87667"/>
                    <a:pt x="71891" y="87810"/>
                  </a:cubicBezTo>
                  <a:cubicBezTo>
                    <a:pt x="71950" y="87429"/>
                    <a:pt x="71879" y="86977"/>
                    <a:pt x="71855" y="86620"/>
                  </a:cubicBezTo>
                  <a:cubicBezTo>
                    <a:pt x="71831" y="86012"/>
                    <a:pt x="71581" y="84655"/>
                    <a:pt x="71557" y="84607"/>
                  </a:cubicBezTo>
                  <a:cubicBezTo>
                    <a:pt x="74046" y="83345"/>
                    <a:pt x="76475" y="81964"/>
                    <a:pt x="78868" y="80500"/>
                  </a:cubicBezTo>
                  <a:lnTo>
                    <a:pt x="78868" y="80500"/>
                  </a:lnTo>
                  <a:cubicBezTo>
                    <a:pt x="78034" y="81428"/>
                    <a:pt x="77510" y="82762"/>
                    <a:pt x="77070" y="83869"/>
                  </a:cubicBezTo>
                  <a:cubicBezTo>
                    <a:pt x="77029" y="83958"/>
                    <a:pt x="77121" y="84031"/>
                    <a:pt x="77206" y="84031"/>
                  </a:cubicBezTo>
                  <a:cubicBezTo>
                    <a:pt x="77246" y="84031"/>
                    <a:pt x="77285" y="84015"/>
                    <a:pt x="77308" y="83976"/>
                  </a:cubicBezTo>
                  <a:cubicBezTo>
                    <a:pt x="77618" y="83333"/>
                    <a:pt x="77951" y="82726"/>
                    <a:pt x="78320" y="82131"/>
                  </a:cubicBezTo>
                  <a:cubicBezTo>
                    <a:pt x="78689" y="81536"/>
                    <a:pt x="79153" y="80964"/>
                    <a:pt x="79415" y="80321"/>
                  </a:cubicBezTo>
                  <a:cubicBezTo>
                    <a:pt x="79451" y="80262"/>
                    <a:pt x="79439" y="80226"/>
                    <a:pt x="79403" y="80178"/>
                  </a:cubicBezTo>
                  <a:cubicBezTo>
                    <a:pt x="80749" y="79357"/>
                    <a:pt x="82082" y="78511"/>
                    <a:pt x="83428" y="77678"/>
                  </a:cubicBezTo>
                  <a:close/>
                  <a:moveTo>
                    <a:pt x="834" y="67260"/>
                  </a:moveTo>
                  <a:cubicBezTo>
                    <a:pt x="6347" y="69106"/>
                    <a:pt x="12288" y="69999"/>
                    <a:pt x="17943" y="71308"/>
                  </a:cubicBezTo>
                  <a:cubicBezTo>
                    <a:pt x="23932" y="72701"/>
                    <a:pt x="29921" y="74154"/>
                    <a:pt x="35898" y="75618"/>
                  </a:cubicBezTo>
                  <a:cubicBezTo>
                    <a:pt x="47661" y="78523"/>
                    <a:pt x="59508" y="81250"/>
                    <a:pt x="71010" y="85048"/>
                  </a:cubicBezTo>
                  <a:cubicBezTo>
                    <a:pt x="70950" y="85596"/>
                    <a:pt x="71057" y="86155"/>
                    <a:pt x="71069" y="86715"/>
                  </a:cubicBezTo>
                  <a:cubicBezTo>
                    <a:pt x="71069" y="87072"/>
                    <a:pt x="70998" y="87465"/>
                    <a:pt x="71045" y="87822"/>
                  </a:cubicBezTo>
                  <a:cubicBezTo>
                    <a:pt x="59687" y="83405"/>
                    <a:pt x="47495" y="80881"/>
                    <a:pt x="35708" y="77857"/>
                  </a:cubicBezTo>
                  <a:cubicBezTo>
                    <a:pt x="29885" y="76368"/>
                    <a:pt x="24051" y="74892"/>
                    <a:pt x="18217" y="73475"/>
                  </a:cubicBezTo>
                  <a:cubicBezTo>
                    <a:pt x="12609" y="72130"/>
                    <a:pt x="6847" y="70368"/>
                    <a:pt x="1096" y="69725"/>
                  </a:cubicBezTo>
                  <a:cubicBezTo>
                    <a:pt x="1108" y="69689"/>
                    <a:pt x="1048" y="68653"/>
                    <a:pt x="989" y="68213"/>
                  </a:cubicBezTo>
                  <a:cubicBezTo>
                    <a:pt x="941" y="67891"/>
                    <a:pt x="917" y="67570"/>
                    <a:pt x="810" y="67272"/>
                  </a:cubicBezTo>
                  <a:cubicBezTo>
                    <a:pt x="822" y="67272"/>
                    <a:pt x="834" y="67260"/>
                    <a:pt x="834" y="67260"/>
                  </a:cubicBezTo>
                  <a:close/>
                  <a:moveTo>
                    <a:pt x="47046" y="1"/>
                  </a:moveTo>
                  <a:cubicBezTo>
                    <a:pt x="46960" y="1"/>
                    <a:pt x="46895" y="69"/>
                    <a:pt x="46840" y="169"/>
                  </a:cubicBezTo>
                  <a:cubicBezTo>
                    <a:pt x="43030" y="7777"/>
                    <a:pt x="41673" y="17063"/>
                    <a:pt x="39577" y="25255"/>
                  </a:cubicBezTo>
                  <a:cubicBezTo>
                    <a:pt x="38446" y="29684"/>
                    <a:pt x="32695" y="48651"/>
                    <a:pt x="32588" y="50782"/>
                  </a:cubicBezTo>
                  <a:cubicBezTo>
                    <a:pt x="32505" y="50841"/>
                    <a:pt x="20765" y="56783"/>
                    <a:pt x="17836" y="58164"/>
                  </a:cubicBezTo>
                  <a:cubicBezTo>
                    <a:pt x="12014" y="60938"/>
                    <a:pt x="5906" y="63402"/>
                    <a:pt x="298" y="66546"/>
                  </a:cubicBezTo>
                  <a:cubicBezTo>
                    <a:pt x="1" y="66700"/>
                    <a:pt x="167" y="67915"/>
                    <a:pt x="167" y="68272"/>
                  </a:cubicBezTo>
                  <a:cubicBezTo>
                    <a:pt x="167" y="68736"/>
                    <a:pt x="167" y="69177"/>
                    <a:pt x="251" y="69641"/>
                  </a:cubicBezTo>
                  <a:cubicBezTo>
                    <a:pt x="275" y="69748"/>
                    <a:pt x="429" y="69963"/>
                    <a:pt x="513" y="69999"/>
                  </a:cubicBezTo>
                  <a:cubicBezTo>
                    <a:pt x="6109" y="71975"/>
                    <a:pt x="12181" y="72927"/>
                    <a:pt x="17931" y="74309"/>
                  </a:cubicBezTo>
                  <a:cubicBezTo>
                    <a:pt x="23920" y="75761"/>
                    <a:pt x="29909" y="77261"/>
                    <a:pt x="35874" y="78797"/>
                  </a:cubicBezTo>
                  <a:cubicBezTo>
                    <a:pt x="47626" y="81809"/>
                    <a:pt x="59496" y="84631"/>
                    <a:pt x="70998" y="88537"/>
                  </a:cubicBezTo>
                  <a:cubicBezTo>
                    <a:pt x="71066" y="88561"/>
                    <a:pt x="71142" y="88583"/>
                    <a:pt x="71234" y="88583"/>
                  </a:cubicBezTo>
                  <a:cubicBezTo>
                    <a:pt x="71368" y="88583"/>
                    <a:pt x="71534" y="88537"/>
                    <a:pt x="71760" y="88382"/>
                  </a:cubicBezTo>
                  <a:cubicBezTo>
                    <a:pt x="76129" y="85238"/>
                    <a:pt x="80880" y="82702"/>
                    <a:pt x="85309" y="79643"/>
                  </a:cubicBezTo>
                  <a:cubicBezTo>
                    <a:pt x="89929" y="76452"/>
                    <a:pt x="99585" y="69963"/>
                    <a:pt x="99632" y="69927"/>
                  </a:cubicBezTo>
                  <a:cubicBezTo>
                    <a:pt x="99858" y="69760"/>
                    <a:pt x="99739" y="68224"/>
                    <a:pt x="99716" y="67689"/>
                  </a:cubicBezTo>
                  <a:lnTo>
                    <a:pt x="99716" y="67689"/>
                  </a:lnTo>
                  <a:cubicBezTo>
                    <a:pt x="99782" y="67692"/>
                    <a:pt x="99848" y="67694"/>
                    <a:pt x="99914" y="67694"/>
                  </a:cubicBezTo>
                  <a:cubicBezTo>
                    <a:pt x="100072" y="67694"/>
                    <a:pt x="100227" y="67685"/>
                    <a:pt x="100370" y="67677"/>
                  </a:cubicBezTo>
                  <a:cubicBezTo>
                    <a:pt x="100525" y="67677"/>
                    <a:pt x="100692" y="67653"/>
                    <a:pt x="100847" y="67629"/>
                  </a:cubicBezTo>
                  <a:cubicBezTo>
                    <a:pt x="101406" y="67570"/>
                    <a:pt x="101490" y="67367"/>
                    <a:pt x="101490" y="67367"/>
                  </a:cubicBezTo>
                  <a:cubicBezTo>
                    <a:pt x="102430" y="65784"/>
                    <a:pt x="104157" y="58259"/>
                    <a:pt x="105335" y="53818"/>
                  </a:cubicBezTo>
                  <a:cubicBezTo>
                    <a:pt x="106550" y="49234"/>
                    <a:pt x="107633" y="44626"/>
                    <a:pt x="108693" y="39995"/>
                  </a:cubicBezTo>
                  <a:cubicBezTo>
                    <a:pt x="109752" y="35363"/>
                    <a:pt x="110765" y="30732"/>
                    <a:pt x="111729" y="26088"/>
                  </a:cubicBezTo>
                  <a:cubicBezTo>
                    <a:pt x="112574" y="22028"/>
                    <a:pt x="113920" y="17730"/>
                    <a:pt x="114229" y="13575"/>
                  </a:cubicBezTo>
                  <a:cubicBezTo>
                    <a:pt x="114301" y="13515"/>
                    <a:pt x="114348" y="13432"/>
                    <a:pt x="114348" y="13325"/>
                  </a:cubicBezTo>
                  <a:cubicBezTo>
                    <a:pt x="114348" y="13265"/>
                    <a:pt x="114313" y="13218"/>
                    <a:pt x="114265" y="13194"/>
                  </a:cubicBezTo>
                  <a:cubicBezTo>
                    <a:pt x="114265" y="13146"/>
                    <a:pt x="114277" y="13111"/>
                    <a:pt x="114277" y="13075"/>
                  </a:cubicBezTo>
                  <a:cubicBezTo>
                    <a:pt x="114289" y="12908"/>
                    <a:pt x="113872" y="12396"/>
                    <a:pt x="113789" y="12241"/>
                  </a:cubicBezTo>
                  <a:cubicBezTo>
                    <a:pt x="113670" y="12015"/>
                    <a:pt x="113110" y="10813"/>
                    <a:pt x="112824" y="10765"/>
                  </a:cubicBezTo>
                  <a:cubicBezTo>
                    <a:pt x="101061" y="8931"/>
                    <a:pt x="89178" y="7122"/>
                    <a:pt x="77439" y="5098"/>
                  </a:cubicBezTo>
                  <a:cubicBezTo>
                    <a:pt x="67438" y="3371"/>
                    <a:pt x="57186" y="990"/>
                    <a:pt x="47066" y="2"/>
                  </a:cubicBezTo>
                  <a:cubicBezTo>
                    <a:pt x="47059" y="1"/>
                    <a:pt x="47052" y="1"/>
                    <a:pt x="470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50"/>
            <p:cNvSpPr/>
            <p:nvPr/>
          </p:nvSpPr>
          <p:spPr>
            <a:xfrm>
              <a:off x="4027100" y="3488400"/>
              <a:ext cx="43500" cy="66025"/>
            </a:xfrm>
            <a:custGeom>
              <a:avLst/>
              <a:gdLst/>
              <a:ahLst/>
              <a:cxnLst/>
              <a:rect l="l" t="t" r="r" b="b"/>
              <a:pathLst>
                <a:path w="1740" h="2641" extrusionOk="0">
                  <a:moveTo>
                    <a:pt x="1608" y="1"/>
                  </a:moveTo>
                  <a:cubicBezTo>
                    <a:pt x="1584" y="1"/>
                    <a:pt x="1560" y="11"/>
                    <a:pt x="1543" y="34"/>
                  </a:cubicBezTo>
                  <a:cubicBezTo>
                    <a:pt x="901" y="701"/>
                    <a:pt x="496" y="1701"/>
                    <a:pt x="43" y="2499"/>
                  </a:cubicBezTo>
                  <a:cubicBezTo>
                    <a:pt x="1" y="2576"/>
                    <a:pt x="68" y="2640"/>
                    <a:pt x="131" y="2640"/>
                  </a:cubicBezTo>
                  <a:cubicBezTo>
                    <a:pt x="156" y="2640"/>
                    <a:pt x="181" y="2630"/>
                    <a:pt x="198" y="2606"/>
                  </a:cubicBezTo>
                  <a:cubicBezTo>
                    <a:pt x="710" y="1832"/>
                    <a:pt x="1413" y="1023"/>
                    <a:pt x="1722" y="154"/>
                  </a:cubicBezTo>
                  <a:cubicBezTo>
                    <a:pt x="1739" y="68"/>
                    <a:pt x="1670" y="1"/>
                    <a:pt x="16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50"/>
            <p:cNvSpPr/>
            <p:nvPr/>
          </p:nvSpPr>
          <p:spPr>
            <a:xfrm>
              <a:off x="2978925" y="1631275"/>
              <a:ext cx="1793700" cy="1340375"/>
            </a:xfrm>
            <a:custGeom>
              <a:avLst/>
              <a:gdLst/>
              <a:ahLst/>
              <a:cxnLst/>
              <a:rect l="l" t="t" r="r" b="b"/>
              <a:pathLst>
                <a:path w="71748" h="53615" extrusionOk="0">
                  <a:moveTo>
                    <a:pt x="11645" y="691"/>
                  </a:moveTo>
                  <a:cubicBezTo>
                    <a:pt x="16884" y="1537"/>
                    <a:pt x="21623" y="2263"/>
                    <a:pt x="26433" y="3096"/>
                  </a:cubicBezTo>
                  <a:cubicBezTo>
                    <a:pt x="31243" y="3930"/>
                    <a:pt x="36053" y="4763"/>
                    <a:pt x="40875" y="5597"/>
                  </a:cubicBezTo>
                  <a:cubicBezTo>
                    <a:pt x="45804" y="6442"/>
                    <a:pt x="50733" y="7299"/>
                    <a:pt x="55651" y="8157"/>
                  </a:cubicBezTo>
                  <a:cubicBezTo>
                    <a:pt x="60675" y="9026"/>
                    <a:pt x="65545" y="10419"/>
                    <a:pt x="70629" y="10693"/>
                  </a:cubicBezTo>
                  <a:cubicBezTo>
                    <a:pt x="68533" y="17979"/>
                    <a:pt x="66866" y="25254"/>
                    <a:pt x="64878" y="32457"/>
                  </a:cubicBezTo>
                  <a:cubicBezTo>
                    <a:pt x="63068" y="39137"/>
                    <a:pt x="61139" y="45899"/>
                    <a:pt x="59615" y="52674"/>
                  </a:cubicBezTo>
                  <a:cubicBezTo>
                    <a:pt x="54650" y="51626"/>
                    <a:pt x="49721" y="50578"/>
                    <a:pt x="44828" y="49519"/>
                  </a:cubicBezTo>
                  <a:cubicBezTo>
                    <a:pt x="39791" y="48435"/>
                    <a:pt x="34743" y="47328"/>
                    <a:pt x="29719" y="46233"/>
                  </a:cubicBezTo>
                  <a:cubicBezTo>
                    <a:pt x="24837" y="45173"/>
                    <a:pt x="19932" y="44101"/>
                    <a:pt x="15062" y="43042"/>
                  </a:cubicBezTo>
                  <a:cubicBezTo>
                    <a:pt x="10443" y="42042"/>
                    <a:pt x="5740" y="40696"/>
                    <a:pt x="965" y="39803"/>
                  </a:cubicBezTo>
                  <a:cubicBezTo>
                    <a:pt x="3120" y="33326"/>
                    <a:pt x="4323" y="26849"/>
                    <a:pt x="6109" y="20253"/>
                  </a:cubicBezTo>
                  <a:cubicBezTo>
                    <a:pt x="7918" y="13633"/>
                    <a:pt x="10276" y="7395"/>
                    <a:pt x="11645" y="691"/>
                  </a:cubicBezTo>
                  <a:close/>
                  <a:moveTo>
                    <a:pt x="11466" y="1"/>
                  </a:moveTo>
                  <a:cubicBezTo>
                    <a:pt x="11371" y="1"/>
                    <a:pt x="10800" y="1787"/>
                    <a:pt x="10478" y="2608"/>
                  </a:cubicBezTo>
                  <a:cubicBezTo>
                    <a:pt x="8252" y="8335"/>
                    <a:pt x="6787" y="14538"/>
                    <a:pt x="5120" y="20396"/>
                  </a:cubicBezTo>
                  <a:cubicBezTo>
                    <a:pt x="3275" y="26885"/>
                    <a:pt x="1037" y="33576"/>
                    <a:pt x="60" y="40280"/>
                  </a:cubicBezTo>
                  <a:cubicBezTo>
                    <a:pt x="1" y="40696"/>
                    <a:pt x="1382" y="40780"/>
                    <a:pt x="2049" y="40923"/>
                  </a:cubicBezTo>
                  <a:cubicBezTo>
                    <a:pt x="6430" y="41815"/>
                    <a:pt x="10955" y="42970"/>
                    <a:pt x="15253" y="43923"/>
                  </a:cubicBezTo>
                  <a:lnTo>
                    <a:pt x="30338" y="47269"/>
                  </a:lnTo>
                  <a:cubicBezTo>
                    <a:pt x="35219" y="48352"/>
                    <a:pt x="40101" y="49435"/>
                    <a:pt x="44983" y="50519"/>
                  </a:cubicBezTo>
                  <a:cubicBezTo>
                    <a:pt x="49781" y="51579"/>
                    <a:pt x="54770" y="53150"/>
                    <a:pt x="59651" y="53615"/>
                  </a:cubicBezTo>
                  <a:cubicBezTo>
                    <a:pt x="59655" y="53615"/>
                    <a:pt x="59659" y="53615"/>
                    <a:pt x="59663" y="53615"/>
                  </a:cubicBezTo>
                  <a:cubicBezTo>
                    <a:pt x="59864" y="53615"/>
                    <a:pt x="60426" y="53324"/>
                    <a:pt x="60496" y="53103"/>
                  </a:cubicBezTo>
                  <a:cubicBezTo>
                    <a:pt x="61651" y="49709"/>
                    <a:pt x="62330" y="46090"/>
                    <a:pt x="63235" y="42625"/>
                  </a:cubicBezTo>
                  <a:cubicBezTo>
                    <a:pt x="64152" y="39053"/>
                    <a:pt x="65080" y="35469"/>
                    <a:pt x="66033" y="31874"/>
                  </a:cubicBezTo>
                  <a:cubicBezTo>
                    <a:pt x="67664" y="25623"/>
                    <a:pt x="69867" y="19337"/>
                    <a:pt x="71093" y="12955"/>
                  </a:cubicBezTo>
                  <a:cubicBezTo>
                    <a:pt x="71224" y="12229"/>
                    <a:pt x="71748" y="10050"/>
                    <a:pt x="71379" y="9943"/>
                  </a:cubicBezTo>
                  <a:cubicBezTo>
                    <a:pt x="66819" y="8573"/>
                    <a:pt x="61758" y="8192"/>
                    <a:pt x="57056" y="7395"/>
                  </a:cubicBezTo>
                  <a:cubicBezTo>
                    <a:pt x="51983" y="6549"/>
                    <a:pt x="46911" y="5692"/>
                    <a:pt x="41827" y="4823"/>
                  </a:cubicBezTo>
                  <a:cubicBezTo>
                    <a:pt x="36910" y="3989"/>
                    <a:pt x="31981" y="3156"/>
                    <a:pt x="27040" y="2323"/>
                  </a:cubicBezTo>
                  <a:cubicBezTo>
                    <a:pt x="22444" y="1549"/>
                    <a:pt x="17622" y="334"/>
                    <a:pt x="12919" y="60"/>
                  </a:cubicBezTo>
                  <a:cubicBezTo>
                    <a:pt x="12526" y="48"/>
                    <a:pt x="11514" y="1"/>
                    <a:pt x="11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50"/>
            <p:cNvSpPr/>
            <p:nvPr/>
          </p:nvSpPr>
          <p:spPr>
            <a:xfrm>
              <a:off x="2202950" y="3248425"/>
              <a:ext cx="128900" cy="38225"/>
            </a:xfrm>
            <a:custGeom>
              <a:avLst/>
              <a:gdLst/>
              <a:ahLst/>
              <a:cxnLst/>
              <a:rect l="l" t="t" r="r" b="b"/>
              <a:pathLst>
                <a:path w="5156" h="1529" extrusionOk="0">
                  <a:moveTo>
                    <a:pt x="598" y="1"/>
                  </a:moveTo>
                  <a:cubicBezTo>
                    <a:pt x="451" y="1"/>
                    <a:pt x="303" y="8"/>
                    <a:pt x="155" y="25"/>
                  </a:cubicBezTo>
                  <a:cubicBezTo>
                    <a:pt x="24" y="49"/>
                    <a:pt x="0" y="239"/>
                    <a:pt x="107" y="311"/>
                  </a:cubicBezTo>
                  <a:cubicBezTo>
                    <a:pt x="869" y="740"/>
                    <a:pt x="1727" y="882"/>
                    <a:pt x="2584" y="1085"/>
                  </a:cubicBezTo>
                  <a:cubicBezTo>
                    <a:pt x="3174" y="1240"/>
                    <a:pt x="3828" y="1529"/>
                    <a:pt x="4455" y="1529"/>
                  </a:cubicBezTo>
                  <a:cubicBezTo>
                    <a:pt x="4599" y="1529"/>
                    <a:pt x="4742" y="1513"/>
                    <a:pt x="4882" y="1478"/>
                  </a:cubicBezTo>
                  <a:cubicBezTo>
                    <a:pt x="5048" y="1430"/>
                    <a:pt x="5156" y="1204"/>
                    <a:pt x="5001" y="1073"/>
                  </a:cubicBezTo>
                  <a:cubicBezTo>
                    <a:pt x="4405" y="489"/>
                    <a:pt x="3417" y="442"/>
                    <a:pt x="2620" y="299"/>
                  </a:cubicBezTo>
                  <a:cubicBezTo>
                    <a:pt x="1954" y="162"/>
                    <a:pt x="1280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50"/>
            <p:cNvSpPr/>
            <p:nvPr/>
          </p:nvSpPr>
          <p:spPr>
            <a:xfrm>
              <a:off x="2378250" y="3290600"/>
              <a:ext cx="127425" cy="37250"/>
            </a:xfrm>
            <a:custGeom>
              <a:avLst/>
              <a:gdLst/>
              <a:ahLst/>
              <a:cxnLst/>
              <a:rect l="l" t="t" r="r" b="b"/>
              <a:pathLst>
                <a:path w="5097" h="1490" extrusionOk="0">
                  <a:moveTo>
                    <a:pt x="1047" y="0"/>
                  </a:moveTo>
                  <a:cubicBezTo>
                    <a:pt x="745" y="0"/>
                    <a:pt x="446" y="32"/>
                    <a:pt x="156" y="112"/>
                  </a:cubicBezTo>
                  <a:cubicBezTo>
                    <a:pt x="1" y="160"/>
                    <a:pt x="1" y="350"/>
                    <a:pt x="132" y="410"/>
                  </a:cubicBezTo>
                  <a:cubicBezTo>
                    <a:pt x="953" y="755"/>
                    <a:pt x="1882" y="779"/>
                    <a:pt x="2739" y="1005"/>
                  </a:cubicBezTo>
                  <a:cubicBezTo>
                    <a:pt x="3305" y="1151"/>
                    <a:pt x="3894" y="1489"/>
                    <a:pt x="4475" y="1489"/>
                  </a:cubicBezTo>
                  <a:cubicBezTo>
                    <a:pt x="4603" y="1489"/>
                    <a:pt x="4731" y="1473"/>
                    <a:pt x="4859" y="1434"/>
                  </a:cubicBezTo>
                  <a:cubicBezTo>
                    <a:pt x="4990" y="1398"/>
                    <a:pt x="5097" y="1231"/>
                    <a:pt x="5002" y="1100"/>
                  </a:cubicBezTo>
                  <a:cubicBezTo>
                    <a:pt x="4537" y="422"/>
                    <a:pt x="3573" y="386"/>
                    <a:pt x="2811" y="231"/>
                  </a:cubicBezTo>
                  <a:cubicBezTo>
                    <a:pt x="2243" y="121"/>
                    <a:pt x="1640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50"/>
            <p:cNvSpPr/>
            <p:nvPr/>
          </p:nvSpPr>
          <p:spPr>
            <a:xfrm>
              <a:off x="2857775" y="3210950"/>
              <a:ext cx="511700" cy="207175"/>
            </a:xfrm>
            <a:custGeom>
              <a:avLst/>
              <a:gdLst/>
              <a:ahLst/>
              <a:cxnLst/>
              <a:rect l="l" t="t" r="r" b="b"/>
              <a:pathLst>
                <a:path w="20468" h="8287" extrusionOk="0">
                  <a:moveTo>
                    <a:pt x="7978" y="250"/>
                  </a:moveTo>
                  <a:cubicBezTo>
                    <a:pt x="10109" y="810"/>
                    <a:pt x="11705" y="1203"/>
                    <a:pt x="13515" y="1691"/>
                  </a:cubicBezTo>
                  <a:cubicBezTo>
                    <a:pt x="15479" y="2227"/>
                    <a:pt x="17444" y="2798"/>
                    <a:pt x="19432" y="3310"/>
                  </a:cubicBezTo>
                  <a:cubicBezTo>
                    <a:pt x="18372" y="4108"/>
                    <a:pt x="17253" y="4906"/>
                    <a:pt x="16134" y="5632"/>
                  </a:cubicBezTo>
                  <a:cubicBezTo>
                    <a:pt x="16110" y="5620"/>
                    <a:pt x="16098" y="5608"/>
                    <a:pt x="16051" y="5596"/>
                  </a:cubicBezTo>
                  <a:cubicBezTo>
                    <a:pt x="12181" y="4584"/>
                    <a:pt x="8240" y="3417"/>
                    <a:pt x="4311" y="2679"/>
                  </a:cubicBezTo>
                  <a:cubicBezTo>
                    <a:pt x="5537" y="1881"/>
                    <a:pt x="6787" y="1096"/>
                    <a:pt x="7978" y="250"/>
                  </a:cubicBezTo>
                  <a:close/>
                  <a:moveTo>
                    <a:pt x="3728" y="3060"/>
                  </a:moveTo>
                  <a:cubicBezTo>
                    <a:pt x="5299" y="3632"/>
                    <a:pt x="7061" y="4024"/>
                    <a:pt x="8716" y="4477"/>
                  </a:cubicBezTo>
                  <a:cubicBezTo>
                    <a:pt x="8383" y="4620"/>
                    <a:pt x="8073" y="4894"/>
                    <a:pt x="7800" y="5096"/>
                  </a:cubicBezTo>
                  <a:cubicBezTo>
                    <a:pt x="7371" y="5429"/>
                    <a:pt x="6811" y="5787"/>
                    <a:pt x="6490" y="6251"/>
                  </a:cubicBezTo>
                  <a:cubicBezTo>
                    <a:pt x="6347" y="6203"/>
                    <a:pt x="6192" y="6168"/>
                    <a:pt x="6049" y="6132"/>
                  </a:cubicBezTo>
                  <a:cubicBezTo>
                    <a:pt x="4906" y="5846"/>
                    <a:pt x="3775" y="5548"/>
                    <a:pt x="2620" y="5263"/>
                  </a:cubicBezTo>
                  <a:cubicBezTo>
                    <a:pt x="1763" y="5036"/>
                    <a:pt x="751" y="5025"/>
                    <a:pt x="1823" y="4346"/>
                  </a:cubicBezTo>
                  <a:cubicBezTo>
                    <a:pt x="2180" y="4120"/>
                    <a:pt x="2716" y="3727"/>
                    <a:pt x="3061" y="3489"/>
                  </a:cubicBezTo>
                  <a:cubicBezTo>
                    <a:pt x="3311" y="3310"/>
                    <a:pt x="3454" y="3239"/>
                    <a:pt x="3728" y="3060"/>
                  </a:cubicBezTo>
                  <a:close/>
                  <a:moveTo>
                    <a:pt x="9050" y="4560"/>
                  </a:moveTo>
                  <a:cubicBezTo>
                    <a:pt x="11169" y="5132"/>
                    <a:pt x="13312" y="5620"/>
                    <a:pt x="15408" y="6084"/>
                  </a:cubicBezTo>
                  <a:cubicBezTo>
                    <a:pt x="15027" y="6334"/>
                    <a:pt x="14622" y="6572"/>
                    <a:pt x="14229" y="6799"/>
                  </a:cubicBezTo>
                  <a:cubicBezTo>
                    <a:pt x="13459" y="7233"/>
                    <a:pt x="12634" y="7397"/>
                    <a:pt x="11784" y="7397"/>
                  </a:cubicBezTo>
                  <a:cubicBezTo>
                    <a:pt x="10191" y="7397"/>
                    <a:pt x="8511" y="6820"/>
                    <a:pt x="6942" y="6370"/>
                  </a:cubicBezTo>
                  <a:cubicBezTo>
                    <a:pt x="7299" y="6108"/>
                    <a:pt x="7609" y="5775"/>
                    <a:pt x="7942" y="5501"/>
                  </a:cubicBezTo>
                  <a:cubicBezTo>
                    <a:pt x="8276" y="5215"/>
                    <a:pt x="8800" y="4953"/>
                    <a:pt x="9050" y="4560"/>
                  </a:cubicBezTo>
                  <a:close/>
                  <a:moveTo>
                    <a:pt x="7895" y="0"/>
                  </a:moveTo>
                  <a:cubicBezTo>
                    <a:pt x="7800" y="0"/>
                    <a:pt x="7359" y="262"/>
                    <a:pt x="6990" y="476"/>
                  </a:cubicBezTo>
                  <a:cubicBezTo>
                    <a:pt x="4573" y="1798"/>
                    <a:pt x="2406" y="3179"/>
                    <a:pt x="180" y="4786"/>
                  </a:cubicBezTo>
                  <a:cubicBezTo>
                    <a:pt x="1" y="4917"/>
                    <a:pt x="96" y="5239"/>
                    <a:pt x="287" y="5275"/>
                  </a:cubicBezTo>
                  <a:cubicBezTo>
                    <a:pt x="2561" y="5858"/>
                    <a:pt x="4859" y="6441"/>
                    <a:pt x="7133" y="7025"/>
                  </a:cubicBezTo>
                  <a:cubicBezTo>
                    <a:pt x="8740" y="7442"/>
                    <a:pt x="10681" y="8275"/>
                    <a:pt x="12324" y="8287"/>
                  </a:cubicBezTo>
                  <a:cubicBezTo>
                    <a:pt x="12331" y="8287"/>
                    <a:pt x="12338" y="8287"/>
                    <a:pt x="12345" y="8287"/>
                  </a:cubicBezTo>
                  <a:cubicBezTo>
                    <a:pt x="13691" y="8287"/>
                    <a:pt x="14639" y="7140"/>
                    <a:pt x="15693" y="6430"/>
                  </a:cubicBezTo>
                  <a:cubicBezTo>
                    <a:pt x="15824" y="6334"/>
                    <a:pt x="15943" y="6251"/>
                    <a:pt x="16074" y="6168"/>
                  </a:cubicBezTo>
                  <a:cubicBezTo>
                    <a:pt x="17420" y="5275"/>
                    <a:pt x="18789" y="4429"/>
                    <a:pt x="20063" y="3477"/>
                  </a:cubicBezTo>
                  <a:cubicBezTo>
                    <a:pt x="20063" y="3477"/>
                    <a:pt x="20063" y="3465"/>
                    <a:pt x="20087" y="3465"/>
                  </a:cubicBezTo>
                  <a:cubicBezTo>
                    <a:pt x="20384" y="3346"/>
                    <a:pt x="20468" y="2917"/>
                    <a:pt x="20111" y="2798"/>
                  </a:cubicBezTo>
                  <a:cubicBezTo>
                    <a:pt x="16241" y="1560"/>
                    <a:pt x="11991" y="203"/>
                    <a:pt x="7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50"/>
            <p:cNvSpPr/>
            <p:nvPr/>
          </p:nvSpPr>
          <p:spPr>
            <a:xfrm>
              <a:off x="2522325" y="2880850"/>
              <a:ext cx="1733575" cy="526125"/>
            </a:xfrm>
            <a:custGeom>
              <a:avLst/>
              <a:gdLst/>
              <a:ahLst/>
              <a:cxnLst/>
              <a:rect l="l" t="t" r="r" b="b"/>
              <a:pathLst>
                <a:path w="69343" h="21045" extrusionOk="0">
                  <a:moveTo>
                    <a:pt x="12633" y="417"/>
                  </a:moveTo>
                  <a:cubicBezTo>
                    <a:pt x="13455" y="595"/>
                    <a:pt x="14252" y="786"/>
                    <a:pt x="15062" y="965"/>
                  </a:cubicBezTo>
                  <a:cubicBezTo>
                    <a:pt x="14383" y="1334"/>
                    <a:pt x="13717" y="1738"/>
                    <a:pt x="13062" y="2155"/>
                  </a:cubicBezTo>
                  <a:cubicBezTo>
                    <a:pt x="12085" y="1953"/>
                    <a:pt x="11085" y="1798"/>
                    <a:pt x="10121" y="1727"/>
                  </a:cubicBezTo>
                  <a:cubicBezTo>
                    <a:pt x="10907" y="1334"/>
                    <a:pt x="12609" y="476"/>
                    <a:pt x="12633" y="417"/>
                  </a:cubicBezTo>
                  <a:close/>
                  <a:moveTo>
                    <a:pt x="15622" y="1072"/>
                  </a:moveTo>
                  <a:cubicBezTo>
                    <a:pt x="16693" y="1334"/>
                    <a:pt x="17765" y="1572"/>
                    <a:pt x="18860" y="1810"/>
                  </a:cubicBezTo>
                  <a:cubicBezTo>
                    <a:pt x="18158" y="2203"/>
                    <a:pt x="17467" y="2620"/>
                    <a:pt x="16788" y="3036"/>
                  </a:cubicBezTo>
                  <a:cubicBezTo>
                    <a:pt x="15836" y="2798"/>
                    <a:pt x="14871" y="2524"/>
                    <a:pt x="13883" y="2310"/>
                  </a:cubicBezTo>
                  <a:cubicBezTo>
                    <a:pt x="14479" y="1917"/>
                    <a:pt x="15062" y="1512"/>
                    <a:pt x="15622" y="1072"/>
                  </a:cubicBezTo>
                  <a:close/>
                  <a:moveTo>
                    <a:pt x="9716" y="1917"/>
                  </a:moveTo>
                  <a:cubicBezTo>
                    <a:pt x="10657" y="2108"/>
                    <a:pt x="11573" y="2310"/>
                    <a:pt x="12514" y="2500"/>
                  </a:cubicBezTo>
                  <a:cubicBezTo>
                    <a:pt x="11800" y="2965"/>
                    <a:pt x="11085" y="3417"/>
                    <a:pt x="10359" y="3882"/>
                  </a:cubicBezTo>
                  <a:cubicBezTo>
                    <a:pt x="9228" y="3620"/>
                    <a:pt x="8097" y="3405"/>
                    <a:pt x="6966" y="3298"/>
                  </a:cubicBezTo>
                  <a:cubicBezTo>
                    <a:pt x="7871" y="2834"/>
                    <a:pt x="8799" y="2381"/>
                    <a:pt x="9716" y="1917"/>
                  </a:cubicBezTo>
                  <a:close/>
                  <a:moveTo>
                    <a:pt x="19360" y="1941"/>
                  </a:moveTo>
                  <a:cubicBezTo>
                    <a:pt x="20384" y="2167"/>
                    <a:pt x="21396" y="2405"/>
                    <a:pt x="22396" y="2631"/>
                  </a:cubicBezTo>
                  <a:cubicBezTo>
                    <a:pt x="21682" y="3024"/>
                    <a:pt x="20967" y="3453"/>
                    <a:pt x="20265" y="3893"/>
                  </a:cubicBezTo>
                  <a:cubicBezTo>
                    <a:pt x="19551" y="3727"/>
                    <a:pt x="18836" y="3560"/>
                    <a:pt x="18122" y="3393"/>
                  </a:cubicBezTo>
                  <a:cubicBezTo>
                    <a:pt x="17931" y="3346"/>
                    <a:pt x="17741" y="3298"/>
                    <a:pt x="17550" y="3239"/>
                  </a:cubicBezTo>
                  <a:cubicBezTo>
                    <a:pt x="18170" y="2822"/>
                    <a:pt x="18801" y="2405"/>
                    <a:pt x="19360" y="1941"/>
                  </a:cubicBezTo>
                  <a:close/>
                  <a:moveTo>
                    <a:pt x="22920" y="2750"/>
                  </a:moveTo>
                  <a:cubicBezTo>
                    <a:pt x="24039" y="3001"/>
                    <a:pt x="25135" y="3262"/>
                    <a:pt x="26242" y="3524"/>
                  </a:cubicBezTo>
                  <a:cubicBezTo>
                    <a:pt x="25504" y="3929"/>
                    <a:pt x="24789" y="4358"/>
                    <a:pt x="24075" y="4810"/>
                  </a:cubicBezTo>
                  <a:cubicBezTo>
                    <a:pt x="23063" y="4572"/>
                    <a:pt x="22075" y="4322"/>
                    <a:pt x="21063" y="4072"/>
                  </a:cubicBezTo>
                  <a:cubicBezTo>
                    <a:pt x="21694" y="3655"/>
                    <a:pt x="22325" y="3227"/>
                    <a:pt x="22920" y="2750"/>
                  </a:cubicBezTo>
                  <a:close/>
                  <a:moveTo>
                    <a:pt x="13324" y="2691"/>
                  </a:moveTo>
                  <a:cubicBezTo>
                    <a:pt x="14300" y="2917"/>
                    <a:pt x="15288" y="3131"/>
                    <a:pt x="16265" y="3382"/>
                  </a:cubicBezTo>
                  <a:cubicBezTo>
                    <a:pt x="15503" y="3858"/>
                    <a:pt x="14764" y="4346"/>
                    <a:pt x="14002" y="4822"/>
                  </a:cubicBezTo>
                  <a:cubicBezTo>
                    <a:pt x="13038" y="4572"/>
                    <a:pt x="12050" y="4310"/>
                    <a:pt x="11073" y="4060"/>
                  </a:cubicBezTo>
                  <a:cubicBezTo>
                    <a:pt x="11812" y="3620"/>
                    <a:pt x="12574" y="3155"/>
                    <a:pt x="13324" y="2691"/>
                  </a:cubicBezTo>
                  <a:close/>
                  <a:moveTo>
                    <a:pt x="6513" y="3560"/>
                  </a:moveTo>
                  <a:cubicBezTo>
                    <a:pt x="7609" y="3774"/>
                    <a:pt x="8692" y="4013"/>
                    <a:pt x="9776" y="4251"/>
                  </a:cubicBezTo>
                  <a:cubicBezTo>
                    <a:pt x="9073" y="4667"/>
                    <a:pt x="8383" y="5072"/>
                    <a:pt x="7668" y="5477"/>
                  </a:cubicBezTo>
                  <a:cubicBezTo>
                    <a:pt x="6513" y="5191"/>
                    <a:pt x="5370" y="4953"/>
                    <a:pt x="4227" y="4834"/>
                  </a:cubicBezTo>
                  <a:cubicBezTo>
                    <a:pt x="4763" y="4525"/>
                    <a:pt x="5299" y="4191"/>
                    <a:pt x="5823" y="3917"/>
                  </a:cubicBezTo>
                  <a:cubicBezTo>
                    <a:pt x="6061" y="3798"/>
                    <a:pt x="6275" y="3679"/>
                    <a:pt x="6513" y="3560"/>
                  </a:cubicBezTo>
                  <a:close/>
                  <a:moveTo>
                    <a:pt x="17050" y="3584"/>
                  </a:moveTo>
                  <a:cubicBezTo>
                    <a:pt x="17943" y="3810"/>
                    <a:pt x="18848" y="4013"/>
                    <a:pt x="19741" y="4251"/>
                  </a:cubicBezTo>
                  <a:cubicBezTo>
                    <a:pt x="19003" y="4715"/>
                    <a:pt x="18241" y="5203"/>
                    <a:pt x="17491" y="5679"/>
                  </a:cubicBezTo>
                  <a:cubicBezTo>
                    <a:pt x="16562" y="5465"/>
                    <a:pt x="15657" y="5239"/>
                    <a:pt x="14729" y="5013"/>
                  </a:cubicBezTo>
                  <a:lnTo>
                    <a:pt x="14705" y="5013"/>
                  </a:lnTo>
                  <a:cubicBezTo>
                    <a:pt x="15491" y="4536"/>
                    <a:pt x="16276" y="4072"/>
                    <a:pt x="17050" y="3584"/>
                  </a:cubicBezTo>
                  <a:close/>
                  <a:moveTo>
                    <a:pt x="26778" y="3643"/>
                  </a:moveTo>
                  <a:cubicBezTo>
                    <a:pt x="27849" y="3893"/>
                    <a:pt x="28921" y="4155"/>
                    <a:pt x="29992" y="4394"/>
                  </a:cubicBezTo>
                  <a:cubicBezTo>
                    <a:pt x="29242" y="4786"/>
                    <a:pt x="28516" y="5239"/>
                    <a:pt x="27790" y="5703"/>
                  </a:cubicBezTo>
                  <a:cubicBezTo>
                    <a:pt x="26813" y="5465"/>
                    <a:pt x="25849" y="5215"/>
                    <a:pt x="24873" y="4989"/>
                  </a:cubicBezTo>
                  <a:cubicBezTo>
                    <a:pt x="25528" y="4572"/>
                    <a:pt x="26159" y="4120"/>
                    <a:pt x="26778" y="3643"/>
                  </a:cubicBezTo>
                  <a:close/>
                  <a:moveTo>
                    <a:pt x="10502" y="4417"/>
                  </a:moveTo>
                  <a:cubicBezTo>
                    <a:pt x="11502" y="4644"/>
                    <a:pt x="12502" y="4882"/>
                    <a:pt x="13514" y="5132"/>
                  </a:cubicBezTo>
                  <a:cubicBezTo>
                    <a:pt x="13502" y="5144"/>
                    <a:pt x="13478" y="5144"/>
                    <a:pt x="13478" y="5167"/>
                  </a:cubicBezTo>
                  <a:cubicBezTo>
                    <a:pt x="12764" y="5596"/>
                    <a:pt x="12038" y="6001"/>
                    <a:pt x="11323" y="6418"/>
                  </a:cubicBezTo>
                  <a:cubicBezTo>
                    <a:pt x="10383" y="6191"/>
                    <a:pt x="9430" y="5918"/>
                    <a:pt x="8466" y="5668"/>
                  </a:cubicBezTo>
                  <a:cubicBezTo>
                    <a:pt x="9156" y="5251"/>
                    <a:pt x="9835" y="4822"/>
                    <a:pt x="10502" y="4417"/>
                  </a:cubicBezTo>
                  <a:close/>
                  <a:moveTo>
                    <a:pt x="20527" y="4417"/>
                  </a:moveTo>
                  <a:cubicBezTo>
                    <a:pt x="21503" y="4667"/>
                    <a:pt x="22503" y="4917"/>
                    <a:pt x="23480" y="5179"/>
                  </a:cubicBezTo>
                  <a:cubicBezTo>
                    <a:pt x="22753" y="5656"/>
                    <a:pt x="22015" y="6144"/>
                    <a:pt x="21265" y="6608"/>
                  </a:cubicBezTo>
                  <a:lnTo>
                    <a:pt x="18181" y="5846"/>
                  </a:lnTo>
                  <a:cubicBezTo>
                    <a:pt x="18955" y="5370"/>
                    <a:pt x="19741" y="4906"/>
                    <a:pt x="20527" y="4417"/>
                  </a:cubicBezTo>
                  <a:close/>
                  <a:moveTo>
                    <a:pt x="30492" y="4513"/>
                  </a:moveTo>
                  <a:cubicBezTo>
                    <a:pt x="31600" y="4775"/>
                    <a:pt x="32683" y="5025"/>
                    <a:pt x="33755" y="5287"/>
                  </a:cubicBezTo>
                  <a:cubicBezTo>
                    <a:pt x="32981" y="5679"/>
                    <a:pt x="32231" y="6144"/>
                    <a:pt x="31493" y="6608"/>
                  </a:cubicBezTo>
                  <a:cubicBezTo>
                    <a:pt x="30504" y="6370"/>
                    <a:pt x="29540" y="6132"/>
                    <a:pt x="28564" y="5894"/>
                  </a:cubicBezTo>
                  <a:cubicBezTo>
                    <a:pt x="29230" y="5465"/>
                    <a:pt x="29885" y="5013"/>
                    <a:pt x="30492" y="4513"/>
                  </a:cubicBezTo>
                  <a:close/>
                  <a:moveTo>
                    <a:pt x="14217" y="5298"/>
                  </a:moveTo>
                  <a:cubicBezTo>
                    <a:pt x="15133" y="5513"/>
                    <a:pt x="16038" y="5763"/>
                    <a:pt x="16967" y="6001"/>
                  </a:cubicBezTo>
                  <a:cubicBezTo>
                    <a:pt x="16253" y="6430"/>
                    <a:pt x="15526" y="6846"/>
                    <a:pt x="14788" y="7263"/>
                  </a:cubicBezTo>
                  <a:cubicBezTo>
                    <a:pt x="13895" y="7037"/>
                    <a:pt x="12990" y="6811"/>
                    <a:pt x="12097" y="6608"/>
                  </a:cubicBezTo>
                  <a:cubicBezTo>
                    <a:pt x="12800" y="6179"/>
                    <a:pt x="13514" y="5727"/>
                    <a:pt x="14217" y="5298"/>
                  </a:cubicBezTo>
                  <a:close/>
                  <a:moveTo>
                    <a:pt x="3799" y="5108"/>
                  </a:moveTo>
                  <a:cubicBezTo>
                    <a:pt x="4894" y="5322"/>
                    <a:pt x="5978" y="5560"/>
                    <a:pt x="7085" y="5810"/>
                  </a:cubicBezTo>
                  <a:cubicBezTo>
                    <a:pt x="6299" y="6275"/>
                    <a:pt x="5525" y="6751"/>
                    <a:pt x="4775" y="7275"/>
                  </a:cubicBezTo>
                  <a:cubicBezTo>
                    <a:pt x="3465" y="6977"/>
                    <a:pt x="2275" y="6858"/>
                    <a:pt x="917" y="6632"/>
                  </a:cubicBezTo>
                  <a:cubicBezTo>
                    <a:pt x="1870" y="6037"/>
                    <a:pt x="2822" y="5679"/>
                    <a:pt x="3799" y="5108"/>
                  </a:cubicBezTo>
                  <a:close/>
                  <a:moveTo>
                    <a:pt x="34172" y="5382"/>
                  </a:moveTo>
                  <a:cubicBezTo>
                    <a:pt x="35207" y="5644"/>
                    <a:pt x="36255" y="5870"/>
                    <a:pt x="37291" y="6132"/>
                  </a:cubicBezTo>
                  <a:cubicBezTo>
                    <a:pt x="36517" y="6549"/>
                    <a:pt x="35767" y="7001"/>
                    <a:pt x="35005" y="7501"/>
                  </a:cubicBezTo>
                  <a:cubicBezTo>
                    <a:pt x="34100" y="7275"/>
                    <a:pt x="33183" y="7049"/>
                    <a:pt x="32278" y="6811"/>
                  </a:cubicBezTo>
                  <a:cubicBezTo>
                    <a:pt x="32909" y="6394"/>
                    <a:pt x="33529" y="5965"/>
                    <a:pt x="34112" y="5501"/>
                  </a:cubicBezTo>
                  <a:cubicBezTo>
                    <a:pt x="34160" y="5465"/>
                    <a:pt x="34172" y="5417"/>
                    <a:pt x="34172" y="5382"/>
                  </a:cubicBezTo>
                  <a:close/>
                  <a:moveTo>
                    <a:pt x="24289" y="5370"/>
                  </a:moveTo>
                  <a:cubicBezTo>
                    <a:pt x="25242" y="5608"/>
                    <a:pt x="26206" y="5858"/>
                    <a:pt x="27159" y="6096"/>
                  </a:cubicBezTo>
                  <a:cubicBezTo>
                    <a:pt x="26421" y="6572"/>
                    <a:pt x="25682" y="7072"/>
                    <a:pt x="24944" y="7513"/>
                  </a:cubicBezTo>
                  <a:cubicBezTo>
                    <a:pt x="23956" y="7263"/>
                    <a:pt x="22968" y="7025"/>
                    <a:pt x="21980" y="6775"/>
                  </a:cubicBezTo>
                  <a:cubicBezTo>
                    <a:pt x="22742" y="6310"/>
                    <a:pt x="23527" y="5846"/>
                    <a:pt x="24289" y="5370"/>
                  </a:cubicBezTo>
                  <a:close/>
                  <a:moveTo>
                    <a:pt x="7883" y="6001"/>
                  </a:moveTo>
                  <a:cubicBezTo>
                    <a:pt x="8859" y="6215"/>
                    <a:pt x="9823" y="6453"/>
                    <a:pt x="10788" y="6691"/>
                  </a:cubicBezTo>
                  <a:cubicBezTo>
                    <a:pt x="9990" y="7156"/>
                    <a:pt x="9192" y="7644"/>
                    <a:pt x="8442" y="8180"/>
                  </a:cubicBezTo>
                  <a:cubicBezTo>
                    <a:pt x="7382" y="7930"/>
                    <a:pt x="6299" y="7644"/>
                    <a:pt x="5192" y="7382"/>
                  </a:cubicBezTo>
                  <a:cubicBezTo>
                    <a:pt x="6120" y="6989"/>
                    <a:pt x="7013" y="6513"/>
                    <a:pt x="7883" y="6001"/>
                  </a:cubicBezTo>
                  <a:close/>
                  <a:moveTo>
                    <a:pt x="17646" y="6179"/>
                  </a:moveTo>
                  <a:cubicBezTo>
                    <a:pt x="18658" y="6441"/>
                    <a:pt x="19658" y="6691"/>
                    <a:pt x="20658" y="6965"/>
                  </a:cubicBezTo>
                  <a:cubicBezTo>
                    <a:pt x="19955" y="7382"/>
                    <a:pt x="19253" y="7787"/>
                    <a:pt x="18539" y="8180"/>
                  </a:cubicBezTo>
                  <a:cubicBezTo>
                    <a:pt x="17550" y="7930"/>
                    <a:pt x="16550" y="7692"/>
                    <a:pt x="15562" y="7453"/>
                  </a:cubicBezTo>
                  <a:cubicBezTo>
                    <a:pt x="16276" y="7037"/>
                    <a:pt x="16967" y="6608"/>
                    <a:pt x="17646" y="6179"/>
                  </a:cubicBezTo>
                  <a:close/>
                  <a:moveTo>
                    <a:pt x="37803" y="6251"/>
                  </a:moveTo>
                  <a:cubicBezTo>
                    <a:pt x="38827" y="6489"/>
                    <a:pt x="39851" y="6739"/>
                    <a:pt x="40887" y="6977"/>
                  </a:cubicBezTo>
                  <a:cubicBezTo>
                    <a:pt x="40089" y="7406"/>
                    <a:pt x="39339" y="7882"/>
                    <a:pt x="38577" y="8382"/>
                  </a:cubicBezTo>
                  <a:cubicBezTo>
                    <a:pt x="37648" y="8144"/>
                    <a:pt x="36719" y="7918"/>
                    <a:pt x="35779" y="7680"/>
                  </a:cubicBezTo>
                  <a:cubicBezTo>
                    <a:pt x="36481" y="7227"/>
                    <a:pt x="37160" y="6775"/>
                    <a:pt x="37803" y="6251"/>
                  </a:cubicBezTo>
                  <a:close/>
                  <a:moveTo>
                    <a:pt x="27933" y="6310"/>
                  </a:moveTo>
                  <a:cubicBezTo>
                    <a:pt x="28647" y="6489"/>
                    <a:pt x="29349" y="6668"/>
                    <a:pt x="30064" y="6846"/>
                  </a:cubicBezTo>
                  <a:cubicBezTo>
                    <a:pt x="30326" y="6906"/>
                    <a:pt x="30576" y="6977"/>
                    <a:pt x="30850" y="7037"/>
                  </a:cubicBezTo>
                  <a:cubicBezTo>
                    <a:pt x="30111" y="7513"/>
                    <a:pt x="29373" y="7989"/>
                    <a:pt x="28635" y="8454"/>
                  </a:cubicBezTo>
                  <a:lnTo>
                    <a:pt x="25647" y="7692"/>
                  </a:lnTo>
                  <a:cubicBezTo>
                    <a:pt x="26397" y="7227"/>
                    <a:pt x="27171" y="6763"/>
                    <a:pt x="27933" y="6310"/>
                  </a:cubicBezTo>
                  <a:close/>
                  <a:moveTo>
                    <a:pt x="11573" y="6894"/>
                  </a:moveTo>
                  <a:cubicBezTo>
                    <a:pt x="12455" y="7108"/>
                    <a:pt x="13347" y="7334"/>
                    <a:pt x="14229" y="7573"/>
                  </a:cubicBezTo>
                  <a:cubicBezTo>
                    <a:pt x="13455" y="8037"/>
                    <a:pt x="12681" y="8501"/>
                    <a:pt x="11954" y="9013"/>
                  </a:cubicBezTo>
                  <a:cubicBezTo>
                    <a:pt x="10978" y="8811"/>
                    <a:pt x="10002" y="8573"/>
                    <a:pt x="9014" y="8334"/>
                  </a:cubicBezTo>
                  <a:cubicBezTo>
                    <a:pt x="8954" y="8323"/>
                    <a:pt x="8918" y="8299"/>
                    <a:pt x="8859" y="8287"/>
                  </a:cubicBezTo>
                  <a:cubicBezTo>
                    <a:pt x="9776" y="7882"/>
                    <a:pt x="10680" y="7406"/>
                    <a:pt x="11573" y="6894"/>
                  </a:cubicBezTo>
                  <a:close/>
                  <a:moveTo>
                    <a:pt x="21360" y="7156"/>
                  </a:moveTo>
                  <a:cubicBezTo>
                    <a:pt x="22337" y="7406"/>
                    <a:pt x="23301" y="7656"/>
                    <a:pt x="24277" y="7918"/>
                  </a:cubicBezTo>
                  <a:cubicBezTo>
                    <a:pt x="23599" y="8323"/>
                    <a:pt x="22908" y="8704"/>
                    <a:pt x="22218" y="9108"/>
                  </a:cubicBezTo>
                  <a:cubicBezTo>
                    <a:pt x="21253" y="8870"/>
                    <a:pt x="20301" y="8632"/>
                    <a:pt x="19336" y="8394"/>
                  </a:cubicBezTo>
                  <a:cubicBezTo>
                    <a:pt x="20015" y="7977"/>
                    <a:pt x="20682" y="7561"/>
                    <a:pt x="21360" y="7156"/>
                  </a:cubicBezTo>
                  <a:close/>
                  <a:moveTo>
                    <a:pt x="41422" y="7108"/>
                  </a:moveTo>
                  <a:cubicBezTo>
                    <a:pt x="42411" y="7346"/>
                    <a:pt x="43399" y="7573"/>
                    <a:pt x="44363" y="7811"/>
                  </a:cubicBezTo>
                  <a:cubicBezTo>
                    <a:pt x="43566" y="8239"/>
                    <a:pt x="42792" y="8739"/>
                    <a:pt x="42030" y="9239"/>
                  </a:cubicBezTo>
                  <a:cubicBezTo>
                    <a:pt x="41137" y="9013"/>
                    <a:pt x="40256" y="8799"/>
                    <a:pt x="39363" y="8573"/>
                  </a:cubicBezTo>
                  <a:cubicBezTo>
                    <a:pt x="40077" y="8108"/>
                    <a:pt x="40768" y="7632"/>
                    <a:pt x="41422" y="7108"/>
                  </a:cubicBezTo>
                  <a:close/>
                  <a:moveTo>
                    <a:pt x="31624" y="7227"/>
                  </a:moveTo>
                  <a:cubicBezTo>
                    <a:pt x="32528" y="7453"/>
                    <a:pt x="33445" y="7680"/>
                    <a:pt x="34338" y="7918"/>
                  </a:cubicBezTo>
                  <a:cubicBezTo>
                    <a:pt x="33600" y="8394"/>
                    <a:pt x="32862" y="8870"/>
                    <a:pt x="32112" y="9335"/>
                  </a:cubicBezTo>
                  <a:cubicBezTo>
                    <a:pt x="31195" y="9085"/>
                    <a:pt x="30266" y="8846"/>
                    <a:pt x="29338" y="8620"/>
                  </a:cubicBezTo>
                  <a:cubicBezTo>
                    <a:pt x="30088" y="8156"/>
                    <a:pt x="30862" y="7703"/>
                    <a:pt x="31624" y="7227"/>
                  </a:cubicBezTo>
                  <a:close/>
                  <a:moveTo>
                    <a:pt x="15002" y="7799"/>
                  </a:moveTo>
                  <a:cubicBezTo>
                    <a:pt x="15967" y="8049"/>
                    <a:pt x="16955" y="8323"/>
                    <a:pt x="17919" y="8573"/>
                  </a:cubicBezTo>
                  <a:cubicBezTo>
                    <a:pt x="17193" y="9001"/>
                    <a:pt x="16455" y="9454"/>
                    <a:pt x="15776" y="9954"/>
                  </a:cubicBezTo>
                  <a:cubicBezTo>
                    <a:pt x="14645" y="9668"/>
                    <a:pt x="13514" y="9406"/>
                    <a:pt x="12371" y="9132"/>
                  </a:cubicBezTo>
                  <a:cubicBezTo>
                    <a:pt x="13264" y="8751"/>
                    <a:pt x="14133" y="8287"/>
                    <a:pt x="15002" y="7799"/>
                  </a:cubicBezTo>
                  <a:close/>
                  <a:moveTo>
                    <a:pt x="24992" y="8096"/>
                  </a:moveTo>
                  <a:cubicBezTo>
                    <a:pt x="25528" y="8227"/>
                    <a:pt x="26063" y="8382"/>
                    <a:pt x="26575" y="8513"/>
                  </a:cubicBezTo>
                  <a:cubicBezTo>
                    <a:pt x="27040" y="8632"/>
                    <a:pt x="27504" y="8751"/>
                    <a:pt x="27945" y="8870"/>
                  </a:cubicBezTo>
                  <a:cubicBezTo>
                    <a:pt x="27278" y="9275"/>
                    <a:pt x="26599" y="9656"/>
                    <a:pt x="25920" y="10037"/>
                  </a:cubicBezTo>
                  <a:cubicBezTo>
                    <a:pt x="24956" y="9799"/>
                    <a:pt x="23992" y="9549"/>
                    <a:pt x="23003" y="9311"/>
                  </a:cubicBezTo>
                  <a:cubicBezTo>
                    <a:pt x="23682" y="8918"/>
                    <a:pt x="24337" y="8489"/>
                    <a:pt x="24992" y="8096"/>
                  </a:cubicBezTo>
                  <a:close/>
                  <a:moveTo>
                    <a:pt x="44887" y="7942"/>
                  </a:moveTo>
                  <a:cubicBezTo>
                    <a:pt x="45959" y="8192"/>
                    <a:pt x="47030" y="8454"/>
                    <a:pt x="48102" y="8715"/>
                  </a:cubicBezTo>
                  <a:cubicBezTo>
                    <a:pt x="47280" y="9168"/>
                    <a:pt x="46494" y="9656"/>
                    <a:pt x="45709" y="10180"/>
                  </a:cubicBezTo>
                  <a:cubicBezTo>
                    <a:pt x="44732" y="9942"/>
                    <a:pt x="43780" y="9680"/>
                    <a:pt x="42815" y="9442"/>
                  </a:cubicBezTo>
                  <a:cubicBezTo>
                    <a:pt x="43530" y="8966"/>
                    <a:pt x="44232" y="8477"/>
                    <a:pt x="44887" y="7942"/>
                  </a:cubicBezTo>
                  <a:close/>
                  <a:moveTo>
                    <a:pt x="35112" y="8108"/>
                  </a:moveTo>
                  <a:cubicBezTo>
                    <a:pt x="36041" y="8346"/>
                    <a:pt x="36969" y="8573"/>
                    <a:pt x="37898" y="8811"/>
                  </a:cubicBezTo>
                  <a:cubicBezTo>
                    <a:pt x="37172" y="9287"/>
                    <a:pt x="36446" y="9775"/>
                    <a:pt x="35707" y="10251"/>
                  </a:cubicBezTo>
                  <a:cubicBezTo>
                    <a:pt x="34731" y="10001"/>
                    <a:pt x="33767" y="9763"/>
                    <a:pt x="32802" y="9513"/>
                  </a:cubicBezTo>
                  <a:cubicBezTo>
                    <a:pt x="33564" y="9049"/>
                    <a:pt x="34350" y="8585"/>
                    <a:pt x="35112" y="8108"/>
                  </a:cubicBezTo>
                  <a:close/>
                  <a:moveTo>
                    <a:pt x="18693" y="8763"/>
                  </a:moveTo>
                  <a:cubicBezTo>
                    <a:pt x="19646" y="9013"/>
                    <a:pt x="20586" y="9275"/>
                    <a:pt x="21539" y="9513"/>
                  </a:cubicBezTo>
                  <a:cubicBezTo>
                    <a:pt x="20837" y="9930"/>
                    <a:pt x="20134" y="10359"/>
                    <a:pt x="19479" y="10835"/>
                  </a:cubicBezTo>
                  <a:cubicBezTo>
                    <a:pt x="18360" y="10561"/>
                    <a:pt x="17265" y="10299"/>
                    <a:pt x="16157" y="10025"/>
                  </a:cubicBezTo>
                  <a:cubicBezTo>
                    <a:pt x="17027" y="9668"/>
                    <a:pt x="17860" y="9239"/>
                    <a:pt x="18693" y="8763"/>
                  </a:cubicBezTo>
                  <a:close/>
                  <a:moveTo>
                    <a:pt x="28647" y="9037"/>
                  </a:moveTo>
                  <a:lnTo>
                    <a:pt x="31421" y="9739"/>
                  </a:lnTo>
                  <a:cubicBezTo>
                    <a:pt x="30743" y="10132"/>
                    <a:pt x="30076" y="10525"/>
                    <a:pt x="29397" y="10918"/>
                  </a:cubicBezTo>
                  <a:cubicBezTo>
                    <a:pt x="28504" y="10692"/>
                    <a:pt x="27587" y="10454"/>
                    <a:pt x="26694" y="10239"/>
                  </a:cubicBezTo>
                  <a:cubicBezTo>
                    <a:pt x="27349" y="9835"/>
                    <a:pt x="28004" y="9430"/>
                    <a:pt x="28647" y="9037"/>
                  </a:cubicBezTo>
                  <a:close/>
                  <a:moveTo>
                    <a:pt x="48650" y="8846"/>
                  </a:moveTo>
                  <a:lnTo>
                    <a:pt x="51817" y="9608"/>
                  </a:lnTo>
                  <a:cubicBezTo>
                    <a:pt x="51007" y="10073"/>
                    <a:pt x="50197" y="10573"/>
                    <a:pt x="49412" y="11097"/>
                  </a:cubicBezTo>
                  <a:cubicBezTo>
                    <a:pt x="48840" y="10954"/>
                    <a:pt x="48280" y="10823"/>
                    <a:pt x="47697" y="10668"/>
                  </a:cubicBezTo>
                  <a:cubicBezTo>
                    <a:pt x="47292" y="10561"/>
                    <a:pt x="46899" y="10466"/>
                    <a:pt x="46494" y="10370"/>
                  </a:cubicBezTo>
                  <a:cubicBezTo>
                    <a:pt x="47233" y="9894"/>
                    <a:pt x="47971" y="9382"/>
                    <a:pt x="48650" y="8846"/>
                  </a:cubicBezTo>
                  <a:close/>
                  <a:moveTo>
                    <a:pt x="38696" y="9001"/>
                  </a:moveTo>
                  <a:lnTo>
                    <a:pt x="41375" y="9668"/>
                  </a:lnTo>
                  <a:cubicBezTo>
                    <a:pt x="40660" y="10168"/>
                    <a:pt x="39934" y="10668"/>
                    <a:pt x="39184" y="11144"/>
                  </a:cubicBezTo>
                  <a:cubicBezTo>
                    <a:pt x="38243" y="10906"/>
                    <a:pt x="37327" y="10668"/>
                    <a:pt x="36386" y="10430"/>
                  </a:cubicBezTo>
                  <a:cubicBezTo>
                    <a:pt x="37148" y="9954"/>
                    <a:pt x="37922" y="9489"/>
                    <a:pt x="38696" y="9001"/>
                  </a:cubicBezTo>
                  <a:close/>
                  <a:moveTo>
                    <a:pt x="22289" y="9716"/>
                  </a:moveTo>
                  <a:lnTo>
                    <a:pt x="23313" y="9978"/>
                  </a:lnTo>
                  <a:cubicBezTo>
                    <a:pt x="23944" y="10144"/>
                    <a:pt x="24551" y="10311"/>
                    <a:pt x="25182" y="10466"/>
                  </a:cubicBezTo>
                  <a:cubicBezTo>
                    <a:pt x="24492" y="10859"/>
                    <a:pt x="23825" y="11275"/>
                    <a:pt x="23182" y="11740"/>
                  </a:cubicBezTo>
                  <a:cubicBezTo>
                    <a:pt x="22087" y="11466"/>
                    <a:pt x="20967" y="11204"/>
                    <a:pt x="19872" y="10942"/>
                  </a:cubicBezTo>
                  <a:cubicBezTo>
                    <a:pt x="20706" y="10597"/>
                    <a:pt x="21503" y="10180"/>
                    <a:pt x="22289" y="9716"/>
                  </a:cubicBezTo>
                  <a:close/>
                  <a:moveTo>
                    <a:pt x="32112" y="9930"/>
                  </a:moveTo>
                  <a:cubicBezTo>
                    <a:pt x="33088" y="10180"/>
                    <a:pt x="34052" y="10418"/>
                    <a:pt x="35017" y="10668"/>
                  </a:cubicBezTo>
                  <a:cubicBezTo>
                    <a:pt x="34362" y="11073"/>
                    <a:pt x="33695" y="11454"/>
                    <a:pt x="33029" y="11847"/>
                  </a:cubicBezTo>
                  <a:cubicBezTo>
                    <a:pt x="32076" y="11609"/>
                    <a:pt x="31135" y="11359"/>
                    <a:pt x="30183" y="11121"/>
                  </a:cubicBezTo>
                  <a:cubicBezTo>
                    <a:pt x="30838" y="10728"/>
                    <a:pt x="31481" y="10323"/>
                    <a:pt x="32112" y="9930"/>
                  </a:cubicBezTo>
                  <a:close/>
                  <a:moveTo>
                    <a:pt x="42149" y="9882"/>
                  </a:moveTo>
                  <a:cubicBezTo>
                    <a:pt x="43113" y="10120"/>
                    <a:pt x="44066" y="10359"/>
                    <a:pt x="45030" y="10609"/>
                  </a:cubicBezTo>
                  <a:cubicBezTo>
                    <a:pt x="44292" y="11085"/>
                    <a:pt x="43530" y="11597"/>
                    <a:pt x="42756" y="12061"/>
                  </a:cubicBezTo>
                  <a:cubicBezTo>
                    <a:pt x="41792" y="11811"/>
                    <a:pt x="40827" y="11561"/>
                    <a:pt x="39851" y="11323"/>
                  </a:cubicBezTo>
                  <a:cubicBezTo>
                    <a:pt x="40613" y="10835"/>
                    <a:pt x="41387" y="10359"/>
                    <a:pt x="42149" y="9882"/>
                  </a:cubicBezTo>
                  <a:close/>
                  <a:moveTo>
                    <a:pt x="52388" y="9763"/>
                  </a:moveTo>
                  <a:cubicBezTo>
                    <a:pt x="53591" y="10049"/>
                    <a:pt x="54781" y="10323"/>
                    <a:pt x="55984" y="10620"/>
                  </a:cubicBezTo>
                  <a:cubicBezTo>
                    <a:pt x="55138" y="11085"/>
                    <a:pt x="54305" y="11609"/>
                    <a:pt x="53483" y="12144"/>
                  </a:cubicBezTo>
                  <a:cubicBezTo>
                    <a:pt x="52388" y="11859"/>
                    <a:pt x="51305" y="11597"/>
                    <a:pt x="50197" y="11311"/>
                  </a:cubicBezTo>
                  <a:cubicBezTo>
                    <a:pt x="50959" y="10823"/>
                    <a:pt x="51698" y="10311"/>
                    <a:pt x="52388" y="9763"/>
                  </a:cubicBezTo>
                  <a:close/>
                  <a:moveTo>
                    <a:pt x="25944" y="10680"/>
                  </a:moveTo>
                  <a:cubicBezTo>
                    <a:pt x="26837" y="10906"/>
                    <a:pt x="27730" y="11144"/>
                    <a:pt x="28623" y="11382"/>
                  </a:cubicBezTo>
                  <a:cubicBezTo>
                    <a:pt x="27983" y="11750"/>
                    <a:pt x="27342" y="12153"/>
                    <a:pt x="26725" y="12616"/>
                  </a:cubicBezTo>
                  <a:lnTo>
                    <a:pt x="26725" y="12616"/>
                  </a:lnTo>
                  <a:cubicBezTo>
                    <a:pt x="26725" y="12616"/>
                    <a:pt x="26726" y="12615"/>
                    <a:pt x="26726" y="12615"/>
                  </a:cubicBezTo>
                  <a:cubicBezTo>
                    <a:pt x="26729" y="12615"/>
                    <a:pt x="26726" y="12621"/>
                    <a:pt x="26718" y="12621"/>
                  </a:cubicBezTo>
                  <a:cubicBezTo>
                    <a:pt x="26720" y="12619"/>
                    <a:pt x="26723" y="12617"/>
                    <a:pt x="26725" y="12616"/>
                  </a:cubicBezTo>
                  <a:lnTo>
                    <a:pt x="26725" y="12616"/>
                  </a:lnTo>
                  <a:cubicBezTo>
                    <a:pt x="26723" y="12616"/>
                    <a:pt x="26721" y="12618"/>
                    <a:pt x="26718" y="12621"/>
                  </a:cubicBezTo>
                  <a:cubicBezTo>
                    <a:pt x="25682" y="12359"/>
                    <a:pt x="24647" y="12109"/>
                    <a:pt x="23623" y="11859"/>
                  </a:cubicBezTo>
                  <a:cubicBezTo>
                    <a:pt x="24408" y="11513"/>
                    <a:pt x="25182" y="11121"/>
                    <a:pt x="25944" y="10680"/>
                  </a:cubicBezTo>
                  <a:close/>
                  <a:moveTo>
                    <a:pt x="35719" y="10847"/>
                  </a:moveTo>
                  <a:cubicBezTo>
                    <a:pt x="36660" y="11085"/>
                    <a:pt x="37577" y="11323"/>
                    <a:pt x="38517" y="11561"/>
                  </a:cubicBezTo>
                  <a:cubicBezTo>
                    <a:pt x="37862" y="11966"/>
                    <a:pt x="37208" y="12359"/>
                    <a:pt x="36541" y="12752"/>
                  </a:cubicBezTo>
                  <a:cubicBezTo>
                    <a:pt x="35624" y="12514"/>
                    <a:pt x="34719" y="12275"/>
                    <a:pt x="33802" y="12037"/>
                  </a:cubicBezTo>
                  <a:cubicBezTo>
                    <a:pt x="34457" y="11656"/>
                    <a:pt x="35088" y="11252"/>
                    <a:pt x="35719" y="10847"/>
                  </a:cubicBezTo>
                  <a:close/>
                  <a:moveTo>
                    <a:pt x="45828" y="10787"/>
                  </a:moveTo>
                  <a:cubicBezTo>
                    <a:pt x="46804" y="11037"/>
                    <a:pt x="47768" y="11287"/>
                    <a:pt x="48757" y="11525"/>
                  </a:cubicBezTo>
                  <a:cubicBezTo>
                    <a:pt x="48007" y="12025"/>
                    <a:pt x="47280" y="12525"/>
                    <a:pt x="46542" y="12990"/>
                  </a:cubicBezTo>
                  <a:cubicBezTo>
                    <a:pt x="46518" y="13002"/>
                    <a:pt x="46494" y="13026"/>
                    <a:pt x="46483" y="13037"/>
                  </a:cubicBezTo>
                  <a:cubicBezTo>
                    <a:pt x="45780" y="12859"/>
                    <a:pt x="45066" y="12656"/>
                    <a:pt x="44363" y="12478"/>
                  </a:cubicBezTo>
                  <a:cubicBezTo>
                    <a:pt x="44066" y="12406"/>
                    <a:pt x="43756" y="12323"/>
                    <a:pt x="43458" y="12240"/>
                  </a:cubicBezTo>
                  <a:lnTo>
                    <a:pt x="43589" y="12156"/>
                  </a:lnTo>
                  <a:cubicBezTo>
                    <a:pt x="44316" y="11692"/>
                    <a:pt x="45078" y="11252"/>
                    <a:pt x="45828" y="10787"/>
                  </a:cubicBezTo>
                  <a:close/>
                  <a:moveTo>
                    <a:pt x="56496" y="10740"/>
                  </a:moveTo>
                  <a:cubicBezTo>
                    <a:pt x="57674" y="11025"/>
                    <a:pt x="58865" y="11323"/>
                    <a:pt x="60032" y="11609"/>
                  </a:cubicBezTo>
                  <a:cubicBezTo>
                    <a:pt x="59175" y="12085"/>
                    <a:pt x="58341" y="12621"/>
                    <a:pt x="57520" y="13168"/>
                  </a:cubicBezTo>
                  <a:cubicBezTo>
                    <a:pt x="56436" y="12883"/>
                    <a:pt x="55365" y="12621"/>
                    <a:pt x="54281" y="12335"/>
                  </a:cubicBezTo>
                  <a:cubicBezTo>
                    <a:pt x="55031" y="11847"/>
                    <a:pt x="55793" y="11323"/>
                    <a:pt x="56496" y="10740"/>
                  </a:cubicBezTo>
                  <a:close/>
                  <a:moveTo>
                    <a:pt x="29409" y="11561"/>
                  </a:moveTo>
                  <a:cubicBezTo>
                    <a:pt x="30362" y="11811"/>
                    <a:pt x="31314" y="12049"/>
                    <a:pt x="32267" y="12311"/>
                  </a:cubicBezTo>
                  <a:cubicBezTo>
                    <a:pt x="31624" y="12692"/>
                    <a:pt x="30981" y="13097"/>
                    <a:pt x="30385" y="13526"/>
                  </a:cubicBezTo>
                  <a:cubicBezTo>
                    <a:pt x="29290" y="13240"/>
                    <a:pt x="28183" y="12978"/>
                    <a:pt x="27087" y="12704"/>
                  </a:cubicBezTo>
                  <a:cubicBezTo>
                    <a:pt x="27873" y="12383"/>
                    <a:pt x="28647" y="11990"/>
                    <a:pt x="29409" y="11561"/>
                  </a:cubicBezTo>
                  <a:close/>
                  <a:moveTo>
                    <a:pt x="39220" y="11740"/>
                  </a:moveTo>
                  <a:cubicBezTo>
                    <a:pt x="40172" y="11990"/>
                    <a:pt x="41125" y="12228"/>
                    <a:pt x="42077" y="12490"/>
                  </a:cubicBezTo>
                  <a:cubicBezTo>
                    <a:pt x="41399" y="12883"/>
                    <a:pt x="40720" y="13276"/>
                    <a:pt x="40029" y="13680"/>
                  </a:cubicBezTo>
                  <a:cubicBezTo>
                    <a:pt x="39125" y="13442"/>
                    <a:pt x="38220" y="13204"/>
                    <a:pt x="37327" y="12966"/>
                  </a:cubicBezTo>
                  <a:cubicBezTo>
                    <a:pt x="37946" y="12561"/>
                    <a:pt x="38589" y="12144"/>
                    <a:pt x="39220" y="11740"/>
                  </a:cubicBezTo>
                  <a:close/>
                  <a:moveTo>
                    <a:pt x="49531" y="11728"/>
                  </a:moveTo>
                  <a:lnTo>
                    <a:pt x="52829" y="12573"/>
                  </a:lnTo>
                  <a:cubicBezTo>
                    <a:pt x="52055" y="13085"/>
                    <a:pt x="51305" y="13597"/>
                    <a:pt x="50543" y="14073"/>
                  </a:cubicBezTo>
                  <a:cubicBezTo>
                    <a:pt x="49412" y="13776"/>
                    <a:pt x="48280" y="13502"/>
                    <a:pt x="47161" y="13204"/>
                  </a:cubicBezTo>
                  <a:cubicBezTo>
                    <a:pt x="47256" y="13145"/>
                    <a:pt x="47340" y="13097"/>
                    <a:pt x="47423" y="13037"/>
                  </a:cubicBezTo>
                  <a:cubicBezTo>
                    <a:pt x="48114" y="12609"/>
                    <a:pt x="48828" y="12168"/>
                    <a:pt x="49531" y="11728"/>
                  </a:cubicBezTo>
                  <a:close/>
                  <a:moveTo>
                    <a:pt x="60615" y="11740"/>
                  </a:moveTo>
                  <a:cubicBezTo>
                    <a:pt x="61139" y="11894"/>
                    <a:pt x="61675" y="12025"/>
                    <a:pt x="62223" y="12144"/>
                  </a:cubicBezTo>
                  <a:cubicBezTo>
                    <a:pt x="62794" y="12275"/>
                    <a:pt x="63342" y="12418"/>
                    <a:pt x="63901" y="12561"/>
                  </a:cubicBezTo>
                  <a:cubicBezTo>
                    <a:pt x="63044" y="13037"/>
                    <a:pt x="62211" y="13573"/>
                    <a:pt x="61389" y="14121"/>
                  </a:cubicBezTo>
                  <a:cubicBezTo>
                    <a:pt x="61020" y="14049"/>
                    <a:pt x="60663" y="13966"/>
                    <a:pt x="60330" y="13883"/>
                  </a:cubicBezTo>
                  <a:cubicBezTo>
                    <a:pt x="59663" y="13704"/>
                    <a:pt x="58996" y="13538"/>
                    <a:pt x="58341" y="13359"/>
                  </a:cubicBezTo>
                  <a:cubicBezTo>
                    <a:pt x="59127" y="12859"/>
                    <a:pt x="59901" y="12323"/>
                    <a:pt x="60615" y="11740"/>
                  </a:cubicBezTo>
                  <a:close/>
                  <a:moveTo>
                    <a:pt x="33040" y="12514"/>
                  </a:moveTo>
                  <a:cubicBezTo>
                    <a:pt x="33957" y="12752"/>
                    <a:pt x="34874" y="12990"/>
                    <a:pt x="35791" y="13228"/>
                  </a:cubicBezTo>
                  <a:cubicBezTo>
                    <a:pt x="35172" y="13609"/>
                    <a:pt x="34553" y="14002"/>
                    <a:pt x="33981" y="14430"/>
                  </a:cubicBezTo>
                  <a:cubicBezTo>
                    <a:pt x="32933" y="14145"/>
                    <a:pt x="31897" y="13895"/>
                    <a:pt x="30850" y="13645"/>
                  </a:cubicBezTo>
                  <a:cubicBezTo>
                    <a:pt x="31600" y="13311"/>
                    <a:pt x="32326" y="12930"/>
                    <a:pt x="33040" y="12514"/>
                  </a:cubicBezTo>
                  <a:close/>
                  <a:moveTo>
                    <a:pt x="42768" y="12656"/>
                  </a:moveTo>
                  <a:cubicBezTo>
                    <a:pt x="43768" y="12918"/>
                    <a:pt x="44768" y="13180"/>
                    <a:pt x="45768" y="13454"/>
                  </a:cubicBezTo>
                  <a:cubicBezTo>
                    <a:pt x="45090" y="13847"/>
                    <a:pt x="44411" y="14252"/>
                    <a:pt x="43720" y="14657"/>
                  </a:cubicBezTo>
                  <a:cubicBezTo>
                    <a:pt x="42756" y="14407"/>
                    <a:pt x="41768" y="14133"/>
                    <a:pt x="40803" y="13883"/>
                  </a:cubicBezTo>
                  <a:cubicBezTo>
                    <a:pt x="41482" y="13478"/>
                    <a:pt x="42137" y="13061"/>
                    <a:pt x="42768" y="12656"/>
                  </a:cubicBezTo>
                  <a:close/>
                  <a:moveTo>
                    <a:pt x="53591" y="12787"/>
                  </a:moveTo>
                  <a:cubicBezTo>
                    <a:pt x="54674" y="13061"/>
                    <a:pt x="55781" y="13335"/>
                    <a:pt x="56865" y="13621"/>
                  </a:cubicBezTo>
                  <a:cubicBezTo>
                    <a:pt x="56103" y="14133"/>
                    <a:pt x="55353" y="14657"/>
                    <a:pt x="54591" y="15133"/>
                  </a:cubicBezTo>
                  <a:cubicBezTo>
                    <a:pt x="54591" y="15133"/>
                    <a:pt x="54579" y="15133"/>
                    <a:pt x="54579" y="15145"/>
                  </a:cubicBezTo>
                  <a:cubicBezTo>
                    <a:pt x="53460" y="14847"/>
                    <a:pt x="52329" y="14550"/>
                    <a:pt x="51209" y="14276"/>
                  </a:cubicBezTo>
                  <a:cubicBezTo>
                    <a:pt x="51245" y="14252"/>
                    <a:pt x="51257" y="14240"/>
                    <a:pt x="51281" y="14228"/>
                  </a:cubicBezTo>
                  <a:cubicBezTo>
                    <a:pt x="52043" y="13740"/>
                    <a:pt x="52817" y="13252"/>
                    <a:pt x="53591" y="12787"/>
                  </a:cubicBezTo>
                  <a:close/>
                  <a:moveTo>
                    <a:pt x="64461" y="12692"/>
                  </a:moveTo>
                  <a:lnTo>
                    <a:pt x="66997" y="13323"/>
                  </a:lnTo>
                  <a:cubicBezTo>
                    <a:pt x="67211" y="13383"/>
                    <a:pt x="67711" y="13466"/>
                    <a:pt x="68128" y="13538"/>
                  </a:cubicBezTo>
                  <a:cubicBezTo>
                    <a:pt x="67116" y="14073"/>
                    <a:pt x="66140" y="14645"/>
                    <a:pt x="65152" y="15240"/>
                  </a:cubicBezTo>
                  <a:cubicBezTo>
                    <a:pt x="64342" y="14764"/>
                    <a:pt x="63270" y="14490"/>
                    <a:pt x="62211" y="14288"/>
                  </a:cubicBezTo>
                  <a:cubicBezTo>
                    <a:pt x="62985" y="13776"/>
                    <a:pt x="63747" y="13264"/>
                    <a:pt x="64461" y="12692"/>
                  </a:cubicBezTo>
                  <a:close/>
                  <a:moveTo>
                    <a:pt x="36553" y="13407"/>
                  </a:moveTo>
                  <a:lnTo>
                    <a:pt x="39279" y="14121"/>
                  </a:lnTo>
                  <a:cubicBezTo>
                    <a:pt x="38660" y="14490"/>
                    <a:pt x="38053" y="14883"/>
                    <a:pt x="37493" y="15300"/>
                  </a:cubicBezTo>
                  <a:cubicBezTo>
                    <a:pt x="36458" y="15038"/>
                    <a:pt x="35434" y="14788"/>
                    <a:pt x="34410" y="14526"/>
                  </a:cubicBezTo>
                  <a:cubicBezTo>
                    <a:pt x="35136" y="14192"/>
                    <a:pt x="35850" y="13823"/>
                    <a:pt x="36553" y="13407"/>
                  </a:cubicBezTo>
                  <a:close/>
                  <a:moveTo>
                    <a:pt x="46483" y="13633"/>
                  </a:moveTo>
                  <a:cubicBezTo>
                    <a:pt x="47590" y="13930"/>
                    <a:pt x="48709" y="14204"/>
                    <a:pt x="49828" y="14502"/>
                  </a:cubicBezTo>
                  <a:cubicBezTo>
                    <a:pt x="49138" y="14919"/>
                    <a:pt x="48459" y="15323"/>
                    <a:pt x="47757" y="15728"/>
                  </a:cubicBezTo>
                  <a:cubicBezTo>
                    <a:pt x="46673" y="15431"/>
                    <a:pt x="45590" y="15145"/>
                    <a:pt x="44494" y="14847"/>
                  </a:cubicBezTo>
                  <a:cubicBezTo>
                    <a:pt x="45185" y="14466"/>
                    <a:pt x="45840" y="14049"/>
                    <a:pt x="46483" y="13633"/>
                  </a:cubicBezTo>
                  <a:close/>
                  <a:moveTo>
                    <a:pt x="57639" y="13823"/>
                  </a:moveTo>
                  <a:cubicBezTo>
                    <a:pt x="57877" y="13883"/>
                    <a:pt x="58103" y="13942"/>
                    <a:pt x="58341" y="14002"/>
                  </a:cubicBezTo>
                  <a:cubicBezTo>
                    <a:pt x="59115" y="14216"/>
                    <a:pt x="59901" y="14407"/>
                    <a:pt x="60675" y="14609"/>
                  </a:cubicBezTo>
                  <a:cubicBezTo>
                    <a:pt x="59972" y="15085"/>
                    <a:pt x="59282" y="15550"/>
                    <a:pt x="58567" y="16002"/>
                  </a:cubicBezTo>
                  <a:cubicBezTo>
                    <a:pt x="58508" y="16026"/>
                    <a:pt x="58448" y="16074"/>
                    <a:pt x="58389" y="16097"/>
                  </a:cubicBezTo>
                  <a:cubicBezTo>
                    <a:pt x="57936" y="16014"/>
                    <a:pt x="57520" y="15919"/>
                    <a:pt x="57139" y="15824"/>
                  </a:cubicBezTo>
                  <a:cubicBezTo>
                    <a:pt x="56508" y="15657"/>
                    <a:pt x="55889" y="15490"/>
                    <a:pt x="55246" y="15323"/>
                  </a:cubicBezTo>
                  <a:cubicBezTo>
                    <a:pt x="55317" y="15288"/>
                    <a:pt x="55377" y="15240"/>
                    <a:pt x="55448" y="15192"/>
                  </a:cubicBezTo>
                  <a:cubicBezTo>
                    <a:pt x="56162" y="14728"/>
                    <a:pt x="56912" y="14288"/>
                    <a:pt x="57639" y="13823"/>
                  </a:cubicBezTo>
                  <a:close/>
                  <a:moveTo>
                    <a:pt x="40029" y="14335"/>
                  </a:moveTo>
                  <a:cubicBezTo>
                    <a:pt x="41018" y="14585"/>
                    <a:pt x="41994" y="14847"/>
                    <a:pt x="42994" y="15109"/>
                  </a:cubicBezTo>
                  <a:cubicBezTo>
                    <a:pt x="42399" y="15466"/>
                    <a:pt x="41815" y="15847"/>
                    <a:pt x="41268" y="16252"/>
                  </a:cubicBezTo>
                  <a:cubicBezTo>
                    <a:pt x="40744" y="16121"/>
                    <a:pt x="40196" y="15978"/>
                    <a:pt x="39660" y="15847"/>
                  </a:cubicBezTo>
                  <a:lnTo>
                    <a:pt x="37874" y="15407"/>
                  </a:lnTo>
                  <a:cubicBezTo>
                    <a:pt x="38601" y="15085"/>
                    <a:pt x="39339" y="14728"/>
                    <a:pt x="40029" y="14335"/>
                  </a:cubicBezTo>
                  <a:close/>
                  <a:moveTo>
                    <a:pt x="50531" y="14692"/>
                  </a:moveTo>
                  <a:cubicBezTo>
                    <a:pt x="51638" y="14990"/>
                    <a:pt x="52757" y="15264"/>
                    <a:pt x="53876" y="15562"/>
                  </a:cubicBezTo>
                  <a:cubicBezTo>
                    <a:pt x="53174" y="15978"/>
                    <a:pt x="52471" y="16395"/>
                    <a:pt x="51781" y="16836"/>
                  </a:cubicBezTo>
                  <a:cubicBezTo>
                    <a:pt x="50697" y="16538"/>
                    <a:pt x="49614" y="16240"/>
                    <a:pt x="48530" y="15954"/>
                  </a:cubicBezTo>
                  <a:cubicBezTo>
                    <a:pt x="49221" y="15538"/>
                    <a:pt x="49876" y="15121"/>
                    <a:pt x="50531" y="14692"/>
                  </a:cubicBezTo>
                  <a:close/>
                  <a:moveTo>
                    <a:pt x="61437" y="14776"/>
                  </a:moveTo>
                  <a:cubicBezTo>
                    <a:pt x="62032" y="14931"/>
                    <a:pt x="62627" y="15085"/>
                    <a:pt x="63223" y="15240"/>
                  </a:cubicBezTo>
                  <a:cubicBezTo>
                    <a:pt x="63568" y="15323"/>
                    <a:pt x="64235" y="15407"/>
                    <a:pt x="64711" y="15502"/>
                  </a:cubicBezTo>
                  <a:cubicBezTo>
                    <a:pt x="63985" y="15978"/>
                    <a:pt x="63247" y="16455"/>
                    <a:pt x="62532" y="16931"/>
                  </a:cubicBezTo>
                  <a:cubicBezTo>
                    <a:pt x="62389" y="17038"/>
                    <a:pt x="62223" y="17133"/>
                    <a:pt x="62080" y="17228"/>
                  </a:cubicBezTo>
                  <a:cubicBezTo>
                    <a:pt x="61258" y="16740"/>
                    <a:pt x="60175" y="16455"/>
                    <a:pt x="59115" y="16240"/>
                  </a:cubicBezTo>
                  <a:cubicBezTo>
                    <a:pt x="59234" y="16157"/>
                    <a:pt x="59341" y="16085"/>
                    <a:pt x="59460" y="16014"/>
                  </a:cubicBezTo>
                  <a:cubicBezTo>
                    <a:pt x="60115" y="15597"/>
                    <a:pt x="60770" y="15192"/>
                    <a:pt x="61437" y="14776"/>
                  </a:cubicBezTo>
                  <a:close/>
                  <a:moveTo>
                    <a:pt x="43768" y="15300"/>
                  </a:moveTo>
                  <a:cubicBezTo>
                    <a:pt x="44875" y="15585"/>
                    <a:pt x="45971" y="15883"/>
                    <a:pt x="47078" y="16157"/>
                  </a:cubicBezTo>
                  <a:cubicBezTo>
                    <a:pt x="46494" y="16514"/>
                    <a:pt x="45923" y="16871"/>
                    <a:pt x="45375" y="17276"/>
                  </a:cubicBezTo>
                  <a:cubicBezTo>
                    <a:pt x="44125" y="16967"/>
                    <a:pt x="42887" y="16657"/>
                    <a:pt x="41661" y="16335"/>
                  </a:cubicBezTo>
                  <a:cubicBezTo>
                    <a:pt x="42363" y="16038"/>
                    <a:pt x="43065" y="15681"/>
                    <a:pt x="43768" y="15300"/>
                  </a:cubicBezTo>
                  <a:close/>
                  <a:moveTo>
                    <a:pt x="54579" y="15740"/>
                  </a:moveTo>
                  <a:cubicBezTo>
                    <a:pt x="54817" y="15800"/>
                    <a:pt x="55067" y="15883"/>
                    <a:pt x="55305" y="15931"/>
                  </a:cubicBezTo>
                  <a:cubicBezTo>
                    <a:pt x="56079" y="16145"/>
                    <a:pt x="56841" y="16347"/>
                    <a:pt x="57615" y="16550"/>
                  </a:cubicBezTo>
                  <a:cubicBezTo>
                    <a:pt x="56901" y="16978"/>
                    <a:pt x="56186" y="17395"/>
                    <a:pt x="55472" y="17824"/>
                  </a:cubicBezTo>
                  <a:cubicBezTo>
                    <a:pt x="54495" y="17562"/>
                    <a:pt x="53531" y="17288"/>
                    <a:pt x="52555" y="17026"/>
                  </a:cubicBezTo>
                  <a:cubicBezTo>
                    <a:pt x="53245" y="16621"/>
                    <a:pt x="53924" y="16193"/>
                    <a:pt x="54579" y="15740"/>
                  </a:cubicBezTo>
                  <a:close/>
                  <a:moveTo>
                    <a:pt x="47816" y="16371"/>
                  </a:moveTo>
                  <a:cubicBezTo>
                    <a:pt x="48911" y="16657"/>
                    <a:pt x="50019" y="16955"/>
                    <a:pt x="51102" y="17228"/>
                  </a:cubicBezTo>
                  <a:cubicBezTo>
                    <a:pt x="50543" y="17574"/>
                    <a:pt x="49995" y="17943"/>
                    <a:pt x="49459" y="18324"/>
                  </a:cubicBezTo>
                  <a:cubicBezTo>
                    <a:pt x="48269" y="18026"/>
                    <a:pt x="47042" y="17705"/>
                    <a:pt x="45828" y="17395"/>
                  </a:cubicBezTo>
                  <a:cubicBezTo>
                    <a:pt x="46506" y="17097"/>
                    <a:pt x="47161" y="16740"/>
                    <a:pt x="47816" y="16371"/>
                  </a:cubicBezTo>
                  <a:close/>
                  <a:moveTo>
                    <a:pt x="58341" y="16740"/>
                  </a:moveTo>
                  <a:lnTo>
                    <a:pt x="60032" y="17193"/>
                  </a:lnTo>
                  <a:cubicBezTo>
                    <a:pt x="60413" y="17288"/>
                    <a:pt x="61163" y="17371"/>
                    <a:pt x="61675" y="17502"/>
                  </a:cubicBezTo>
                  <a:cubicBezTo>
                    <a:pt x="60913" y="17979"/>
                    <a:pt x="60139" y="18443"/>
                    <a:pt x="59413" y="18931"/>
                  </a:cubicBezTo>
                  <a:cubicBezTo>
                    <a:pt x="58353" y="18633"/>
                    <a:pt x="57293" y="18348"/>
                    <a:pt x="56246" y="18050"/>
                  </a:cubicBezTo>
                  <a:cubicBezTo>
                    <a:pt x="56960" y="17633"/>
                    <a:pt x="57639" y="17193"/>
                    <a:pt x="58341" y="16740"/>
                  </a:cubicBezTo>
                  <a:close/>
                  <a:moveTo>
                    <a:pt x="51900" y="17443"/>
                  </a:moveTo>
                  <a:cubicBezTo>
                    <a:pt x="51936" y="17455"/>
                    <a:pt x="51971" y="17455"/>
                    <a:pt x="52019" y="17467"/>
                  </a:cubicBezTo>
                  <a:cubicBezTo>
                    <a:pt x="52971" y="17729"/>
                    <a:pt x="53936" y="17967"/>
                    <a:pt x="54900" y="18205"/>
                  </a:cubicBezTo>
                  <a:cubicBezTo>
                    <a:pt x="54353" y="18538"/>
                    <a:pt x="53805" y="18895"/>
                    <a:pt x="53281" y="19288"/>
                  </a:cubicBezTo>
                  <a:cubicBezTo>
                    <a:pt x="52995" y="19229"/>
                    <a:pt x="52745" y="19169"/>
                    <a:pt x="52507" y="19110"/>
                  </a:cubicBezTo>
                  <a:cubicBezTo>
                    <a:pt x="51662" y="18883"/>
                    <a:pt x="50805" y="18681"/>
                    <a:pt x="49959" y="18455"/>
                  </a:cubicBezTo>
                  <a:cubicBezTo>
                    <a:pt x="50614" y="18157"/>
                    <a:pt x="51269" y="17812"/>
                    <a:pt x="51900" y="17443"/>
                  </a:cubicBezTo>
                  <a:close/>
                  <a:moveTo>
                    <a:pt x="55662" y="18395"/>
                  </a:moveTo>
                  <a:cubicBezTo>
                    <a:pt x="56781" y="18657"/>
                    <a:pt x="57877" y="18943"/>
                    <a:pt x="58960" y="19241"/>
                  </a:cubicBezTo>
                  <a:cubicBezTo>
                    <a:pt x="58413" y="19634"/>
                    <a:pt x="57770" y="19967"/>
                    <a:pt x="57293" y="20443"/>
                  </a:cubicBezTo>
                  <a:cubicBezTo>
                    <a:pt x="56400" y="20003"/>
                    <a:pt x="55019" y="19669"/>
                    <a:pt x="53662" y="19372"/>
                  </a:cubicBezTo>
                  <a:cubicBezTo>
                    <a:pt x="54353" y="19098"/>
                    <a:pt x="55007" y="18752"/>
                    <a:pt x="55662" y="18395"/>
                  </a:cubicBezTo>
                  <a:close/>
                  <a:moveTo>
                    <a:pt x="12311" y="0"/>
                  </a:moveTo>
                  <a:cubicBezTo>
                    <a:pt x="12251" y="0"/>
                    <a:pt x="12209" y="4"/>
                    <a:pt x="12193" y="12"/>
                  </a:cubicBezTo>
                  <a:cubicBezTo>
                    <a:pt x="12169" y="24"/>
                    <a:pt x="12145" y="24"/>
                    <a:pt x="12133" y="48"/>
                  </a:cubicBezTo>
                  <a:cubicBezTo>
                    <a:pt x="12133" y="48"/>
                    <a:pt x="12109" y="48"/>
                    <a:pt x="12109" y="60"/>
                  </a:cubicBezTo>
                  <a:cubicBezTo>
                    <a:pt x="9895" y="1096"/>
                    <a:pt x="7704" y="2227"/>
                    <a:pt x="5561" y="3405"/>
                  </a:cubicBezTo>
                  <a:cubicBezTo>
                    <a:pt x="3906" y="4310"/>
                    <a:pt x="1965" y="5167"/>
                    <a:pt x="524" y="6430"/>
                  </a:cubicBezTo>
                  <a:cubicBezTo>
                    <a:pt x="441" y="6501"/>
                    <a:pt x="1" y="6834"/>
                    <a:pt x="60" y="6846"/>
                  </a:cubicBezTo>
                  <a:cubicBezTo>
                    <a:pt x="132" y="6870"/>
                    <a:pt x="441" y="6977"/>
                    <a:pt x="524" y="6989"/>
                  </a:cubicBezTo>
                  <a:cubicBezTo>
                    <a:pt x="17288" y="10751"/>
                    <a:pt x="33874" y="15133"/>
                    <a:pt x="50531" y="19419"/>
                  </a:cubicBezTo>
                  <a:cubicBezTo>
                    <a:pt x="52114" y="19824"/>
                    <a:pt x="53698" y="20241"/>
                    <a:pt x="55293" y="20657"/>
                  </a:cubicBezTo>
                  <a:cubicBezTo>
                    <a:pt x="55710" y="20765"/>
                    <a:pt x="57162" y="21027"/>
                    <a:pt x="57174" y="21027"/>
                  </a:cubicBezTo>
                  <a:cubicBezTo>
                    <a:pt x="57193" y="21038"/>
                    <a:pt x="57217" y="21044"/>
                    <a:pt x="57246" y="21044"/>
                  </a:cubicBezTo>
                  <a:cubicBezTo>
                    <a:pt x="57558" y="21044"/>
                    <a:pt x="58398" y="20379"/>
                    <a:pt x="58758" y="20193"/>
                  </a:cubicBezTo>
                  <a:cubicBezTo>
                    <a:pt x="60199" y="19443"/>
                    <a:pt x="61544" y="18312"/>
                    <a:pt x="62830" y="17467"/>
                  </a:cubicBezTo>
                  <a:cubicBezTo>
                    <a:pt x="64890" y="16109"/>
                    <a:pt x="66961" y="14859"/>
                    <a:pt x="69164" y="13776"/>
                  </a:cubicBezTo>
                  <a:cubicBezTo>
                    <a:pt x="69295" y="13692"/>
                    <a:pt x="69343" y="13549"/>
                    <a:pt x="69307" y="13418"/>
                  </a:cubicBezTo>
                  <a:cubicBezTo>
                    <a:pt x="69307" y="13383"/>
                    <a:pt x="69271" y="13311"/>
                    <a:pt x="69235" y="13287"/>
                  </a:cubicBezTo>
                  <a:cubicBezTo>
                    <a:pt x="69188" y="13228"/>
                    <a:pt x="69128" y="13204"/>
                    <a:pt x="69069" y="13168"/>
                  </a:cubicBezTo>
                  <a:cubicBezTo>
                    <a:pt x="67926" y="12502"/>
                    <a:pt x="65675" y="12192"/>
                    <a:pt x="64235" y="11835"/>
                  </a:cubicBezTo>
                  <a:cubicBezTo>
                    <a:pt x="59937" y="10775"/>
                    <a:pt x="55627" y="9751"/>
                    <a:pt x="51328" y="8715"/>
                  </a:cubicBezTo>
                  <a:cubicBezTo>
                    <a:pt x="41196" y="6299"/>
                    <a:pt x="31040" y="3882"/>
                    <a:pt x="20860" y="1619"/>
                  </a:cubicBezTo>
                  <a:cubicBezTo>
                    <a:pt x="18515" y="1096"/>
                    <a:pt x="16014" y="357"/>
                    <a:pt x="13574" y="107"/>
                  </a:cubicBezTo>
                  <a:cubicBezTo>
                    <a:pt x="13260" y="78"/>
                    <a:pt x="12591" y="0"/>
                    <a:pt x="12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50"/>
            <p:cNvSpPr/>
            <p:nvPr/>
          </p:nvSpPr>
          <p:spPr>
            <a:xfrm>
              <a:off x="4257600" y="2549375"/>
              <a:ext cx="96825" cy="112800"/>
            </a:xfrm>
            <a:custGeom>
              <a:avLst/>
              <a:gdLst/>
              <a:ahLst/>
              <a:cxnLst/>
              <a:rect l="l" t="t" r="r" b="b"/>
              <a:pathLst>
                <a:path w="3873" h="4512" extrusionOk="0">
                  <a:moveTo>
                    <a:pt x="789" y="900"/>
                  </a:moveTo>
                  <a:cubicBezTo>
                    <a:pt x="1122" y="1067"/>
                    <a:pt x="1479" y="1198"/>
                    <a:pt x="1813" y="1341"/>
                  </a:cubicBezTo>
                  <a:cubicBezTo>
                    <a:pt x="1777" y="1365"/>
                    <a:pt x="1729" y="1377"/>
                    <a:pt x="1694" y="1412"/>
                  </a:cubicBezTo>
                  <a:cubicBezTo>
                    <a:pt x="1527" y="1412"/>
                    <a:pt x="1420" y="1484"/>
                    <a:pt x="1337" y="1615"/>
                  </a:cubicBezTo>
                  <a:cubicBezTo>
                    <a:pt x="1134" y="1758"/>
                    <a:pt x="920" y="1889"/>
                    <a:pt x="729" y="2032"/>
                  </a:cubicBezTo>
                  <a:cubicBezTo>
                    <a:pt x="765" y="1662"/>
                    <a:pt x="777" y="1281"/>
                    <a:pt x="789" y="900"/>
                  </a:cubicBezTo>
                  <a:close/>
                  <a:moveTo>
                    <a:pt x="1872" y="2139"/>
                  </a:moveTo>
                  <a:cubicBezTo>
                    <a:pt x="2087" y="2317"/>
                    <a:pt x="2313" y="2591"/>
                    <a:pt x="2432" y="2686"/>
                  </a:cubicBezTo>
                  <a:cubicBezTo>
                    <a:pt x="2551" y="2794"/>
                    <a:pt x="2670" y="2913"/>
                    <a:pt x="2789" y="3020"/>
                  </a:cubicBezTo>
                  <a:cubicBezTo>
                    <a:pt x="2861" y="3079"/>
                    <a:pt x="2932" y="3151"/>
                    <a:pt x="3003" y="3210"/>
                  </a:cubicBezTo>
                  <a:cubicBezTo>
                    <a:pt x="3122" y="3210"/>
                    <a:pt x="3146" y="3210"/>
                    <a:pt x="3039" y="3246"/>
                  </a:cubicBezTo>
                  <a:cubicBezTo>
                    <a:pt x="2861" y="3377"/>
                    <a:pt x="2563" y="3425"/>
                    <a:pt x="2349" y="3567"/>
                  </a:cubicBezTo>
                  <a:cubicBezTo>
                    <a:pt x="2313" y="3591"/>
                    <a:pt x="2265" y="3639"/>
                    <a:pt x="2218" y="3687"/>
                  </a:cubicBezTo>
                  <a:cubicBezTo>
                    <a:pt x="2075" y="3186"/>
                    <a:pt x="1872" y="2734"/>
                    <a:pt x="1622" y="2270"/>
                  </a:cubicBezTo>
                  <a:cubicBezTo>
                    <a:pt x="1718" y="2234"/>
                    <a:pt x="1789" y="2186"/>
                    <a:pt x="1872" y="2139"/>
                  </a:cubicBezTo>
                  <a:close/>
                  <a:moveTo>
                    <a:pt x="458" y="1"/>
                  </a:moveTo>
                  <a:cubicBezTo>
                    <a:pt x="282" y="1"/>
                    <a:pt x="113" y="133"/>
                    <a:pt x="122" y="341"/>
                  </a:cubicBezTo>
                  <a:cubicBezTo>
                    <a:pt x="146" y="984"/>
                    <a:pt x="134" y="1639"/>
                    <a:pt x="86" y="2270"/>
                  </a:cubicBezTo>
                  <a:cubicBezTo>
                    <a:pt x="86" y="2377"/>
                    <a:pt x="122" y="2448"/>
                    <a:pt x="170" y="2496"/>
                  </a:cubicBezTo>
                  <a:cubicBezTo>
                    <a:pt x="146" y="2508"/>
                    <a:pt x="122" y="2532"/>
                    <a:pt x="110" y="2555"/>
                  </a:cubicBezTo>
                  <a:cubicBezTo>
                    <a:pt x="1" y="2665"/>
                    <a:pt x="93" y="2845"/>
                    <a:pt x="229" y="2845"/>
                  </a:cubicBezTo>
                  <a:cubicBezTo>
                    <a:pt x="241" y="2845"/>
                    <a:pt x="253" y="2844"/>
                    <a:pt x="265" y="2841"/>
                  </a:cubicBezTo>
                  <a:cubicBezTo>
                    <a:pt x="622" y="2734"/>
                    <a:pt x="967" y="2579"/>
                    <a:pt x="1313" y="2401"/>
                  </a:cubicBezTo>
                  <a:cubicBezTo>
                    <a:pt x="1515" y="3032"/>
                    <a:pt x="1670" y="3675"/>
                    <a:pt x="1801" y="4318"/>
                  </a:cubicBezTo>
                  <a:cubicBezTo>
                    <a:pt x="1832" y="4449"/>
                    <a:pt x="1936" y="4512"/>
                    <a:pt x="2047" y="4512"/>
                  </a:cubicBezTo>
                  <a:cubicBezTo>
                    <a:pt x="2146" y="4512"/>
                    <a:pt x="2251" y="4461"/>
                    <a:pt x="2313" y="4365"/>
                  </a:cubicBezTo>
                  <a:cubicBezTo>
                    <a:pt x="2503" y="4091"/>
                    <a:pt x="2765" y="3877"/>
                    <a:pt x="3099" y="3746"/>
                  </a:cubicBezTo>
                  <a:cubicBezTo>
                    <a:pt x="3242" y="3687"/>
                    <a:pt x="3456" y="3651"/>
                    <a:pt x="3551" y="3544"/>
                  </a:cubicBezTo>
                  <a:cubicBezTo>
                    <a:pt x="3873" y="3198"/>
                    <a:pt x="3396" y="2865"/>
                    <a:pt x="3158" y="2651"/>
                  </a:cubicBezTo>
                  <a:cubicBezTo>
                    <a:pt x="2920" y="2424"/>
                    <a:pt x="2682" y="2198"/>
                    <a:pt x="2444" y="1960"/>
                  </a:cubicBezTo>
                  <a:cubicBezTo>
                    <a:pt x="2408" y="1936"/>
                    <a:pt x="2384" y="1889"/>
                    <a:pt x="2337" y="1853"/>
                  </a:cubicBezTo>
                  <a:cubicBezTo>
                    <a:pt x="2515" y="1758"/>
                    <a:pt x="2706" y="1639"/>
                    <a:pt x="2884" y="1532"/>
                  </a:cubicBezTo>
                  <a:cubicBezTo>
                    <a:pt x="3146" y="1377"/>
                    <a:pt x="3111" y="948"/>
                    <a:pt x="2801" y="877"/>
                  </a:cubicBezTo>
                  <a:cubicBezTo>
                    <a:pt x="2039" y="698"/>
                    <a:pt x="1313" y="424"/>
                    <a:pt x="622" y="43"/>
                  </a:cubicBezTo>
                  <a:cubicBezTo>
                    <a:pt x="570" y="14"/>
                    <a:pt x="514" y="1"/>
                    <a:pt x="4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6" name="Google Shape;14306;p50"/>
          <p:cNvSpPr txBox="1">
            <a:spLocks noGrp="1"/>
          </p:cNvSpPr>
          <p:nvPr>
            <p:ph type="title"/>
          </p:nvPr>
        </p:nvSpPr>
        <p:spPr>
          <a:xfrm>
            <a:off x="763916" y="1863476"/>
            <a:ext cx="5308409" cy="229987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2400" b="0" dirty="0" smtClean="0"/>
              <a:t>Genres are </a:t>
            </a:r>
            <a:r>
              <a:rPr lang="en-US" sz="2400" b="0" dirty="0"/>
              <a:t>relatively</a:t>
            </a:r>
            <a:br>
              <a:rPr lang="en-US" sz="2400" b="0" dirty="0"/>
            </a:br>
            <a:r>
              <a:rPr lang="en-US" sz="2400" b="0" dirty="0"/>
              <a:t>adaptable, </a:t>
            </a:r>
            <a:r>
              <a:rPr lang="en-US" sz="2400" b="0" dirty="0" smtClean="0"/>
              <a:t>fluid </a:t>
            </a:r>
            <a:r>
              <a:rPr lang="en-US" sz="2400" b="0" dirty="0"/>
              <a:t>and unstable</a:t>
            </a:r>
            <a:r>
              <a:rPr lang="en-US" sz="2400" b="0" dirty="0" smtClean="0"/>
              <a:t>.</a:t>
            </a:r>
            <a:br>
              <a:rPr lang="en-US" sz="2400" b="0" dirty="0" smtClean="0"/>
            </a:br>
            <a:r>
              <a:rPr lang="en-US" sz="2400" b="0" dirty="0" smtClean="0"/>
              <a:t/>
            </a:r>
            <a:br>
              <a:rPr lang="en-US" sz="2400" b="0" dirty="0" smtClean="0"/>
            </a:br>
            <a:r>
              <a:rPr lang="en-US" sz="2800" b="0" dirty="0" smtClean="0"/>
              <a:t>They are </a:t>
            </a:r>
            <a:r>
              <a:rPr lang="en-US" sz="2800" b="0" dirty="0"/>
              <a:t>able to</a:t>
            </a:r>
            <a:br>
              <a:rPr lang="en-US" sz="2800" b="0" dirty="0"/>
            </a:br>
            <a:r>
              <a:rPr lang="en-US" sz="2800" b="0" dirty="0"/>
              <a:t>evoke both a particular world, and a particular world view, which audiences</a:t>
            </a:r>
            <a:br>
              <a:rPr lang="en-US" sz="2800" b="0" dirty="0"/>
            </a:br>
            <a:r>
              <a:rPr lang="en-US" sz="2800" b="0" dirty="0"/>
              <a:t>must </a:t>
            </a:r>
            <a:r>
              <a:rPr lang="en-US" sz="2800" b="0" dirty="0" err="1"/>
              <a:t>recognise</a:t>
            </a:r>
            <a:r>
              <a:rPr lang="en-US" sz="2800" b="0" dirty="0"/>
              <a:t> and </a:t>
            </a:r>
            <a:r>
              <a:rPr lang="en-US" sz="2800" b="0" dirty="0" smtClean="0"/>
              <a:t>accept</a:t>
            </a:r>
            <a:endParaRPr sz="2800" dirty="0"/>
          </a:p>
        </p:txBody>
      </p:sp>
      <p:grpSp>
        <p:nvGrpSpPr>
          <p:cNvPr id="14308" name="Google Shape;14308;p50"/>
          <p:cNvGrpSpPr/>
          <p:nvPr/>
        </p:nvGrpSpPr>
        <p:grpSpPr>
          <a:xfrm>
            <a:off x="5107823" y="1232107"/>
            <a:ext cx="3549107" cy="2749426"/>
            <a:chOff x="2036250" y="1507425"/>
            <a:chExt cx="2858725" cy="2214600"/>
          </a:xfrm>
        </p:grpSpPr>
        <p:sp>
          <p:nvSpPr>
            <p:cNvPr id="14309" name="Google Shape;14309;p50"/>
            <p:cNvSpPr/>
            <p:nvPr/>
          </p:nvSpPr>
          <p:spPr>
            <a:xfrm>
              <a:off x="2036250" y="1507425"/>
              <a:ext cx="2858725" cy="2214600"/>
            </a:xfrm>
            <a:custGeom>
              <a:avLst/>
              <a:gdLst/>
              <a:ahLst/>
              <a:cxnLst/>
              <a:rect l="l" t="t" r="r" b="b"/>
              <a:pathLst>
                <a:path w="114349" h="88584" extrusionOk="0">
                  <a:moveTo>
                    <a:pt x="113265" y="12218"/>
                  </a:moveTo>
                  <a:cubicBezTo>
                    <a:pt x="113289" y="12313"/>
                    <a:pt x="113324" y="12384"/>
                    <a:pt x="113348" y="12468"/>
                  </a:cubicBezTo>
                  <a:cubicBezTo>
                    <a:pt x="113443" y="12670"/>
                    <a:pt x="113515" y="12908"/>
                    <a:pt x="113682" y="13051"/>
                  </a:cubicBezTo>
                  <a:cubicBezTo>
                    <a:pt x="113646" y="13170"/>
                    <a:pt x="113634" y="13277"/>
                    <a:pt x="113598" y="13396"/>
                  </a:cubicBezTo>
                  <a:cubicBezTo>
                    <a:pt x="113527" y="13456"/>
                    <a:pt x="113455" y="13527"/>
                    <a:pt x="113384" y="13587"/>
                  </a:cubicBezTo>
                  <a:cubicBezTo>
                    <a:pt x="113229" y="13706"/>
                    <a:pt x="113086" y="13825"/>
                    <a:pt x="112931" y="13956"/>
                  </a:cubicBezTo>
                  <a:cubicBezTo>
                    <a:pt x="113039" y="13384"/>
                    <a:pt x="113158" y="12801"/>
                    <a:pt x="113265" y="12218"/>
                  </a:cubicBezTo>
                  <a:close/>
                  <a:moveTo>
                    <a:pt x="113420" y="14218"/>
                  </a:moveTo>
                  <a:lnTo>
                    <a:pt x="113420" y="14218"/>
                  </a:lnTo>
                  <a:cubicBezTo>
                    <a:pt x="113229" y="15111"/>
                    <a:pt x="113039" y="15944"/>
                    <a:pt x="112860" y="16742"/>
                  </a:cubicBezTo>
                  <a:cubicBezTo>
                    <a:pt x="112646" y="16825"/>
                    <a:pt x="112491" y="16956"/>
                    <a:pt x="112312" y="17099"/>
                  </a:cubicBezTo>
                  <a:cubicBezTo>
                    <a:pt x="112491" y="16266"/>
                    <a:pt x="112646" y="15432"/>
                    <a:pt x="112812" y="14587"/>
                  </a:cubicBezTo>
                  <a:cubicBezTo>
                    <a:pt x="113027" y="14468"/>
                    <a:pt x="113229" y="14349"/>
                    <a:pt x="113420" y="14218"/>
                  </a:cubicBezTo>
                  <a:close/>
                  <a:moveTo>
                    <a:pt x="112777" y="17218"/>
                  </a:moveTo>
                  <a:cubicBezTo>
                    <a:pt x="112443" y="18587"/>
                    <a:pt x="112181" y="19826"/>
                    <a:pt x="111908" y="21004"/>
                  </a:cubicBezTo>
                  <a:cubicBezTo>
                    <a:pt x="111705" y="21123"/>
                    <a:pt x="111527" y="21326"/>
                    <a:pt x="111360" y="21504"/>
                  </a:cubicBezTo>
                  <a:cubicBezTo>
                    <a:pt x="111657" y="20207"/>
                    <a:pt x="111943" y="18933"/>
                    <a:pt x="112205" y="17635"/>
                  </a:cubicBezTo>
                  <a:cubicBezTo>
                    <a:pt x="112300" y="17564"/>
                    <a:pt x="112384" y="17504"/>
                    <a:pt x="112491" y="17433"/>
                  </a:cubicBezTo>
                  <a:cubicBezTo>
                    <a:pt x="112574" y="17361"/>
                    <a:pt x="112681" y="17302"/>
                    <a:pt x="112777" y="17218"/>
                  </a:cubicBezTo>
                  <a:close/>
                  <a:moveTo>
                    <a:pt x="111729" y="21814"/>
                  </a:moveTo>
                  <a:lnTo>
                    <a:pt x="111729" y="21814"/>
                  </a:lnTo>
                  <a:cubicBezTo>
                    <a:pt x="111503" y="22838"/>
                    <a:pt x="111288" y="23814"/>
                    <a:pt x="111062" y="24838"/>
                  </a:cubicBezTo>
                  <a:cubicBezTo>
                    <a:pt x="110824" y="25041"/>
                    <a:pt x="110610" y="25291"/>
                    <a:pt x="110419" y="25517"/>
                  </a:cubicBezTo>
                  <a:lnTo>
                    <a:pt x="111181" y="22290"/>
                  </a:lnTo>
                  <a:cubicBezTo>
                    <a:pt x="111300" y="22195"/>
                    <a:pt x="111431" y="22088"/>
                    <a:pt x="111550" y="21981"/>
                  </a:cubicBezTo>
                  <a:cubicBezTo>
                    <a:pt x="111610" y="21933"/>
                    <a:pt x="111669" y="21874"/>
                    <a:pt x="111729" y="21814"/>
                  </a:cubicBezTo>
                  <a:close/>
                  <a:moveTo>
                    <a:pt x="110812" y="25886"/>
                  </a:moveTo>
                  <a:lnTo>
                    <a:pt x="110812" y="25886"/>
                  </a:lnTo>
                  <a:cubicBezTo>
                    <a:pt x="110776" y="26148"/>
                    <a:pt x="110717" y="26422"/>
                    <a:pt x="110657" y="26707"/>
                  </a:cubicBezTo>
                  <a:cubicBezTo>
                    <a:pt x="110431" y="27755"/>
                    <a:pt x="110193" y="28815"/>
                    <a:pt x="109979" y="29863"/>
                  </a:cubicBezTo>
                  <a:cubicBezTo>
                    <a:pt x="109776" y="30160"/>
                    <a:pt x="109586" y="30458"/>
                    <a:pt x="109383" y="30732"/>
                  </a:cubicBezTo>
                  <a:cubicBezTo>
                    <a:pt x="109285" y="30871"/>
                    <a:pt x="109407" y="30999"/>
                    <a:pt x="109535" y="30999"/>
                  </a:cubicBezTo>
                  <a:cubicBezTo>
                    <a:pt x="109593" y="30999"/>
                    <a:pt x="109652" y="30973"/>
                    <a:pt x="109693" y="30910"/>
                  </a:cubicBezTo>
                  <a:cubicBezTo>
                    <a:pt x="109705" y="30887"/>
                    <a:pt x="109729" y="30851"/>
                    <a:pt x="109752" y="30827"/>
                  </a:cubicBezTo>
                  <a:lnTo>
                    <a:pt x="109752" y="30827"/>
                  </a:lnTo>
                  <a:cubicBezTo>
                    <a:pt x="109502" y="31982"/>
                    <a:pt x="109241" y="33125"/>
                    <a:pt x="109002" y="34280"/>
                  </a:cubicBezTo>
                  <a:cubicBezTo>
                    <a:pt x="108705" y="34494"/>
                    <a:pt x="108526" y="34899"/>
                    <a:pt x="108288" y="35185"/>
                  </a:cubicBezTo>
                  <a:cubicBezTo>
                    <a:pt x="108193" y="35304"/>
                    <a:pt x="108086" y="35423"/>
                    <a:pt x="107967" y="35530"/>
                  </a:cubicBezTo>
                  <a:cubicBezTo>
                    <a:pt x="108681" y="32530"/>
                    <a:pt x="109419" y="29529"/>
                    <a:pt x="110157" y="26541"/>
                  </a:cubicBezTo>
                  <a:cubicBezTo>
                    <a:pt x="110336" y="26362"/>
                    <a:pt x="110514" y="26196"/>
                    <a:pt x="110669" y="26017"/>
                  </a:cubicBezTo>
                  <a:lnTo>
                    <a:pt x="110812" y="25886"/>
                  </a:lnTo>
                  <a:close/>
                  <a:moveTo>
                    <a:pt x="108776" y="35459"/>
                  </a:moveTo>
                  <a:cubicBezTo>
                    <a:pt x="108407" y="37018"/>
                    <a:pt x="108074" y="38590"/>
                    <a:pt x="107728" y="40173"/>
                  </a:cubicBezTo>
                  <a:cubicBezTo>
                    <a:pt x="107717" y="40257"/>
                    <a:pt x="107681" y="40352"/>
                    <a:pt x="107669" y="40435"/>
                  </a:cubicBezTo>
                  <a:cubicBezTo>
                    <a:pt x="107641" y="40389"/>
                    <a:pt x="107592" y="40372"/>
                    <a:pt x="107544" y="40372"/>
                  </a:cubicBezTo>
                  <a:cubicBezTo>
                    <a:pt x="107530" y="40372"/>
                    <a:pt x="107516" y="40373"/>
                    <a:pt x="107502" y="40376"/>
                  </a:cubicBezTo>
                  <a:cubicBezTo>
                    <a:pt x="107205" y="40435"/>
                    <a:pt x="107014" y="40912"/>
                    <a:pt x="106847" y="41138"/>
                  </a:cubicBezTo>
                  <a:lnTo>
                    <a:pt x="106621" y="41412"/>
                  </a:lnTo>
                  <a:cubicBezTo>
                    <a:pt x="106835" y="40483"/>
                    <a:pt x="107050" y="39542"/>
                    <a:pt x="107264" y="38626"/>
                  </a:cubicBezTo>
                  <a:lnTo>
                    <a:pt x="107800" y="36352"/>
                  </a:lnTo>
                  <a:cubicBezTo>
                    <a:pt x="108169" y="36173"/>
                    <a:pt x="108467" y="35816"/>
                    <a:pt x="108717" y="35518"/>
                  </a:cubicBezTo>
                  <a:lnTo>
                    <a:pt x="108776" y="35459"/>
                  </a:lnTo>
                  <a:close/>
                  <a:moveTo>
                    <a:pt x="107502" y="41138"/>
                  </a:moveTo>
                  <a:lnTo>
                    <a:pt x="107502" y="41138"/>
                  </a:lnTo>
                  <a:cubicBezTo>
                    <a:pt x="107276" y="42138"/>
                    <a:pt x="107038" y="43114"/>
                    <a:pt x="106824" y="44102"/>
                  </a:cubicBezTo>
                  <a:cubicBezTo>
                    <a:pt x="106657" y="44293"/>
                    <a:pt x="106502" y="44507"/>
                    <a:pt x="106359" y="44710"/>
                  </a:cubicBezTo>
                  <a:cubicBezTo>
                    <a:pt x="106121" y="45019"/>
                    <a:pt x="105883" y="45353"/>
                    <a:pt x="105633" y="45662"/>
                  </a:cubicBezTo>
                  <a:cubicBezTo>
                    <a:pt x="105895" y="44483"/>
                    <a:pt x="106157" y="43317"/>
                    <a:pt x="106443" y="42138"/>
                  </a:cubicBezTo>
                  <a:cubicBezTo>
                    <a:pt x="106728" y="41947"/>
                    <a:pt x="107002" y="41733"/>
                    <a:pt x="107216" y="41483"/>
                  </a:cubicBezTo>
                  <a:cubicBezTo>
                    <a:pt x="107312" y="41388"/>
                    <a:pt x="107419" y="41269"/>
                    <a:pt x="107502" y="41138"/>
                  </a:cubicBezTo>
                  <a:close/>
                  <a:moveTo>
                    <a:pt x="106550" y="45341"/>
                  </a:moveTo>
                  <a:lnTo>
                    <a:pt x="106550" y="45341"/>
                  </a:lnTo>
                  <a:cubicBezTo>
                    <a:pt x="106264" y="46531"/>
                    <a:pt x="105990" y="47722"/>
                    <a:pt x="105716" y="48924"/>
                  </a:cubicBezTo>
                  <a:cubicBezTo>
                    <a:pt x="105704" y="48924"/>
                    <a:pt x="105681" y="48924"/>
                    <a:pt x="105669" y="48936"/>
                  </a:cubicBezTo>
                  <a:cubicBezTo>
                    <a:pt x="105347" y="49115"/>
                    <a:pt x="105157" y="49365"/>
                    <a:pt x="104930" y="49663"/>
                  </a:cubicBezTo>
                  <a:cubicBezTo>
                    <a:pt x="104823" y="49806"/>
                    <a:pt x="104704" y="49948"/>
                    <a:pt x="104597" y="50079"/>
                  </a:cubicBezTo>
                  <a:cubicBezTo>
                    <a:pt x="104883" y="48913"/>
                    <a:pt x="105157" y="47722"/>
                    <a:pt x="105431" y="46543"/>
                  </a:cubicBezTo>
                  <a:cubicBezTo>
                    <a:pt x="105490" y="46543"/>
                    <a:pt x="105550" y="46531"/>
                    <a:pt x="105597" y="46484"/>
                  </a:cubicBezTo>
                  <a:cubicBezTo>
                    <a:pt x="105907" y="46091"/>
                    <a:pt x="106240" y="45722"/>
                    <a:pt x="106550" y="45341"/>
                  </a:cubicBezTo>
                  <a:close/>
                  <a:moveTo>
                    <a:pt x="105585" y="49591"/>
                  </a:moveTo>
                  <a:lnTo>
                    <a:pt x="105585" y="49591"/>
                  </a:lnTo>
                  <a:cubicBezTo>
                    <a:pt x="105240" y="50913"/>
                    <a:pt x="104930" y="52270"/>
                    <a:pt x="104621" y="53627"/>
                  </a:cubicBezTo>
                  <a:lnTo>
                    <a:pt x="104347" y="54747"/>
                  </a:lnTo>
                  <a:cubicBezTo>
                    <a:pt x="104335" y="54711"/>
                    <a:pt x="104299" y="54699"/>
                    <a:pt x="104276" y="54687"/>
                  </a:cubicBezTo>
                  <a:cubicBezTo>
                    <a:pt x="104247" y="54681"/>
                    <a:pt x="104220" y="54679"/>
                    <a:pt x="104194" y="54679"/>
                  </a:cubicBezTo>
                  <a:cubicBezTo>
                    <a:pt x="103944" y="54679"/>
                    <a:pt x="103782" y="54918"/>
                    <a:pt x="103621" y="55080"/>
                  </a:cubicBezTo>
                  <a:lnTo>
                    <a:pt x="103406" y="55294"/>
                  </a:lnTo>
                  <a:cubicBezTo>
                    <a:pt x="103573" y="54532"/>
                    <a:pt x="103740" y="53794"/>
                    <a:pt x="103918" y="53056"/>
                  </a:cubicBezTo>
                  <a:cubicBezTo>
                    <a:pt x="104073" y="52342"/>
                    <a:pt x="104240" y="51627"/>
                    <a:pt x="104418" y="50913"/>
                  </a:cubicBezTo>
                  <a:cubicBezTo>
                    <a:pt x="104454" y="50913"/>
                    <a:pt x="104502" y="50889"/>
                    <a:pt x="104526" y="50853"/>
                  </a:cubicBezTo>
                  <a:cubicBezTo>
                    <a:pt x="104776" y="50544"/>
                    <a:pt x="105050" y="50246"/>
                    <a:pt x="105300" y="49937"/>
                  </a:cubicBezTo>
                  <a:cubicBezTo>
                    <a:pt x="105407" y="49817"/>
                    <a:pt x="105490" y="49698"/>
                    <a:pt x="105585" y="49591"/>
                  </a:cubicBezTo>
                  <a:close/>
                  <a:moveTo>
                    <a:pt x="104228" y="55163"/>
                  </a:moveTo>
                  <a:lnTo>
                    <a:pt x="104228" y="55163"/>
                  </a:lnTo>
                  <a:cubicBezTo>
                    <a:pt x="103907" y="56533"/>
                    <a:pt x="103549" y="57902"/>
                    <a:pt x="103168" y="59259"/>
                  </a:cubicBezTo>
                  <a:cubicBezTo>
                    <a:pt x="102978" y="59414"/>
                    <a:pt x="102871" y="59652"/>
                    <a:pt x="102740" y="59843"/>
                  </a:cubicBezTo>
                  <a:cubicBezTo>
                    <a:pt x="102609" y="60033"/>
                    <a:pt x="102442" y="60212"/>
                    <a:pt x="102275" y="60402"/>
                  </a:cubicBezTo>
                  <a:cubicBezTo>
                    <a:pt x="102621" y="58950"/>
                    <a:pt x="102918" y="57497"/>
                    <a:pt x="103228" y="56068"/>
                  </a:cubicBezTo>
                  <a:cubicBezTo>
                    <a:pt x="103466" y="55854"/>
                    <a:pt x="103704" y="55640"/>
                    <a:pt x="103930" y="55425"/>
                  </a:cubicBezTo>
                  <a:cubicBezTo>
                    <a:pt x="104037" y="55342"/>
                    <a:pt x="104145" y="55247"/>
                    <a:pt x="104228" y="55163"/>
                  </a:cubicBezTo>
                  <a:close/>
                  <a:moveTo>
                    <a:pt x="102930" y="60164"/>
                  </a:moveTo>
                  <a:lnTo>
                    <a:pt x="102930" y="60164"/>
                  </a:lnTo>
                  <a:cubicBezTo>
                    <a:pt x="102728" y="60974"/>
                    <a:pt x="102502" y="61795"/>
                    <a:pt x="102311" y="62617"/>
                  </a:cubicBezTo>
                  <a:cubicBezTo>
                    <a:pt x="102204" y="62688"/>
                    <a:pt x="102121" y="62795"/>
                    <a:pt x="102013" y="62902"/>
                  </a:cubicBezTo>
                  <a:lnTo>
                    <a:pt x="101490" y="63414"/>
                  </a:lnTo>
                  <a:cubicBezTo>
                    <a:pt x="101740" y="62569"/>
                    <a:pt x="101966" y="61724"/>
                    <a:pt x="102180" y="60843"/>
                  </a:cubicBezTo>
                  <a:cubicBezTo>
                    <a:pt x="102193" y="60847"/>
                    <a:pt x="102209" y="60850"/>
                    <a:pt x="102228" y="60850"/>
                  </a:cubicBezTo>
                  <a:cubicBezTo>
                    <a:pt x="102259" y="60850"/>
                    <a:pt x="102297" y="60841"/>
                    <a:pt x="102335" y="60819"/>
                  </a:cubicBezTo>
                  <a:cubicBezTo>
                    <a:pt x="102561" y="60616"/>
                    <a:pt x="102752" y="60402"/>
                    <a:pt x="102930" y="60164"/>
                  </a:cubicBezTo>
                  <a:close/>
                  <a:moveTo>
                    <a:pt x="47530" y="871"/>
                  </a:moveTo>
                  <a:cubicBezTo>
                    <a:pt x="51424" y="1740"/>
                    <a:pt x="55412" y="2085"/>
                    <a:pt x="59341" y="2836"/>
                  </a:cubicBezTo>
                  <a:cubicBezTo>
                    <a:pt x="65461" y="3978"/>
                    <a:pt x="71557" y="5133"/>
                    <a:pt x="77689" y="6205"/>
                  </a:cubicBezTo>
                  <a:cubicBezTo>
                    <a:pt x="89333" y="8253"/>
                    <a:pt x="112479" y="11968"/>
                    <a:pt x="112491" y="11968"/>
                  </a:cubicBezTo>
                  <a:cubicBezTo>
                    <a:pt x="109395" y="20659"/>
                    <a:pt x="108026" y="30077"/>
                    <a:pt x="105978" y="39054"/>
                  </a:cubicBezTo>
                  <a:cubicBezTo>
                    <a:pt x="104930" y="43745"/>
                    <a:pt x="103871" y="48413"/>
                    <a:pt x="102775" y="53104"/>
                  </a:cubicBezTo>
                  <a:cubicBezTo>
                    <a:pt x="101811" y="57199"/>
                    <a:pt x="100358" y="61390"/>
                    <a:pt x="99763" y="65557"/>
                  </a:cubicBezTo>
                  <a:cubicBezTo>
                    <a:pt x="95048" y="64284"/>
                    <a:pt x="90179" y="63474"/>
                    <a:pt x="85416" y="62438"/>
                  </a:cubicBezTo>
                  <a:cubicBezTo>
                    <a:pt x="80011" y="61247"/>
                    <a:pt x="74617" y="60045"/>
                    <a:pt x="69224" y="58819"/>
                  </a:cubicBezTo>
                  <a:cubicBezTo>
                    <a:pt x="57555" y="56187"/>
                    <a:pt x="45887" y="52996"/>
                    <a:pt x="34076" y="51139"/>
                  </a:cubicBezTo>
                  <a:cubicBezTo>
                    <a:pt x="35815" y="47460"/>
                    <a:pt x="36458" y="42876"/>
                    <a:pt x="37482" y="38947"/>
                  </a:cubicBezTo>
                  <a:cubicBezTo>
                    <a:pt x="38577" y="34685"/>
                    <a:pt x="39684" y="30422"/>
                    <a:pt x="40780" y="26148"/>
                  </a:cubicBezTo>
                  <a:cubicBezTo>
                    <a:pt x="42970" y="17694"/>
                    <a:pt x="45304" y="9301"/>
                    <a:pt x="47530" y="871"/>
                  </a:cubicBezTo>
                  <a:close/>
                  <a:moveTo>
                    <a:pt x="102097" y="63379"/>
                  </a:moveTo>
                  <a:cubicBezTo>
                    <a:pt x="101954" y="64069"/>
                    <a:pt x="101787" y="64772"/>
                    <a:pt x="101621" y="65474"/>
                  </a:cubicBezTo>
                  <a:cubicBezTo>
                    <a:pt x="101609" y="65474"/>
                    <a:pt x="101585" y="65486"/>
                    <a:pt x="101561" y="65498"/>
                  </a:cubicBezTo>
                  <a:cubicBezTo>
                    <a:pt x="101263" y="65796"/>
                    <a:pt x="101085" y="66177"/>
                    <a:pt x="100859" y="66546"/>
                  </a:cubicBezTo>
                  <a:cubicBezTo>
                    <a:pt x="100847" y="66570"/>
                    <a:pt x="100847" y="66593"/>
                    <a:pt x="100835" y="66617"/>
                  </a:cubicBezTo>
                  <a:cubicBezTo>
                    <a:pt x="100799" y="66605"/>
                    <a:pt x="100763" y="66570"/>
                    <a:pt x="100728" y="66558"/>
                  </a:cubicBezTo>
                  <a:cubicBezTo>
                    <a:pt x="100620" y="66498"/>
                    <a:pt x="100525" y="66439"/>
                    <a:pt x="100418" y="66391"/>
                  </a:cubicBezTo>
                  <a:cubicBezTo>
                    <a:pt x="100787" y="65498"/>
                    <a:pt x="101097" y="64581"/>
                    <a:pt x="101394" y="63629"/>
                  </a:cubicBezTo>
                  <a:cubicBezTo>
                    <a:pt x="101427" y="63718"/>
                    <a:pt x="101514" y="63790"/>
                    <a:pt x="101608" y="63790"/>
                  </a:cubicBezTo>
                  <a:cubicBezTo>
                    <a:pt x="101652" y="63790"/>
                    <a:pt x="101698" y="63774"/>
                    <a:pt x="101740" y="63736"/>
                  </a:cubicBezTo>
                  <a:lnTo>
                    <a:pt x="102097" y="63379"/>
                  </a:lnTo>
                  <a:close/>
                  <a:moveTo>
                    <a:pt x="101478" y="66189"/>
                  </a:moveTo>
                  <a:lnTo>
                    <a:pt x="101478" y="66189"/>
                  </a:lnTo>
                  <a:cubicBezTo>
                    <a:pt x="101418" y="66439"/>
                    <a:pt x="101359" y="66677"/>
                    <a:pt x="101311" y="66927"/>
                  </a:cubicBezTo>
                  <a:cubicBezTo>
                    <a:pt x="101251" y="66867"/>
                    <a:pt x="101180" y="66808"/>
                    <a:pt x="101097" y="66760"/>
                  </a:cubicBezTo>
                  <a:cubicBezTo>
                    <a:pt x="101132" y="66748"/>
                    <a:pt x="101144" y="66736"/>
                    <a:pt x="101168" y="66700"/>
                  </a:cubicBezTo>
                  <a:cubicBezTo>
                    <a:pt x="101263" y="66522"/>
                    <a:pt x="101370" y="66367"/>
                    <a:pt x="101478" y="66189"/>
                  </a:cubicBezTo>
                  <a:close/>
                  <a:moveTo>
                    <a:pt x="100037" y="66677"/>
                  </a:moveTo>
                  <a:cubicBezTo>
                    <a:pt x="100227" y="66820"/>
                    <a:pt x="100406" y="66998"/>
                    <a:pt x="100597" y="67165"/>
                  </a:cubicBezTo>
                  <a:cubicBezTo>
                    <a:pt x="100537" y="67165"/>
                    <a:pt x="100466" y="67153"/>
                    <a:pt x="100406" y="67153"/>
                  </a:cubicBezTo>
                  <a:cubicBezTo>
                    <a:pt x="100201" y="67143"/>
                    <a:pt x="99996" y="67115"/>
                    <a:pt x="99791" y="67115"/>
                  </a:cubicBezTo>
                  <a:cubicBezTo>
                    <a:pt x="99758" y="67115"/>
                    <a:pt x="99725" y="67116"/>
                    <a:pt x="99692" y="67117"/>
                  </a:cubicBezTo>
                  <a:cubicBezTo>
                    <a:pt x="99692" y="67058"/>
                    <a:pt x="99680" y="67022"/>
                    <a:pt x="99680" y="66962"/>
                  </a:cubicBezTo>
                  <a:cubicBezTo>
                    <a:pt x="99751" y="66879"/>
                    <a:pt x="99989" y="66700"/>
                    <a:pt x="100037" y="66677"/>
                  </a:cubicBezTo>
                  <a:close/>
                  <a:moveTo>
                    <a:pt x="98989" y="68713"/>
                  </a:moveTo>
                  <a:cubicBezTo>
                    <a:pt x="98989" y="68927"/>
                    <a:pt x="98989" y="69129"/>
                    <a:pt x="99001" y="69332"/>
                  </a:cubicBezTo>
                  <a:cubicBezTo>
                    <a:pt x="98870" y="69415"/>
                    <a:pt x="98751" y="69510"/>
                    <a:pt x="98620" y="69582"/>
                  </a:cubicBezTo>
                  <a:cubicBezTo>
                    <a:pt x="98763" y="69296"/>
                    <a:pt x="98882" y="69010"/>
                    <a:pt x="98989" y="68713"/>
                  </a:cubicBezTo>
                  <a:close/>
                  <a:moveTo>
                    <a:pt x="98918" y="67641"/>
                  </a:moveTo>
                  <a:lnTo>
                    <a:pt x="98918" y="67641"/>
                  </a:lnTo>
                  <a:cubicBezTo>
                    <a:pt x="98561" y="68403"/>
                    <a:pt x="98358" y="69225"/>
                    <a:pt x="97977" y="69987"/>
                  </a:cubicBezTo>
                  <a:cubicBezTo>
                    <a:pt x="97370" y="70403"/>
                    <a:pt x="96763" y="70796"/>
                    <a:pt x="96144" y="71201"/>
                  </a:cubicBezTo>
                  <a:cubicBezTo>
                    <a:pt x="96287" y="70975"/>
                    <a:pt x="96417" y="70737"/>
                    <a:pt x="96537" y="70522"/>
                  </a:cubicBezTo>
                  <a:cubicBezTo>
                    <a:pt x="96668" y="70463"/>
                    <a:pt x="96798" y="70403"/>
                    <a:pt x="96929" y="70320"/>
                  </a:cubicBezTo>
                  <a:cubicBezTo>
                    <a:pt x="97168" y="70201"/>
                    <a:pt x="97453" y="70070"/>
                    <a:pt x="97465" y="69784"/>
                  </a:cubicBezTo>
                  <a:cubicBezTo>
                    <a:pt x="97489" y="69677"/>
                    <a:pt x="97394" y="69594"/>
                    <a:pt x="97310" y="69546"/>
                  </a:cubicBezTo>
                  <a:cubicBezTo>
                    <a:pt x="97275" y="69534"/>
                    <a:pt x="97238" y="69529"/>
                    <a:pt x="97200" y="69529"/>
                  </a:cubicBezTo>
                  <a:cubicBezTo>
                    <a:pt x="97125" y="69529"/>
                    <a:pt x="97049" y="69550"/>
                    <a:pt x="96977" y="69582"/>
                  </a:cubicBezTo>
                  <a:cubicBezTo>
                    <a:pt x="97084" y="69332"/>
                    <a:pt x="97156" y="69070"/>
                    <a:pt x="97227" y="68808"/>
                  </a:cubicBezTo>
                  <a:cubicBezTo>
                    <a:pt x="97811" y="68451"/>
                    <a:pt x="98394" y="68058"/>
                    <a:pt x="98918" y="67641"/>
                  </a:cubicBezTo>
                  <a:close/>
                  <a:moveTo>
                    <a:pt x="96501" y="69260"/>
                  </a:moveTo>
                  <a:lnTo>
                    <a:pt x="96501" y="69260"/>
                  </a:lnTo>
                  <a:cubicBezTo>
                    <a:pt x="96358" y="69582"/>
                    <a:pt x="96215" y="69903"/>
                    <a:pt x="96084" y="70213"/>
                  </a:cubicBezTo>
                  <a:cubicBezTo>
                    <a:pt x="96025" y="70260"/>
                    <a:pt x="95965" y="70320"/>
                    <a:pt x="95894" y="70368"/>
                  </a:cubicBezTo>
                  <a:cubicBezTo>
                    <a:pt x="95810" y="70463"/>
                    <a:pt x="95834" y="70594"/>
                    <a:pt x="95929" y="70653"/>
                  </a:cubicBezTo>
                  <a:cubicBezTo>
                    <a:pt x="95822" y="70903"/>
                    <a:pt x="95703" y="71153"/>
                    <a:pt x="95584" y="71392"/>
                  </a:cubicBezTo>
                  <a:cubicBezTo>
                    <a:pt x="95536" y="71475"/>
                    <a:pt x="95548" y="71534"/>
                    <a:pt x="95584" y="71582"/>
                  </a:cubicBezTo>
                  <a:lnTo>
                    <a:pt x="93441" y="73058"/>
                  </a:lnTo>
                  <a:cubicBezTo>
                    <a:pt x="93846" y="72261"/>
                    <a:pt x="94334" y="71427"/>
                    <a:pt x="94536" y="70558"/>
                  </a:cubicBezTo>
                  <a:cubicBezTo>
                    <a:pt x="95048" y="70237"/>
                    <a:pt x="95548" y="69903"/>
                    <a:pt x="96036" y="69558"/>
                  </a:cubicBezTo>
                  <a:cubicBezTo>
                    <a:pt x="96191" y="69463"/>
                    <a:pt x="96358" y="69356"/>
                    <a:pt x="96501" y="69260"/>
                  </a:cubicBezTo>
                  <a:close/>
                  <a:moveTo>
                    <a:pt x="91607" y="72487"/>
                  </a:moveTo>
                  <a:cubicBezTo>
                    <a:pt x="91369" y="72939"/>
                    <a:pt x="91179" y="73416"/>
                    <a:pt x="91000" y="73928"/>
                  </a:cubicBezTo>
                  <a:cubicBezTo>
                    <a:pt x="90983" y="73787"/>
                    <a:pt x="90835" y="73639"/>
                    <a:pt x="90677" y="73639"/>
                  </a:cubicBezTo>
                  <a:cubicBezTo>
                    <a:pt x="90622" y="73639"/>
                    <a:pt x="90565" y="73658"/>
                    <a:pt x="90512" y="73701"/>
                  </a:cubicBezTo>
                  <a:cubicBezTo>
                    <a:pt x="90119" y="73999"/>
                    <a:pt x="89714" y="74261"/>
                    <a:pt x="89321" y="74547"/>
                  </a:cubicBezTo>
                  <a:cubicBezTo>
                    <a:pt x="89405" y="74297"/>
                    <a:pt x="89476" y="74047"/>
                    <a:pt x="89536" y="73797"/>
                  </a:cubicBezTo>
                  <a:cubicBezTo>
                    <a:pt x="90226" y="73356"/>
                    <a:pt x="90929" y="72916"/>
                    <a:pt x="91607" y="72487"/>
                  </a:cubicBezTo>
                  <a:close/>
                  <a:moveTo>
                    <a:pt x="94108" y="70832"/>
                  </a:moveTo>
                  <a:cubicBezTo>
                    <a:pt x="93655" y="71570"/>
                    <a:pt x="93346" y="72451"/>
                    <a:pt x="93000" y="73225"/>
                  </a:cubicBezTo>
                  <a:cubicBezTo>
                    <a:pt x="92988" y="73273"/>
                    <a:pt x="92988" y="73320"/>
                    <a:pt x="93000" y="73356"/>
                  </a:cubicBezTo>
                  <a:cubicBezTo>
                    <a:pt x="92369" y="73820"/>
                    <a:pt x="91715" y="74285"/>
                    <a:pt x="91060" y="74749"/>
                  </a:cubicBezTo>
                  <a:cubicBezTo>
                    <a:pt x="91393" y="73880"/>
                    <a:pt x="91786" y="73047"/>
                    <a:pt x="92084" y="72165"/>
                  </a:cubicBezTo>
                  <a:cubicBezTo>
                    <a:pt x="92762" y="71737"/>
                    <a:pt x="93441" y="71272"/>
                    <a:pt x="94108" y="70832"/>
                  </a:cubicBezTo>
                  <a:close/>
                  <a:moveTo>
                    <a:pt x="90941" y="74059"/>
                  </a:moveTo>
                  <a:cubicBezTo>
                    <a:pt x="90833" y="74392"/>
                    <a:pt x="90714" y="74713"/>
                    <a:pt x="90631" y="75059"/>
                  </a:cubicBezTo>
                  <a:cubicBezTo>
                    <a:pt x="89810" y="75654"/>
                    <a:pt x="88976" y="76237"/>
                    <a:pt x="88155" y="76833"/>
                  </a:cubicBezTo>
                  <a:cubicBezTo>
                    <a:pt x="88405" y="76428"/>
                    <a:pt x="88643" y="76011"/>
                    <a:pt x="88857" y="75583"/>
                  </a:cubicBezTo>
                  <a:cubicBezTo>
                    <a:pt x="89536" y="75106"/>
                    <a:pt x="90214" y="74606"/>
                    <a:pt x="90881" y="74118"/>
                  </a:cubicBezTo>
                  <a:cubicBezTo>
                    <a:pt x="90905" y="74106"/>
                    <a:pt x="90929" y="74070"/>
                    <a:pt x="90941" y="74059"/>
                  </a:cubicBezTo>
                  <a:close/>
                  <a:moveTo>
                    <a:pt x="88917" y="74166"/>
                  </a:moveTo>
                  <a:lnTo>
                    <a:pt x="88917" y="74166"/>
                  </a:lnTo>
                  <a:cubicBezTo>
                    <a:pt x="88714" y="74487"/>
                    <a:pt x="88524" y="74844"/>
                    <a:pt x="88357" y="75202"/>
                  </a:cubicBezTo>
                  <a:cubicBezTo>
                    <a:pt x="87702" y="75654"/>
                    <a:pt x="87047" y="76095"/>
                    <a:pt x="86381" y="76547"/>
                  </a:cubicBezTo>
                  <a:cubicBezTo>
                    <a:pt x="86428" y="76428"/>
                    <a:pt x="86488" y="76309"/>
                    <a:pt x="86511" y="76178"/>
                  </a:cubicBezTo>
                  <a:cubicBezTo>
                    <a:pt x="86545" y="76093"/>
                    <a:pt x="86465" y="76015"/>
                    <a:pt x="86386" y="76015"/>
                  </a:cubicBezTo>
                  <a:cubicBezTo>
                    <a:pt x="86353" y="76015"/>
                    <a:pt x="86321" y="76028"/>
                    <a:pt x="86297" y="76059"/>
                  </a:cubicBezTo>
                  <a:cubicBezTo>
                    <a:pt x="86011" y="76368"/>
                    <a:pt x="85785" y="76726"/>
                    <a:pt x="85559" y="77095"/>
                  </a:cubicBezTo>
                  <a:cubicBezTo>
                    <a:pt x="84952" y="77499"/>
                    <a:pt x="84356" y="77880"/>
                    <a:pt x="83749" y="78285"/>
                  </a:cubicBezTo>
                  <a:cubicBezTo>
                    <a:pt x="83892" y="77928"/>
                    <a:pt x="84047" y="77559"/>
                    <a:pt x="84154" y="77190"/>
                  </a:cubicBezTo>
                  <a:cubicBezTo>
                    <a:pt x="85464" y="76356"/>
                    <a:pt x="86773" y="75523"/>
                    <a:pt x="88059" y="74701"/>
                  </a:cubicBezTo>
                  <a:lnTo>
                    <a:pt x="88917" y="74166"/>
                  </a:lnTo>
                  <a:close/>
                  <a:moveTo>
                    <a:pt x="87928" y="76237"/>
                  </a:moveTo>
                  <a:cubicBezTo>
                    <a:pt x="87750" y="76618"/>
                    <a:pt x="87595" y="76987"/>
                    <a:pt x="87428" y="77345"/>
                  </a:cubicBezTo>
                  <a:lnTo>
                    <a:pt x="85190" y="78952"/>
                  </a:lnTo>
                  <a:cubicBezTo>
                    <a:pt x="85345" y="78642"/>
                    <a:pt x="85488" y="78333"/>
                    <a:pt x="85654" y="78023"/>
                  </a:cubicBezTo>
                  <a:cubicBezTo>
                    <a:pt x="85726" y="77869"/>
                    <a:pt x="85821" y="77726"/>
                    <a:pt x="85904" y="77571"/>
                  </a:cubicBezTo>
                  <a:cubicBezTo>
                    <a:pt x="86595" y="77142"/>
                    <a:pt x="87262" y="76690"/>
                    <a:pt x="87928" y="76237"/>
                  </a:cubicBezTo>
                  <a:close/>
                  <a:moveTo>
                    <a:pt x="85107" y="78083"/>
                  </a:moveTo>
                  <a:lnTo>
                    <a:pt x="85107" y="78083"/>
                  </a:lnTo>
                  <a:cubicBezTo>
                    <a:pt x="84916" y="78511"/>
                    <a:pt x="84726" y="78952"/>
                    <a:pt x="84571" y="79404"/>
                  </a:cubicBezTo>
                  <a:cubicBezTo>
                    <a:pt x="83916" y="79869"/>
                    <a:pt x="83261" y="80309"/>
                    <a:pt x="82606" y="80762"/>
                  </a:cubicBezTo>
                  <a:cubicBezTo>
                    <a:pt x="82868" y="80190"/>
                    <a:pt x="83154" y="79631"/>
                    <a:pt x="83428" y="79047"/>
                  </a:cubicBezTo>
                  <a:cubicBezTo>
                    <a:pt x="83987" y="78738"/>
                    <a:pt x="84547" y="78404"/>
                    <a:pt x="85107" y="78083"/>
                  </a:cubicBezTo>
                  <a:close/>
                  <a:moveTo>
                    <a:pt x="33541" y="51687"/>
                  </a:moveTo>
                  <a:cubicBezTo>
                    <a:pt x="45185" y="55294"/>
                    <a:pt x="57472" y="57461"/>
                    <a:pt x="69343" y="60176"/>
                  </a:cubicBezTo>
                  <a:cubicBezTo>
                    <a:pt x="74760" y="61414"/>
                    <a:pt x="80177" y="62629"/>
                    <a:pt x="85595" y="63819"/>
                  </a:cubicBezTo>
                  <a:cubicBezTo>
                    <a:pt x="89929" y="64772"/>
                    <a:pt x="94298" y="65950"/>
                    <a:pt x="98692" y="66593"/>
                  </a:cubicBezTo>
                  <a:cubicBezTo>
                    <a:pt x="94715" y="69094"/>
                    <a:pt x="90822" y="71725"/>
                    <a:pt x="86857" y="74237"/>
                  </a:cubicBezTo>
                  <a:cubicBezTo>
                    <a:pt x="81654" y="77571"/>
                    <a:pt x="76224" y="80738"/>
                    <a:pt x="71200" y="84393"/>
                  </a:cubicBezTo>
                  <a:cubicBezTo>
                    <a:pt x="59794" y="80059"/>
                    <a:pt x="47554" y="77630"/>
                    <a:pt x="35719" y="74701"/>
                  </a:cubicBezTo>
                  <a:cubicBezTo>
                    <a:pt x="29885" y="73261"/>
                    <a:pt x="24051" y="71844"/>
                    <a:pt x="18193" y="70487"/>
                  </a:cubicBezTo>
                  <a:cubicBezTo>
                    <a:pt x="12764" y="69225"/>
                    <a:pt x="7192" y="67582"/>
                    <a:pt x="1644" y="66951"/>
                  </a:cubicBezTo>
                  <a:cubicBezTo>
                    <a:pt x="7133" y="64653"/>
                    <a:pt x="12467" y="61724"/>
                    <a:pt x="17824" y="59152"/>
                  </a:cubicBezTo>
                  <a:cubicBezTo>
                    <a:pt x="20598" y="57807"/>
                    <a:pt x="23373" y="56473"/>
                    <a:pt x="26159" y="55128"/>
                  </a:cubicBezTo>
                  <a:cubicBezTo>
                    <a:pt x="28599" y="53937"/>
                    <a:pt x="31136" y="52973"/>
                    <a:pt x="33541" y="51687"/>
                  </a:cubicBezTo>
                  <a:close/>
                  <a:moveTo>
                    <a:pt x="83428" y="77678"/>
                  </a:moveTo>
                  <a:lnTo>
                    <a:pt x="83428" y="77678"/>
                  </a:lnTo>
                  <a:cubicBezTo>
                    <a:pt x="83213" y="78059"/>
                    <a:pt x="83035" y="78464"/>
                    <a:pt x="82868" y="78881"/>
                  </a:cubicBezTo>
                  <a:cubicBezTo>
                    <a:pt x="82451" y="79154"/>
                    <a:pt x="82035" y="79428"/>
                    <a:pt x="81618" y="79714"/>
                  </a:cubicBezTo>
                  <a:cubicBezTo>
                    <a:pt x="81517" y="79795"/>
                    <a:pt x="81570" y="79944"/>
                    <a:pt x="81676" y="79944"/>
                  </a:cubicBezTo>
                  <a:cubicBezTo>
                    <a:pt x="81695" y="79944"/>
                    <a:pt x="81715" y="79939"/>
                    <a:pt x="81737" y="79928"/>
                  </a:cubicBezTo>
                  <a:cubicBezTo>
                    <a:pt x="82047" y="79774"/>
                    <a:pt x="82368" y="79607"/>
                    <a:pt x="82666" y="79452"/>
                  </a:cubicBezTo>
                  <a:lnTo>
                    <a:pt x="82666" y="79452"/>
                  </a:lnTo>
                  <a:cubicBezTo>
                    <a:pt x="82463" y="80000"/>
                    <a:pt x="82285" y="80547"/>
                    <a:pt x="82130" y="81083"/>
                  </a:cubicBezTo>
                  <a:cubicBezTo>
                    <a:pt x="80606" y="82071"/>
                    <a:pt x="79094" y="83024"/>
                    <a:pt x="77546" y="83917"/>
                  </a:cubicBezTo>
                  <a:cubicBezTo>
                    <a:pt x="76856" y="84298"/>
                    <a:pt x="76165" y="84703"/>
                    <a:pt x="75474" y="85119"/>
                  </a:cubicBezTo>
                  <a:cubicBezTo>
                    <a:pt x="76022" y="84060"/>
                    <a:pt x="76653" y="83036"/>
                    <a:pt x="77094" y="81929"/>
                  </a:cubicBezTo>
                  <a:cubicBezTo>
                    <a:pt x="77127" y="81861"/>
                    <a:pt x="77054" y="81794"/>
                    <a:pt x="76983" y="81794"/>
                  </a:cubicBezTo>
                  <a:cubicBezTo>
                    <a:pt x="76953" y="81794"/>
                    <a:pt x="76924" y="81805"/>
                    <a:pt x="76903" y="81833"/>
                  </a:cubicBezTo>
                  <a:cubicBezTo>
                    <a:pt x="76010" y="82822"/>
                    <a:pt x="75462" y="84179"/>
                    <a:pt x="74951" y="85429"/>
                  </a:cubicBezTo>
                  <a:cubicBezTo>
                    <a:pt x="74284" y="85846"/>
                    <a:pt x="73629" y="86274"/>
                    <a:pt x="73034" y="86774"/>
                  </a:cubicBezTo>
                  <a:cubicBezTo>
                    <a:pt x="73688" y="85679"/>
                    <a:pt x="74343" y="84572"/>
                    <a:pt x="74927" y="83453"/>
                  </a:cubicBezTo>
                  <a:cubicBezTo>
                    <a:pt x="74963" y="83381"/>
                    <a:pt x="74903" y="83309"/>
                    <a:pt x="74836" y="83309"/>
                  </a:cubicBezTo>
                  <a:cubicBezTo>
                    <a:pt x="74815" y="83309"/>
                    <a:pt x="74792" y="83316"/>
                    <a:pt x="74772" y="83333"/>
                  </a:cubicBezTo>
                  <a:cubicBezTo>
                    <a:pt x="73700" y="84429"/>
                    <a:pt x="72831" y="85941"/>
                    <a:pt x="72319" y="87394"/>
                  </a:cubicBezTo>
                  <a:cubicBezTo>
                    <a:pt x="72176" y="87524"/>
                    <a:pt x="72022" y="87667"/>
                    <a:pt x="71891" y="87810"/>
                  </a:cubicBezTo>
                  <a:cubicBezTo>
                    <a:pt x="71950" y="87429"/>
                    <a:pt x="71879" y="86977"/>
                    <a:pt x="71855" y="86620"/>
                  </a:cubicBezTo>
                  <a:cubicBezTo>
                    <a:pt x="71831" y="86012"/>
                    <a:pt x="71581" y="84655"/>
                    <a:pt x="71557" y="84607"/>
                  </a:cubicBezTo>
                  <a:cubicBezTo>
                    <a:pt x="74046" y="83345"/>
                    <a:pt x="76475" y="81964"/>
                    <a:pt x="78868" y="80500"/>
                  </a:cubicBezTo>
                  <a:lnTo>
                    <a:pt x="78868" y="80500"/>
                  </a:lnTo>
                  <a:cubicBezTo>
                    <a:pt x="78034" y="81428"/>
                    <a:pt x="77510" y="82762"/>
                    <a:pt x="77070" y="83869"/>
                  </a:cubicBezTo>
                  <a:cubicBezTo>
                    <a:pt x="77029" y="83958"/>
                    <a:pt x="77121" y="84031"/>
                    <a:pt x="77206" y="84031"/>
                  </a:cubicBezTo>
                  <a:cubicBezTo>
                    <a:pt x="77246" y="84031"/>
                    <a:pt x="77285" y="84015"/>
                    <a:pt x="77308" y="83976"/>
                  </a:cubicBezTo>
                  <a:cubicBezTo>
                    <a:pt x="77618" y="83333"/>
                    <a:pt x="77951" y="82726"/>
                    <a:pt x="78320" y="82131"/>
                  </a:cubicBezTo>
                  <a:cubicBezTo>
                    <a:pt x="78689" y="81536"/>
                    <a:pt x="79153" y="80964"/>
                    <a:pt x="79415" y="80321"/>
                  </a:cubicBezTo>
                  <a:cubicBezTo>
                    <a:pt x="79451" y="80262"/>
                    <a:pt x="79439" y="80226"/>
                    <a:pt x="79403" y="80178"/>
                  </a:cubicBezTo>
                  <a:cubicBezTo>
                    <a:pt x="80749" y="79357"/>
                    <a:pt x="82082" y="78511"/>
                    <a:pt x="83428" y="77678"/>
                  </a:cubicBezTo>
                  <a:close/>
                  <a:moveTo>
                    <a:pt x="834" y="67260"/>
                  </a:moveTo>
                  <a:cubicBezTo>
                    <a:pt x="6347" y="69106"/>
                    <a:pt x="12288" y="69999"/>
                    <a:pt x="17943" y="71308"/>
                  </a:cubicBezTo>
                  <a:cubicBezTo>
                    <a:pt x="23932" y="72701"/>
                    <a:pt x="29921" y="74154"/>
                    <a:pt x="35898" y="75618"/>
                  </a:cubicBezTo>
                  <a:cubicBezTo>
                    <a:pt x="47661" y="78523"/>
                    <a:pt x="59508" y="81250"/>
                    <a:pt x="71010" y="85048"/>
                  </a:cubicBezTo>
                  <a:cubicBezTo>
                    <a:pt x="70950" y="85596"/>
                    <a:pt x="71057" y="86155"/>
                    <a:pt x="71069" y="86715"/>
                  </a:cubicBezTo>
                  <a:cubicBezTo>
                    <a:pt x="71069" y="87072"/>
                    <a:pt x="70998" y="87465"/>
                    <a:pt x="71045" y="87822"/>
                  </a:cubicBezTo>
                  <a:cubicBezTo>
                    <a:pt x="59687" y="83405"/>
                    <a:pt x="47495" y="80881"/>
                    <a:pt x="35708" y="77857"/>
                  </a:cubicBezTo>
                  <a:cubicBezTo>
                    <a:pt x="29885" y="76368"/>
                    <a:pt x="24051" y="74892"/>
                    <a:pt x="18217" y="73475"/>
                  </a:cubicBezTo>
                  <a:cubicBezTo>
                    <a:pt x="12609" y="72130"/>
                    <a:pt x="6847" y="70368"/>
                    <a:pt x="1096" y="69725"/>
                  </a:cubicBezTo>
                  <a:cubicBezTo>
                    <a:pt x="1108" y="69689"/>
                    <a:pt x="1048" y="68653"/>
                    <a:pt x="989" y="68213"/>
                  </a:cubicBezTo>
                  <a:cubicBezTo>
                    <a:pt x="941" y="67891"/>
                    <a:pt x="917" y="67570"/>
                    <a:pt x="810" y="67272"/>
                  </a:cubicBezTo>
                  <a:cubicBezTo>
                    <a:pt x="822" y="67272"/>
                    <a:pt x="834" y="67260"/>
                    <a:pt x="834" y="67260"/>
                  </a:cubicBezTo>
                  <a:close/>
                  <a:moveTo>
                    <a:pt x="47046" y="1"/>
                  </a:moveTo>
                  <a:cubicBezTo>
                    <a:pt x="46960" y="1"/>
                    <a:pt x="46895" y="69"/>
                    <a:pt x="46840" y="169"/>
                  </a:cubicBezTo>
                  <a:cubicBezTo>
                    <a:pt x="43030" y="7777"/>
                    <a:pt x="41673" y="17063"/>
                    <a:pt x="39577" y="25255"/>
                  </a:cubicBezTo>
                  <a:cubicBezTo>
                    <a:pt x="38446" y="29684"/>
                    <a:pt x="32695" y="48651"/>
                    <a:pt x="32588" y="50782"/>
                  </a:cubicBezTo>
                  <a:cubicBezTo>
                    <a:pt x="32505" y="50841"/>
                    <a:pt x="20765" y="56783"/>
                    <a:pt x="17836" y="58164"/>
                  </a:cubicBezTo>
                  <a:cubicBezTo>
                    <a:pt x="12014" y="60938"/>
                    <a:pt x="5906" y="63402"/>
                    <a:pt x="298" y="66546"/>
                  </a:cubicBezTo>
                  <a:cubicBezTo>
                    <a:pt x="1" y="66700"/>
                    <a:pt x="167" y="67915"/>
                    <a:pt x="167" y="68272"/>
                  </a:cubicBezTo>
                  <a:cubicBezTo>
                    <a:pt x="167" y="68736"/>
                    <a:pt x="167" y="69177"/>
                    <a:pt x="251" y="69641"/>
                  </a:cubicBezTo>
                  <a:cubicBezTo>
                    <a:pt x="275" y="69748"/>
                    <a:pt x="429" y="69963"/>
                    <a:pt x="513" y="69999"/>
                  </a:cubicBezTo>
                  <a:cubicBezTo>
                    <a:pt x="6109" y="71975"/>
                    <a:pt x="12181" y="72927"/>
                    <a:pt x="17931" y="74309"/>
                  </a:cubicBezTo>
                  <a:cubicBezTo>
                    <a:pt x="23920" y="75761"/>
                    <a:pt x="29909" y="77261"/>
                    <a:pt x="35874" y="78797"/>
                  </a:cubicBezTo>
                  <a:cubicBezTo>
                    <a:pt x="47626" y="81809"/>
                    <a:pt x="59496" y="84631"/>
                    <a:pt x="70998" y="88537"/>
                  </a:cubicBezTo>
                  <a:cubicBezTo>
                    <a:pt x="71066" y="88561"/>
                    <a:pt x="71142" y="88583"/>
                    <a:pt x="71234" y="88583"/>
                  </a:cubicBezTo>
                  <a:cubicBezTo>
                    <a:pt x="71368" y="88583"/>
                    <a:pt x="71534" y="88537"/>
                    <a:pt x="71760" y="88382"/>
                  </a:cubicBezTo>
                  <a:cubicBezTo>
                    <a:pt x="76129" y="85238"/>
                    <a:pt x="80880" y="82702"/>
                    <a:pt x="85309" y="79643"/>
                  </a:cubicBezTo>
                  <a:cubicBezTo>
                    <a:pt x="89929" y="76452"/>
                    <a:pt x="99585" y="69963"/>
                    <a:pt x="99632" y="69927"/>
                  </a:cubicBezTo>
                  <a:cubicBezTo>
                    <a:pt x="99858" y="69760"/>
                    <a:pt x="99739" y="68224"/>
                    <a:pt x="99716" y="67689"/>
                  </a:cubicBezTo>
                  <a:lnTo>
                    <a:pt x="99716" y="67689"/>
                  </a:lnTo>
                  <a:cubicBezTo>
                    <a:pt x="99782" y="67692"/>
                    <a:pt x="99848" y="67694"/>
                    <a:pt x="99914" y="67694"/>
                  </a:cubicBezTo>
                  <a:cubicBezTo>
                    <a:pt x="100072" y="67694"/>
                    <a:pt x="100227" y="67685"/>
                    <a:pt x="100370" y="67677"/>
                  </a:cubicBezTo>
                  <a:cubicBezTo>
                    <a:pt x="100525" y="67677"/>
                    <a:pt x="100692" y="67653"/>
                    <a:pt x="100847" y="67629"/>
                  </a:cubicBezTo>
                  <a:cubicBezTo>
                    <a:pt x="101406" y="67570"/>
                    <a:pt x="101490" y="67367"/>
                    <a:pt x="101490" y="67367"/>
                  </a:cubicBezTo>
                  <a:cubicBezTo>
                    <a:pt x="102430" y="65784"/>
                    <a:pt x="104157" y="58259"/>
                    <a:pt x="105335" y="53818"/>
                  </a:cubicBezTo>
                  <a:cubicBezTo>
                    <a:pt x="106550" y="49234"/>
                    <a:pt x="107633" y="44626"/>
                    <a:pt x="108693" y="39995"/>
                  </a:cubicBezTo>
                  <a:cubicBezTo>
                    <a:pt x="109752" y="35363"/>
                    <a:pt x="110765" y="30732"/>
                    <a:pt x="111729" y="26088"/>
                  </a:cubicBezTo>
                  <a:cubicBezTo>
                    <a:pt x="112574" y="22028"/>
                    <a:pt x="113920" y="17730"/>
                    <a:pt x="114229" y="13575"/>
                  </a:cubicBezTo>
                  <a:cubicBezTo>
                    <a:pt x="114301" y="13515"/>
                    <a:pt x="114348" y="13432"/>
                    <a:pt x="114348" y="13325"/>
                  </a:cubicBezTo>
                  <a:cubicBezTo>
                    <a:pt x="114348" y="13265"/>
                    <a:pt x="114313" y="13218"/>
                    <a:pt x="114265" y="13194"/>
                  </a:cubicBezTo>
                  <a:cubicBezTo>
                    <a:pt x="114265" y="13146"/>
                    <a:pt x="114277" y="13111"/>
                    <a:pt x="114277" y="13075"/>
                  </a:cubicBezTo>
                  <a:cubicBezTo>
                    <a:pt x="114289" y="12908"/>
                    <a:pt x="113872" y="12396"/>
                    <a:pt x="113789" y="12241"/>
                  </a:cubicBezTo>
                  <a:cubicBezTo>
                    <a:pt x="113670" y="12015"/>
                    <a:pt x="113110" y="10813"/>
                    <a:pt x="112824" y="10765"/>
                  </a:cubicBezTo>
                  <a:cubicBezTo>
                    <a:pt x="101061" y="8931"/>
                    <a:pt x="89178" y="7122"/>
                    <a:pt x="77439" y="5098"/>
                  </a:cubicBezTo>
                  <a:cubicBezTo>
                    <a:pt x="67438" y="3371"/>
                    <a:pt x="57186" y="990"/>
                    <a:pt x="47066" y="2"/>
                  </a:cubicBezTo>
                  <a:cubicBezTo>
                    <a:pt x="47059" y="1"/>
                    <a:pt x="47052" y="1"/>
                    <a:pt x="47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50"/>
            <p:cNvSpPr/>
            <p:nvPr/>
          </p:nvSpPr>
          <p:spPr>
            <a:xfrm>
              <a:off x="4027100" y="3488400"/>
              <a:ext cx="43500" cy="66025"/>
            </a:xfrm>
            <a:custGeom>
              <a:avLst/>
              <a:gdLst/>
              <a:ahLst/>
              <a:cxnLst/>
              <a:rect l="l" t="t" r="r" b="b"/>
              <a:pathLst>
                <a:path w="1740" h="2641" extrusionOk="0">
                  <a:moveTo>
                    <a:pt x="1608" y="1"/>
                  </a:moveTo>
                  <a:cubicBezTo>
                    <a:pt x="1584" y="1"/>
                    <a:pt x="1560" y="11"/>
                    <a:pt x="1543" y="34"/>
                  </a:cubicBezTo>
                  <a:cubicBezTo>
                    <a:pt x="901" y="701"/>
                    <a:pt x="496" y="1701"/>
                    <a:pt x="43" y="2499"/>
                  </a:cubicBezTo>
                  <a:cubicBezTo>
                    <a:pt x="1" y="2576"/>
                    <a:pt x="68" y="2640"/>
                    <a:pt x="131" y="2640"/>
                  </a:cubicBezTo>
                  <a:cubicBezTo>
                    <a:pt x="156" y="2640"/>
                    <a:pt x="181" y="2630"/>
                    <a:pt x="198" y="2606"/>
                  </a:cubicBezTo>
                  <a:cubicBezTo>
                    <a:pt x="710" y="1832"/>
                    <a:pt x="1413" y="1023"/>
                    <a:pt x="1722" y="154"/>
                  </a:cubicBezTo>
                  <a:cubicBezTo>
                    <a:pt x="1739" y="68"/>
                    <a:pt x="1670" y="1"/>
                    <a:pt x="1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50"/>
            <p:cNvSpPr/>
            <p:nvPr/>
          </p:nvSpPr>
          <p:spPr>
            <a:xfrm>
              <a:off x="2978925" y="1631275"/>
              <a:ext cx="1793700" cy="1340375"/>
            </a:xfrm>
            <a:custGeom>
              <a:avLst/>
              <a:gdLst/>
              <a:ahLst/>
              <a:cxnLst/>
              <a:rect l="l" t="t" r="r" b="b"/>
              <a:pathLst>
                <a:path w="71748" h="53615" extrusionOk="0">
                  <a:moveTo>
                    <a:pt x="11645" y="691"/>
                  </a:moveTo>
                  <a:cubicBezTo>
                    <a:pt x="16884" y="1537"/>
                    <a:pt x="21623" y="2263"/>
                    <a:pt x="26433" y="3096"/>
                  </a:cubicBezTo>
                  <a:cubicBezTo>
                    <a:pt x="31243" y="3930"/>
                    <a:pt x="36053" y="4763"/>
                    <a:pt x="40875" y="5597"/>
                  </a:cubicBezTo>
                  <a:cubicBezTo>
                    <a:pt x="45804" y="6442"/>
                    <a:pt x="50733" y="7299"/>
                    <a:pt x="55651" y="8157"/>
                  </a:cubicBezTo>
                  <a:cubicBezTo>
                    <a:pt x="60675" y="9026"/>
                    <a:pt x="65545" y="10419"/>
                    <a:pt x="70629" y="10693"/>
                  </a:cubicBezTo>
                  <a:cubicBezTo>
                    <a:pt x="68533" y="17979"/>
                    <a:pt x="66866" y="25254"/>
                    <a:pt x="64878" y="32457"/>
                  </a:cubicBezTo>
                  <a:cubicBezTo>
                    <a:pt x="63068" y="39137"/>
                    <a:pt x="61139" y="45899"/>
                    <a:pt x="59615" y="52674"/>
                  </a:cubicBezTo>
                  <a:cubicBezTo>
                    <a:pt x="54650" y="51626"/>
                    <a:pt x="49721" y="50578"/>
                    <a:pt x="44828" y="49519"/>
                  </a:cubicBezTo>
                  <a:cubicBezTo>
                    <a:pt x="39791" y="48435"/>
                    <a:pt x="34743" y="47328"/>
                    <a:pt x="29719" y="46233"/>
                  </a:cubicBezTo>
                  <a:cubicBezTo>
                    <a:pt x="24837" y="45173"/>
                    <a:pt x="19932" y="44101"/>
                    <a:pt x="15062" y="43042"/>
                  </a:cubicBezTo>
                  <a:cubicBezTo>
                    <a:pt x="10443" y="42042"/>
                    <a:pt x="5740" y="40696"/>
                    <a:pt x="965" y="39803"/>
                  </a:cubicBezTo>
                  <a:cubicBezTo>
                    <a:pt x="3120" y="33326"/>
                    <a:pt x="4323" y="26849"/>
                    <a:pt x="6109" y="20253"/>
                  </a:cubicBezTo>
                  <a:cubicBezTo>
                    <a:pt x="7918" y="13633"/>
                    <a:pt x="10276" y="7395"/>
                    <a:pt x="11645" y="691"/>
                  </a:cubicBezTo>
                  <a:close/>
                  <a:moveTo>
                    <a:pt x="11466" y="1"/>
                  </a:moveTo>
                  <a:cubicBezTo>
                    <a:pt x="11371" y="1"/>
                    <a:pt x="10800" y="1787"/>
                    <a:pt x="10478" y="2608"/>
                  </a:cubicBezTo>
                  <a:cubicBezTo>
                    <a:pt x="8252" y="8335"/>
                    <a:pt x="6787" y="14538"/>
                    <a:pt x="5120" y="20396"/>
                  </a:cubicBezTo>
                  <a:cubicBezTo>
                    <a:pt x="3275" y="26885"/>
                    <a:pt x="1037" y="33576"/>
                    <a:pt x="60" y="40280"/>
                  </a:cubicBezTo>
                  <a:cubicBezTo>
                    <a:pt x="1" y="40696"/>
                    <a:pt x="1382" y="40780"/>
                    <a:pt x="2049" y="40923"/>
                  </a:cubicBezTo>
                  <a:cubicBezTo>
                    <a:pt x="6430" y="41815"/>
                    <a:pt x="10955" y="42970"/>
                    <a:pt x="15253" y="43923"/>
                  </a:cubicBezTo>
                  <a:lnTo>
                    <a:pt x="30338" y="47269"/>
                  </a:lnTo>
                  <a:cubicBezTo>
                    <a:pt x="35219" y="48352"/>
                    <a:pt x="40101" y="49435"/>
                    <a:pt x="44983" y="50519"/>
                  </a:cubicBezTo>
                  <a:cubicBezTo>
                    <a:pt x="49781" y="51579"/>
                    <a:pt x="54770" y="53150"/>
                    <a:pt x="59651" y="53615"/>
                  </a:cubicBezTo>
                  <a:cubicBezTo>
                    <a:pt x="59655" y="53615"/>
                    <a:pt x="59659" y="53615"/>
                    <a:pt x="59663" y="53615"/>
                  </a:cubicBezTo>
                  <a:cubicBezTo>
                    <a:pt x="59864" y="53615"/>
                    <a:pt x="60426" y="53324"/>
                    <a:pt x="60496" y="53103"/>
                  </a:cubicBezTo>
                  <a:cubicBezTo>
                    <a:pt x="61651" y="49709"/>
                    <a:pt x="62330" y="46090"/>
                    <a:pt x="63235" y="42625"/>
                  </a:cubicBezTo>
                  <a:cubicBezTo>
                    <a:pt x="64152" y="39053"/>
                    <a:pt x="65080" y="35469"/>
                    <a:pt x="66033" y="31874"/>
                  </a:cubicBezTo>
                  <a:cubicBezTo>
                    <a:pt x="67664" y="25623"/>
                    <a:pt x="69867" y="19337"/>
                    <a:pt x="71093" y="12955"/>
                  </a:cubicBezTo>
                  <a:cubicBezTo>
                    <a:pt x="71224" y="12229"/>
                    <a:pt x="71748" y="10050"/>
                    <a:pt x="71379" y="9943"/>
                  </a:cubicBezTo>
                  <a:cubicBezTo>
                    <a:pt x="66819" y="8573"/>
                    <a:pt x="61758" y="8192"/>
                    <a:pt x="57056" y="7395"/>
                  </a:cubicBezTo>
                  <a:cubicBezTo>
                    <a:pt x="51983" y="6549"/>
                    <a:pt x="46911" y="5692"/>
                    <a:pt x="41827" y="4823"/>
                  </a:cubicBezTo>
                  <a:cubicBezTo>
                    <a:pt x="36910" y="3989"/>
                    <a:pt x="31981" y="3156"/>
                    <a:pt x="27040" y="2323"/>
                  </a:cubicBezTo>
                  <a:cubicBezTo>
                    <a:pt x="22444" y="1549"/>
                    <a:pt x="17622" y="334"/>
                    <a:pt x="12919" y="60"/>
                  </a:cubicBezTo>
                  <a:cubicBezTo>
                    <a:pt x="12526" y="48"/>
                    <a:pt x="11514" y="1"/>
                    <a:pt x="11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50"/>
            <p:cNvSpPr/>
            <p:nvPr/>
          </p:nvSpPr>
          <p:spPr>
            <a:xfrm>
              <a:off x="2202950" y="3248425"/>
              <a:ext cx="128900" cy="38225"/>
            </a:xfrm>
            <a:custGeom>
              <a:avLst/>
              <a:gdLst/>
              <a:ahLst/>
              <a:cxnLst/>
              <a:rect l="l" t="t" r="r" b="b"/>
              <a:pathLst>
                <a:path w="5156" h="1529" extrusionOk="0">
                  <a:moveTo>
                    <a:pt x="598" y="1"/>
                  </a:moveTo>
                  <a:cubicBezTo>
                    <a:pt x="451" y="1"/>
                    <a:pt x="303" y="8"/>
                    <a:pt x="155" y="25"/>
                  </a:cubicBezTo>
                  <a:cubicBezTo>
                    <a:pt x="24" y="49"/>
                    <a:pt x="0" y="239"/>
                    <a:pt x="107" y="311"/>
                  </a:cubicBezTo>
                  <a:cubicBezTo>
                    <a:pt x="869" y="740"/>
                    <a:pt x="1727" y="882"/>
                    <a:pt x="2584" y="1085"/>
                  </a:cubicBezTo>
                  <a:cubicBezTo>
                    <a:pt x="3174" y="1240"/>
                    <a:pt x="3828" y="1529"/>
                    <a:pt x="4455" y="1529"/>
                  </a:cubicBezTo>
                  <a:cubicBezTo>
                    <a:pt x="4599" y="1529"/>
                    <a:pt x="4742" y="1513"/>
                    <a:pt x="4882" y="1478"/>
                  </a:cubicBezTo>
                  <a:cubicBezTo>
                    <a:pt x="5048" y="1430"/>
                    <a:pt x="5156" y="1204"/>
                    <a:pt x="5001" y="1073"/>
                  </a:cubicBezTo>
                  <a:cubicBezTo>
                    <a:pt x="4405" y="489"/>
                    <a:pt x="3417" y="442"/>
                    <a:pt x="2620" y="299"/>
                  </a:cubicBezTo>
                  <a:cubicBezTo>
                    <a:pt x="1954" y="162"/>
                    <a:pt x="1280" y="1"/>
                    <a:pt x="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50"/>
            <p:cNvSpPr/>
            <p:nvPr/>
          </p:nvSpPr>
          <p:spPr>
            <a:xfrm>
              <a:off x="2378250" y="3290600"/>
              <a:ext cx="127425" cy="37250"/>
            </a:xfrm>
            <a:custGeom>
              <a:avLst/>
              <a:gdLst/>
              <a:ahLst/>
              <a:cxnLst/>
              <a:rect l="l" t="t" r="r" b="b"/>
              <a:pathLst>
                <a:path w="5097" h="1490" extrusionOk="0">
                  <a:moveTo>
                    <a:pt x="1047" y="0"/>
                  </a:moveTo>
                  <a:cubicBezTo>
                    <a:pt x="745" y="0"/>
                    <a:pt x="446" y="32"/>
                    <a:pt x="156" y="112"/>
                  </a:cubicBezTo>
                  <a:cubicBezTo>
                    <a:pt x="1" y="160"/>
                    <a:pt x="1" y="350"/>
                    <a:pt x="132" y="410"/>
                  </a:cubicBezTo>
                  <a:cubicBezTo>
                    <a:pt x="953" y="755"/>
                    <a:pt x="1882" y="779"/>
                    <a:pt x="2739" y="1005"/>
                  </a:cubicBezTo>
                  <a:cubicBezTo>
                    <a:pt x="3305" y="1151"/>
                    <a:pt x="3894" y="1489"/>
                    <a:pt x="4475" y="1489"/>
                  </a:cubicBezTo>
                  <a:cubicBezTo>
                    <a:pt x="4603" y="1489"/>
                    <a:pt x="4731" y="1473"/>
                    <a:pt x="4859" y="1434"/>
                  </a:cubicBezTo>
                  <a:cubicBezTo>
                    <a:pt x="4990" y="1398"/>
                    <a:pt x="5097" y="1231"/>
                    <a:pt x="5002" y="1100"/>
                  </a:cubicBezTo>
                  <a:cubicBezTo>
                    <a:pt x="4537" y="422"/>
                    <a:pt x="3573" y="386"/>
                    <a:pt x="2811" y="231"/>
                  </a:cubicBezTo>
                  <a:cubicBezTo>
                    <a:pt x="2243" y="121"/>
                    <a:pt x="1640" y="0"/>
                    <a:pt x="10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50"/>
            <p:cNvSpPr/>
            <p:nvPr/>
          </p:nvSpPr>
          <p:spPr>
            <a:xfrm>
              <a:off x="2857775" y="3210950"/>
              <a:ext cx="511700" cy="207175"/>
            </a:xfrm>
            <a:custGeom>
              <a:avLst/>
              <a:gdLst/>
              <a:ahLst/>
              <a:cxnLst/>
              <a:rect l="l" t="t" r="r" b="b"/>
              <a:pathLst>
                <a:path w="20468" h="8287" extrusionOk="0">
                  <a:moveTo>
                    <a:pt x="7978" y="250"/>
                  </a:moveTo>
                  <a:cubicBezTo>
                    <a:pt x="10109" y="810"/>
                    <a:pt x="11705" y="1203"/>
                    <a:pt x="13515" y="1691"/>
                  </a:cubicBezTo>
                  <a:cubicBezTo>
                    <a:pt x="15479" y="2227"/>
                    <a:pt x="17444" y="2798"/>
                    <a:pt x="19432" y="3310"/>
                  </a:cubicBezTo>
                  <a:cubicBezTo>
                    <a:pt x="18372" y="4108"/>
                    <a:pt x="17253" y="4906"/>
                    <a:pt x="16134" y="5632"/>
                  </a:cubicBezTo>
                  <a:cubicBezTo>
                    <a:pt x="16110" y="5620"/>
                    <a:pt x="16098" y="5608"/>
                    <a:pt x="16051" y="5596"/>
                  </a:cubicBezTo>
                  <a:cubicBezTo>
                    <a:pt x="12181" y="4584"/>
                    <a:pt x="8240" y="3417"/>
                    <a:pt x="4311" y="2679"/>
                  </a:cubicBezTo>
                  <a:cubicBezTo>
                    <a:pt x="5537" y="1881"/>
                    <a:pt x="6787" y="1096"/>
                    <a:pt x="7978" y="250"/>
                  </a:cubicBezTo>
                  <a:close/>
                  <a:moveTo>
                    <a:pt x="3728" y="3060"/>
                  </a:moveTo>
                  <a:cubicBezTo>
                    <a:pt x="5299" y="3632"/>
                    <a:pt x="7061" y="4024"/>
                    <a:pt x="8716" y="4477"/>
                  </a:cubicBezTo>
                  <a:cubicBezTo>
                    <a:pt x="8383" y="4620"/>
                    <a:pt x="8073" y="4894"/>
                    <a:pt x="7800" y="5096"/>
                  </a:cubicBezTo>
                  <a:cubicBezTo>
                    <a:pt x="7371" y="5429"/>
                    <a:pt x="6811" y="5787"/>
                    <a:pt x="6490" y="6251"/>
                  </a:cubicBezTo>
                  <a:cubicBezTo>
                    <a:pt x="6347" y="6203"/>
                    <a:pt x="6192" y="6168"/>
                    <a:pt x="6049" y="6132"/>
                  </a:cubicBezTo>
                  <a:cubicBezTo>
                    <a:pt x="4906" y="5846"/>
                    <a:pt x="3775" y="5548"/>
                    <a:pt x="2620" y="5263"/>
                  </a:cubicBezTo>
                  <a:cubicBezTo>
                    <a:pt x="1763" y="5036"/>
                    <a:pt x="751" y="5025"/>
                    <a:pt x="1823" y="4346"/>
                  </a:cubicBezTo>
                  <a:cubicBezTo>
                    <a:pt x="2180" y="4120"/>
                    <a:pt x="2716" y="3727"/>
                    <a:pt x="3061" y="3489"/>
                  </a:cubicBezTo>
                  <a:cubicBezTo>
                    <a:pt x="3311" y="3310"/>
                    <a:pt x="3454" y="3239"/>
                    <a:pt x="3728" y="3060"/>
                  </a:cubicBezTo>
                  <a:close/>
                  <a:moveTo>
                    <a:pt x="9050" y="4560"/>
                  </a:moveTo>
                  <a:cubicBezTo>
                    <a:pt x="11169" y="5132"/>
                    <a:pt x="13312" y="5620"/>
                    <a:pt x="15408" y="6084"/>
                  </a:cubicBezTo>
                  <a:cubicBezTo>
                    <a:pt x="15027" y="6334"/>
                    <a:pt x="14622" y="6572"/>
                    <a:pt x="14229" y="6799"/>
                  </a:cubicBezTo>
                  <a:cubicBezTo>
                    <a:pt x="13459" y="7233"/>
                    <a:pt x="12634" y="7397"/>
                    <a:pt x="11784" y="7397"/>
                  </a:cubicBezTo>
                  <a:cubicBezTo>
                    <a:pt x="10191" y="7397"/>
                    <a:pt x="8511" y="6820"/>
                    <a:pt x="6942" y="6370"/>
                  </a:cubicBezTo>
                  <a:cubicBezTo>
                    <a:pt x="7299" y="6108"/>
                    <a:pt x="7609" y="5775"/>
                    <a:pt x="7942" y="5501"/>
                  </a:cubicBezTo>
                  <a:cubicBezTo>
                    <a:pt x="8276" y="5215"/>
                    <a:pt x="8800" y="4953"/>
                    <a:pt x="9050" y="4560"/>
                  </a:cubicBezTo>
                  <a:close/>
                  <a:moveTo>
                    <a:pt x="7895" y="0"/>
                  </a:moveTo>
                  <a:cubicBezTo>
                    <a:pt x="7800" y="0"/>
                    <a:pt x="7359" y="262"/>
                    <a:pt x="6990" y="476"/>
                  </a:cubicBezTo>
                  <a:cubicBezTo>
                    <a:pt x="4573" y="1798"/>
                    <a:pt x="2406" y="3179"/>
                    <a:pt x="180" y="4786"/>
                  </a:cubicBezTo>
                  <a:cubicBezTo>
                    <a:pt x="1" y="4917"/>
                    <a:pt x="96" y="5239"/>
                    <a:pt x="287" y="5275"/>
                  </a:cubicBezTo>
                  <a:cubicBezTo>
                    <a:pt x="2561" y="5858"/>
                    <a:pt x="4859" y="6441"/>
                    <a:pt x="7133" y="7025"/>
                  </a:cubicBezTo>
                  <a:cubicBezTo>
                    <a:pt x="8740" y="7442"/>
                    <a:pt x="10681" y="8275"/>
                    <a:pt x="12324" y="8287"/>
                  </a:cubicBezTo>
                  <a:cubicBezTo>
                    <a:pt x="12331" y="8287"/>
                    <a:pt x="12338" y="8287"/>
                    <a:pt x="12345" y="8287"/>
                  </a:cubicBezTo>
                  <a:cubicBezTo>
                    <a:pt x="13691" y="8287"/>
                    <a:pt x="14639" y="7140"/>
                    <a:pt x="15693" y="6430"/>
                  </a:cubicBezTo>
                  <a:cubicBezTo>
                    <a:pt x="15824" y="6334"/>
                    <a:pt x="15943" y="6251"/>
                    <a:pt x="16074" y="6168"/>
                  </a:cubicBezTo>
                  <a:cubicBezTo>
                    <a:pt x="17420" y="5275"/>
                    <a:pt x="18789" y="4429"/>
                    <a:pt x="20063" y="3477"/>
                  </a:cubicBezTo>
                  <a:cubicBezTo>
                    <a:pt x="20063" y="3477"/>
                    <a:pt x="20063" y="3465"/>
                    <a:pt x="20087" y="3465"/>
                  </a:cubicBezTo>
                  <a:cubicBezTo>
                    <a:pt x="20384" y="3346"/>
                    <a:pt x="20468" y="2917"/>
                    <a:pt x="20111" y="2798"/>
                  </a:cubicBezTo>
                  <a:cubicBezTo>
                    <a:pt x="16241" y="1560"/>
                    <a:pt x="11991" y="203"/>
                    <a:pt x="78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50"/>
            <p:cNvSpPr/>
            <p:nvPr/>
          </p:nvSpPr>
          <p:spPr>
            <a:xfrm>
              <a:off x="2522325" y="2880850"/>
              <a:ext cx="1733575" cy="526125"/>
            </a:xfrm>
            <a:custGeom>
              <a:avLst/>
              <a:gdLst/>
              <a:ahLst/>
              <a:cxnLst/>
              <a:rect l="l" t="t" r="r" b="b"/>
              <a:pathLst>
                <a:path w="69343" h="21045" extrusionOk="0">
                  <a:moveTo>
                    <a:pt x="12633" y="417"/>
                  </a:moveTo>
                  <a:cubicBezTo>
                    <a:pt x="13455" y="595"/>
                    <a:pt x="14252" y="786"/>
                    <a:pt x="15062" y="965"/>
                  </a:cubicBezTo>
                  <a:cubicBezTo>
                    <a:pt x="14383" y="1334"/>
                    <a:pt x="13717" y="1738"/>
                    <a:pt x="13062" y="2155"/>
                  </a:cubicBezTo>
                  <a:cubicBezTo>
                    <a:pt x="12085" y="1953"/>
                    <a:pt x="11085" y="1798"/>
                    <a:pt x="10121" y="1727"/>
                  </a:cubicBezTo>
                  <a:cubicBezTo>
                    <a:pt x="10907" y="1334"/>
                    <a:pt x="12609" y="476"/>
                    <a:pt x="12633" y="417"/>
                  </a:cubicBezTo>
                  <a:close/>
                  <a:moveTo>
                    <a:pt x="15622" y="1072"/>
                  </a:moveTo>
                  <a:cubicBezTo>
                    <a:pt x="16693" y="1334"/>
                    <a:pt x="17765" y="1572"/>
                    <a:pt x="18860" y="1810"/>
                  </a:cubicBezTo>
                  <a:cubicBezTo>
                    <a:pt x="18158" y="2203"/>
                    <a:pt x="17467" y="2620"/>
                    <a:pt x="16788" y="3036"/>
                  </a:cubicBezTo>
                  <a:cubicBezTo>
                    <a:pt x="15836" y="2798"/>
                    <a:pt x="14871" y="2524"/>
                    <a:pt x="13883" y="2310"/>
                  </a:cubicBezTo>
                  <a:cubicBezTo>
                    <a:pt x="14479" y="1917"/>
                    <a:pt x="15062" y="1512"/>
                    <a:pt x="15622" y="1072"/>
                  </a:cubicBezTo>
                  <a:close/>
                  <a:moveTo>
                    <a:pt x="9716" y="1917"/>
                  </a:moveTo>
                  <a:cubicBezTo>
                    <a:pt x="10657" y="2108"/>
                    <a:pt x="11573" y="2310"/>
                    <a:pt x="12514" y="2500"/>
                  </a:cubicBezTo>
                  <a:cubicBezTo>
                    <a:pt x="11800" y="2965"/>
                    <a:pt x="11085" y="3417"/>
                    <a:pt x="10359" y="3882"/>
                  </a:cubicBezTo>
                  <a:cubicBezTo>
                    <a:pt x="9228" y="3620"/>
                    <a:pt x="8097" y="3405"/>
                    <a:pt x="6966" y="3298"/>
                  </a:cubicBezTo>
                  <a:cubicBezTo>
                    <a:pt x="7871" y="2834"/>
                    <a:pt x="8799" y="2381"/>
                    <a:pt x="9716" y="1917"/>
                  </a:cubicBezTo>
                  <a:close/>
                  <a:moveTo>
                    <a:pt x="19360" y="1941"/>
                  </a:moveTo>
                  <a:cubicBezTo>
                    <a:pt x="20384" y="2167"/>
                    <a:pt x="21396" y="2405"/>
                    <a:pt x="22396" y="2631"/>
                  </a:cubicBezTo>
                  <a:cubicBezTo>
                    <a:pt x="21682" y="3024"/>
                    <a:pt x="20967" y="3453"/>
                    <a:pt x="20265" y="3893"/>
                  </a:cubicBezTo>
                  <a:cubicBezTo>
                    <a:pt x="19551" y="3727"/>
                    <a:pt x="18836" y="3560"/>
                    <a:pt x="18122" y="3393"/>
                  </a:cubicBezTo>
                  <a:cubicBezTo>
                    <a:pt x="17931" y="3346"/>
                    <a:pt x="17741" y="3298"/>
                    <a:pt x="17550" y="3239"/>
                  </a:cubicBezTo>
                  <a:cubicBezTo>
                    <a:pt x="18170" y="2822"/>
                    <a:pt x="18801" y="2405"/>
                    <a:pt x="19360" y="1941"/>
                  </a:cubicBezTo>
                  <a:close/>
                  <a:moveTo>
                    <a:pt x="22920" y="2750"/>
                  </a:moveTo>
                  <a:cubicBezTo>
                    <a:pt x="24039" y="3001"/>
                    <a:pt x="25135" y="3262"/>
                    <a:pt x="26242" y="3524"/>
                  </a:cubicBezTo>
                  <a:cubicBezTo>
                    <a:pt x="25504" y="3929"/>
                    <a:pt x="24789" y="4358"/>
                    <a:pt x="24075" y="4810"/>
                  </a:cubicBezTo>
                  <a:cubicBezTo>
                    <a:pt x="23063" y="4572"/>
                    <a:pt x="22075" y="4322"/>
                    <a:pt x="21063" y="4072"/>
                  </a:cubicBezTo>
                  <a:cubicBezTo>
                    <a:pt x="21694" y="3655"/>
                    <a:pt x="22325" y="3227"/>
                    <a:pt x="22920" y="2750"/>
                  </a:cubicBezTo>
                  <a:close/>
                  <a:moveTo>
                    <a:pt x="13324" y="2691"/>
                  </a:moveTo>
                  <a:cubicBezTo>
                    <a:pt x="14300" y="2917"/>
                    <a:pt x="15288" y="3131"/>
                    <a:pt x="16265" y="3382"/>
                  </a:cubicBezTo>
                  <a:cubicBezTo>
                    <a:pt x="15503" y="3858"/>
                    <a:pt x="14764" y="4346"/>
                    <a:pt x="14002" y="4822"/>
                  </a:cubicBezTo>
                  <a:cubicBezTo>
                    <a:pt x="13038" y="4572"/>
                    <a:pt x="12050" y="4310"/>
                    <a:pt x="11073" y="4060"/>
                  </a:cubicBezTo>
                  <a:cubicBezTo>
                    <a:pt x="11812" y="3620"/>
                    <a:pt x="12574" y="3155"/>
                    <a:pt x="13324" y="2691"/>
                  </a:cubicBezTo>
                  <a:close/>
                  <a:moveTo>
                    <a:pt x="6513" y="3560"/>
                  </a:moveTo>
                  <a:cubicBezTo>
                    <a:pt x="7609" y="3774"/>
                    <a:pt x="8692" y="4013"/>
                    <a:pt x="9776" y="4251"/>
                  </a:cubicBezTo>
                  <a:cubicBezTo>
                    <a:pt x="9073" y="4667"/>
                    <a:pt x="8383" y="5072"/>
                    <a:pt x="7668" y="5477"/>
                  </a:cubicBezTo>
                  <a:cubicBezTo>
                    <a:pt x="6513" y="5191"/>
                    <a:pt x="5370" y="4953"/>
                    <a:pt x="4227" y="4834"/>
                  </a:cubicBezTo>
                  <a:cubicBezTo>
                    <a:pt x="4763" y="4525"/>
                    <a:pt x="5299" y="4191"/>
                    <a:pt x="5823" y="3917"/>
                  </a:cubicBezTo>
                  <a:cubicBezTo>
                    <a:pt x="6061" y="3798"/>
                    <a:pt x="6275" y="3679"/>
                    <a:pt x="6513" y="3560"/>
                  </a:cubicBezTo>
                  <a:close/>
                  <a:moveTo>
                    <a:pt x="17050" y="3584"/>
                  </a:moveTo>
                  <a:cubicBezTo>
                    <a:pt x="17943" y="3810"/>
                    <a:pt x="18848" y="4013"/>
                    <a:pt x="19741" y="4251"/>
                  </a:cubicBezTo>
                  <a:cubicBezTo>
                    <a:pt x="19003" y="4715"/>
                    <a:pt x="18241" y="5203"/>
                    <a:pt x="17491" y="5679"/>
                  </a:cubicBezTo>
                  <a:cubicBezTo>
                    <a:pt x="16562" y="5465"/>
                    <a:pt x="15657" y="5239"/>
                    <a:pt x="14729" y="5013"/>
                  </a:cubicBezTo>
                  <a:lnTo>
                    <a:pt x="14705" y="5013"/>
                  </a:lnTo>
                  <a:cubicBezTo>
                    <a:pt x="15491" y="4536"/>
                    <a:pt x="16276" y="4072"/>
                    <a:pt x="17050" y="3584"/>
                  </a:cubicBezTo>
                  <a:close/>
                  <a:moveTo>
                    <a:pt x="26778" y="3643"/>
                  </a:moveTo>
                  <a:cubicBezTo>
                    <a:pt x="27849" y="3893"/>
                    <a:pt x="28921" y="4155"/>
                    <a:pt x="29992" y="4394"/>
                  </a:cubicBezTo>
                  <a:cubicBezTo>
                    <a:pt x="29242" y="4786"/>
                    <a:pt x="28516" y="5239"/>
                    <a:pt x="27790" y="5703"/>
                  </a:cubicBezTo>
                  <a:cubicBezTo>
                    <a:pt x="26813" y="5465"/>
                    <a:pt x="25849" y="5215"/>
                    <a:pt x="24873" y="4989"/>
                  </a:cubicBezTo>
                  <a:cubicBezTo>
                    <a:pt x="25528" y="4572"/>
                    <a:pt x="26159" y="4120"/>
                    <a:pt x="26778" y="3643"/>
                  </a:cubicBezTo>
                  <a:close/>
                  <a:moveTo>
                    <a:pt x="10502" y="4417"/>
                  </a:moveTo>
                  <a:cubicBezTo>
                    <a:pt x="11502" y="4644"/>
                    <a:pt x="12502" y="4882"/>
                    <a:pt x="13514" y="5132"/>
                  </a:cubicBezTo>
                  <a:cubicBezTo>
                    <a:pt x="13502" y="5144"/>
                    <a:pt x="13478" y="5144"/>
                    <a:pt x="13478" y="5167"/>
                  </a:cubicBezTo>
                  <a:cubicBezTo>
                    <a:pt x="12764" y="5596"/>
                    <a:pt x="12038" y="6001"/>
                    <a:pt x="11323" y="6418"/>
                  </a:cubicBezTo>
                  <a:cubicBezTo>
                    <a:pt x="10383" y="6191"/>
                    <a:pt x="9430" y="5918"/>
                    <a:pt x="8466" y="5668"/>
                  </a:cubicBezTo>
                  <a:cubicBezTo>
                    <a:pt x="9156" y="5251"/>
                    <a:pt x="9835" y="4822"/>
                    <a:pt x="10502" y="4417"/>
                  </a:cubicBezTo>
                  <a:close/>
                  <a:moveTo>
                    <a:pt x="20527" y="4417"/>
                  </a:moveTo>
                  <a:cubicBezTo>
                    <a:pt x="21503" y="4667"/>
                    <a:pt x="22503" y="4917"/>
                    <a:pt x="23480" y="5179"/>
                  </a:cubicBezTo>
                  <a:cubicBezTo>
                    <a:pt x="22753" y="5656"/>
                    <a:pt x="22015" y="6144"/>
                    <a:pt x="21265" y="6608"/>
                  </a:cubicBezTo>
                  <a:lnTo>
                    <a:pt x="18181" y="5846"/>
                  </a:lnTo>
                  <a:cubicBezTo>
                    <a:pt x="18955" y="5370"/>
                    <a:pt x="19741" y="4906"/>
                    <a:pt x="20527" y="4417"/>
                  </a:cubicBezTo>
                  <a:close/>
                  <a:moveTo>
                    <a:pt x="30492" y="4513"/>
                  </a:moveTo>
                  <a:cubicBezTo>
                    <a:pt x="31600" y="4775"/>
                    <a:pt x="32683" y="5025"/>
                    <a:pt x="33755" y="5287"/>
                  </a:cubicBezTo>
                  <a:cubicBezTo>
                    <a:pt x="32981" y="5679"/>
                    <a:pt x="32231" y="6144"/>
                    <a:pt x="31493" y="6608"/>
                  </a:cubicBezTo>
                  <a:cubicBezTo>
                    <a:pt x="30504" y="6370"/>
                    <a:pt x="29540" y="6132"/>
                    <a:pt x="28564" y="5894"/>
                  </a:cubicBezTo>
                  <a:cubicBezTo>
                    <a:pt x="29230" y="5465"/>
                    <a:pt x="29885" y="5013"/>
                    <a:pt x="30492" y="4513"/>
                  </a:cubicBezTo>
                  <a:close/>
                  <a:moveTo>
                    <a:pt x="14217" y="5298"/>
                  </a:moveTo>
                  <a:cubicBezTo>
                    <a:pt x="15133" y="5513"/>
                    <a:pt x="16038" y="5763"/>
                    <a:pt x="16967" y="6001"/>
                  </a:cubicBezTo>
                  <a:cubicBezTo>
                    <a:pt x="16253" y="6430"/>
                    <a:pt x="15526" y="6846"/>
                    <a:pt x="14788" y="7263"/>
                  </a:cubicBezTo>
                  <a:cubicBezTo>
                    <a:pt x="13895" y="7037"/>
                    <a:pt x="12990" y="6811"/>
                    <a:pt x="12097" y="6608"/>
                  </a:cubicBezTo>
                  <a:cubicBezTo>
                    <a:pt x="12800" y="6179"/>
                    <a:pt x="13514" y="5727"/>
                    <a:pt x="14217" y="5298"/>
                  </a:cubicBezTo>
                  <a:close/>
                  <a:moveTo>
                    <a:pt x="3799" y="5108"/>
                  </a:moveTo>
                  <a:cubicBezTo>
                    <a:pt x="4894" y="5322"/>
                    <a:pt x="5978" y="5560"/>
                    <a:pt x="7085" y="5810"/>
                  </a:cubicBezTo>
                  <a:cubicBezTo>
                    <a:pt x="6299" y="6275"/>
                    <a:pt x="5525" y="6751"/>
                    <a:pt x="4775" y="7275"/>
                  </a:cubicBezTo>
                  <a:cubicBezTo>
                    <a:pt x="3465" y="6977"/>
                    <a:pt x="2275" y="6858"/>
                    <a:pt x="917" y="6632"/>
                  </a:cubicBezTo>
                  <a:cubicBezTo>
                    <a:pt x="1870" y="6037"/>
                    <a:pt x="2822" y="5679"/>
                    <a:pt x="3799" y="5108"/>
                  </a:cubicBezTo>
                  <a:close/>
                  <a:moveTo>
                    <a:pt x="34172" y="5382"/>
                  </a:moveTo>
                  <a:cubicBezTo>
                    <a:pt x="35207" y="5644"/>
                    <a:pt x="36255" y="5870"/>
                    <a:pt x="37291" y="6132"/>
                  </a:cubicBezTo>
                  <a:cubicBezTo>
                    <a:pt x="36517" y="6549"/>
                    <a:pt x="35767" y="7001"/>
                    <a:pt x="35005" y="7501"/>
                  </a:cubicBezTo>
                  <a:cubicBezTo>
                    <a:pt x="34100" y="7275"/>
                    <a:pt x="33183" y="7049"/>
                    <a:pt x="32278" y="6811"/>
                  </a:cubicBezTo>
                  <a:cubicBezTo>
                    <a:pt x="32909" y="6394"/>
                    <a:pt x="33529" y="5965"/>
                    <a:pt x="34112" y="5501"/>
                  </a:cubicBezTo>
                  <a:cubicBezTo>
                    <a:pt x="34160" y="5465"/>
                    <a:pt x="34172" y="5417"/>
                    <a:pt x="34172" y="5382"/>
                  </a:cubicBezTo>
                  <a:close/>
                  <a:moveTo>
                    <a:pt x="24289" y="5370"/>
                  </a:moveTo>
                  <a:cubicBezTo>
                    <a:pt x="25242" y="5608"/>
                    <a:pt x="26206" y="5858"/>
                    <a:pt x="27159" y="6096"/>
                  </a:cubicBezTo>
                  <a:cubicBezTo>
                    <a:pt x="26421" y="6572"/>
                    <a:pt x="25682" y="7072"/>
                    <a:pt x="24944" y="7513"/>
                  </a:cubicBezTo>
                  <a:cubicBezTo>
                    <a:pt x="23956" y="7263"/>
                    <a:pt x="22968" y="7025"/>
                    <a:pt x="21980" y="6775"/>
                  </a:cubicBezTo>
                  <a:cubicBezTo>
                    <a:pt x="22742" y="6310"/>
                    <a:pt x="23527" y="5846"/>
                    <a:pt x="24289" y="5370"/>
                  </a:cubicBezTo>
                  <a:close/>
                  <a:moveTo>
                    <a:pt x="7883" y="6001"/>
                  </a:moveTo>
                  <a:cubicBezTo>
                    <a:pt x="8859" y="6215"/>
                    <a:pt x="9823" y="6453"/>
                    <a:pt x="10788" y="6691"/>
                  </a:cubicBezTo>
                  <a:cubicBezTo>
                    <a:pt x="9990" y="7156"/>
                    <a:pt x="9192" y="7644"/>
                    <a:pt x="8442" y="8180"/>
                  </a:cubicBezTo>
                  <a:cubicBezTo>
                    <a:pt x="7382" y="7930"/>
                    <a:pt x="6299" y="7644"/>
                    <a:pt x="5192" y="7382"/>
                  </a:cubicBezTo>
                  <a:cubicBezTo>
                    <a:pt x="6120" y="6989"/>
                    <a:pt x="7013" y="6513"/>
                    <a:pt x="7883" y="6001"/>
                  </a:cubicBezTo>
                  <a:close/>
                  <a:moveTo>
                    <a:pt x="17646" y="6179"/>
                  </a:moveTo>
                  <a:cubicBezTo>
                    <a:pt x="18658" y="6441"/>
                    <a:pt x="19658" y="6691"/>
                    <a:pt x="20658" y="6965"/>
                  </a:cubicBezTo>
                  <a:cubicBezTo>
                    <a:pt x="19955" y="7382"/>
                    <a:pt x="19253" y="7787"/>
                    <a:pt x="18539" y="8180"/>
                  </a:cubicBezTo>
                  <a:cubicBezTo>
                    <a:pt x="17550" y="7930"/>
                    <a:pt x="16550" y="7692"/>
                    <a:pt x="15562" y="7453"/>
                  </a:cubicBezTo>
                  <a:cubicBezTo>
                    <a:pt x="16276" y="7037"/>
                    <a:pt x="16967" y="6608"/>
                    <a:pt x="17646" y="6179"/>
                  </a:cubicBezTo>
                  <a:close/>
                  <a:moveTo>
                    <a:pt x="37803" y="6251"/>
                  </a:moveTo>
                  <a:cubicBezTo>
                    <a:pt x="38827" y="6489"/>
                    <a:pt x="39851" y="6739"/>
                    <a:pt x="40887" y="6977"/>
                  </a:cubicBezTo>
                  <a:cubicBezTo>
                    <a:pt x="40089" y="7406"/>
                    <a:pt x="39339" y="7882"/>
                    <a:pt x="38577" y="8382"/>
                  </a:cubicBezTo>
                  <a:cubicBezTo>
                    <a:pt x="37648" y="8144"/>
                    <a:pt x="36719" y="7918"/>
                    <a:pt x="35779" y="7680"/>
                  </a:cubicBezTo>
                  <a:cubicBezTo>
                    <a:pt x="36481" y="7227"/>
                    <a:pt x="37160" y="6775"/>
                    <a:pt x="37803" y="6251"/>
                  </a:cubicBezTo>
                  <a:close/>
                  <a:moveTo>
                    <a:pt x="27933" y="6310"/>
                  </a:moveTo>
                  <a:cubicBezTo>
                    <a:pt x="28647" y="6489"/>
                    <a:pt x="29349" y="6668"/>
                    <a:pt x="30064" y="6846"/>
                  </a:cubicBezTo>
                  <a:cubicBezTo>
                    <a:pt x="30326" y="6906"/>
                    <a:pt x="30576" y="6977"/>
                    <a:pt x="30850" y="7037"/>
                  </a:cubicBezTo>
                  <a:cubicBezTo>
                    <a:pt x="30111" y="7513"/>
                    <a:pt x="29373" y="7989"/>
                    <a:pt x="28635" y="8454"/>
                  </a:cubicBezTo>
                  <a:lnTo>
                    <a:pt x="25647" y="7692"/>
                  </a:lnTo>
                  <a:cubicBezTo>
                    <a:pt x="26397" y="7227"/>
                    <a:pt x="27171" y="6763"/>
                    <a:pt x="27933" y="6310"/>
                  </a:cubicBezTo>
                  <a:close/>
                  <a:moveTo>
                    <a:pt x="11573" y="6894"/>
                  </a:moveTo>
                  <a:cubicBezTo>
                    <a:pt x="12455" y="7108"/>
                    <a:pt x="13347" y="7334"/>
                    <a:pt x="14229" y="7573"/>
                  </a:cubicBezTo>
                  <a:cubicBezTo>
                    <a:pt x="13455" y="8037"/>
                    <a:pt x="12681" y="8501"/>
                    <a:pt x="11954" y="9013"/>
                  </a:cubicBezTo>
                  <a:cubicBezTo>
                    <a:pt x="10978" y="8811"/>
                    <a:pt x="10002" y="8573"/>
                    <a:pt x="9014" y="8334"/>
                  </a:cubicBezTo>
                  <a:cubicBezTo>
                    <a:pt x="8954" y="8323"/>
                    <a:pt x="8918" y="8299"/>
                    <a:pt x="8859" y="8287"/>
                  </a:cubicBezTo>
                  <a:cubicBezTo>
                    <a:pt x="9776" y="7882"/>
                    <a:pt x="10680" y="7406"/>
                    <a:pt x="11573" y="6894"/>
                  </a:cubicBezTo>
                  <a:close/>
                  <a:moveTo>
                    <a:pt x="21360" y="7156"/>
                  </a:moveTo>
                  <a:cubicBezTo>
                    <a:pt x="22337" y="7406"/>
                    <a:pt x="23301" y="7656"/>
                    <a:pt x="24277" y="7918"/>
                  </a:cubicBezTo>
                  <a:cubicBezTo>
                    <a:pt x="23599" y="8323"/>
                    <a:pt x="22908" y="8704"/>
                    <a:pt x="22218" y="9108"/>
                  </a:cubicBezTo>
                  <a:cubicBezTo>
                    <a:pt x="21253" y="8870"/>
                    <a:pt x="20301" y="8632"/>
                    <a:pt x="19336" y="8394"/>
                  </a:cubicBezTo>
                  <a:cubicBezTo>
                    <a:pt x="20015" y="7977"/>
                    <a:pt x="20682" y="7561"/>
                    <a:pt x="21360" y="7156"/>
                  </a:cubicBezTo>
                  <a:close/>
                  <a:moveTo>
                    <a:pt x="41422" y="7108"/>
                  </a:moveTo>
                  <a:cubicBezTo>
                    <a:pt x="42411" y="7346"/>
                    <a:pt x="43399" y="7573"/>
                    <a:pt x="44363" y="7811"/>
                  </a:cubicBezTo>
                  <a:cubicBezTo>
                    <a:pt x="43566" y="8239"/>
                    <a:pt x="42792" y="8739"/>
                    <a:pt x="42030" y="9239"/>
                  </a:cubicBezTo>
                  <a:cubicBezTo>
                    <a:pt x="41137" y="9013"/>
                    <a:pt x="40256" y="8799"/>
                    <a:pt x="39363" y="8573"/>
                  </a:cubicBezTo>
                  <a:cubicBezTo>
                    <a:pt x="40077" y="8108"/>
                    <a:pt x="40768" y="7632"/>
                    <a:pt x="41422" y="7108"/>
                  </a:cubicBezTo>
                  <a:close/>
                  <a:moveTo>
                    <a:pt x="31624" y="7227"/>
                  </a:moveTo>
                  <a:cubicBezTo>
                    <a:pt x="32528" y="7453"/>
                    <a:pt x="33445" y="7680"/>
                    <a:pt x="34338" y="7918"/>
                  </a:cubicBezTo>
                  <a:cubicBezTo>
                    <a:pt x="33600" y="8394"/>
                    <a:pt x="32862" y="8870"/>
                    <a:pt x="32112" y="9335"/>
                  </a:cubicBezTo>
                  <a:cubicBezTo>
                    <a:pt x="31195" y="9085"/>
                    <a:pt x="30266" y="8846"/>
                    <a:pt x="29338" y="8620"/>
                  </a:cubicBezTo>
                  <a:cubicBezTo>
                    <a:pt x="30088" y="8156"/>
                    <a:pt x="30862" y="7703"/>
                    <a:pt x="31624" y="7227"/>
                  </a:cubicBezTo>
                  <a:close/>
                  <a:moveTo>
                    <a:pt x="15002" y="7799"/>
                  </a:moveTo>
                  <a:cubicBezTo>
                    <a:pt x="15967" y="8049"/>
                    <a:pt x="16955" y="8323"/>
                    <a:pt x="17919" y="8573"/>
                  </a:cubicBezTo>
                  <a:cubicBezTo>
                    <a:pt x="17193" y="9001"/>
                    <a:pt x="16455" y="9454"/>
                    <a:pt x="15776" y="9954"/>
                  </a:cubicBezTo>
                  <a:cubicBezTo>
                    <a:pt x="14645" y="9668"/>
                    <a:pt x="13514" y="9406"/>
                    <a:pt x="12371" y="9132"/>
                  </a:cubicBezTo>
                  <a:cubicBezTo>
                    <a:pt x="13264" y="8751"/>
                    <a:pt x="14133" y="8287"/>
                    <a:pt x="15002" y="7799"/>
                  </a:cubicBezTo>
                  <a:close/>
                  <a:moveTo>
                    <a:pt x="24992" y="8096"/>
                  </a:moveTo>
                  <a:cubicBezTo>
                    <a:pt x="25528" y="8227"/>
                    <a:pt x="26063" y="8382"/>
                    <a:pt x="26575" y="8513"/>
                  </a:cubicBezTo>
                  <a:cubicBezTo>
                    <a:pt x="27040" y="8632"/>
                    <a:pt x="27504" y="8751"/>
                    <a:pt x="27945" y="8870"/>
                  </a:cubicBezTo>
                  <a:cubicBezTo>
                    <a:pt x="27278" y="9275"/>
                    <a:pt x="26599" y="9656"/>
                    <a:pt x="25920" y="10037"/>
                  </a:cubicBezTo>
                  <a:cubicBezTo>
                    <a:pt x="24956" y="9799"/>
                    <a:pt x="23992" y="9549"/>
                    <a:pt x="23003" y="9311"/>
                  </a:cubicBezTo>
                  <a:cubicBezTo>
                    <a:pt x="23682" y="8918"/>
                    <a:pt x="24337" y="8489"/>
                    <a:pt x="24992" y="8096"/>
                  </a:cubicBezTo>
                  <a:close/>
                  <a:moveTo>
                    <a:pt x="44887" y="7942"/>
                  </a:moveTo>
                  <a:cubicBezTo>
                    <a:pt x="45959" y="8192"/>
                    <a:pt x="47030" y="8454"/>
                    <a:pt x="48102" y="8715"/>
                  </a:cubicBezTo>
                  <a:cubicBezTo>
                    <a:pt x="47280" y="9168"/>
                    <a:pt x="46494" y="9656"/>
                    <a:pt x="45709" y="10180"/>
                  </a:cubicBezTo>
                  <a:cubicBezTo>
                    <a:pt x="44732" y="9942"/>
                    <a:pt x="43780" y="9680"/>
                    <a:pt x="42815" y="9442"/>
                  </a:cubicBezTo>
                  <a:cubicBezTo>
                    <a:pt x="43530" y="8966"/>
                    <a:pt x="44232" y="8477"/>
                    <a:pt x="44887" y="7942"/>
                  </a:cubicBezTo>
                  <a:close/>
                  <a:moveTo>
                    <a:pt x="35112" y="8108"/>
                  </a:moveTo>
                  <a:cubicBezTo>
                    <a:pt x="36041" y="8346"/>
                    <a:pt x="36969" y="8573"/>
                    <a:pt x="37898" y="8811"/>
                  </a:cubicBezTo>
                  <a:cubicBezTo>
                    <a:pt x="37172" y="9287"/>
                    <a:pt x="36446" y="9775"/>
                    <a:pt x="35707" y="10251"/>
                  </a:cubicBezTo>
                  <a:cubicBezTo>
                    <a:pt x="34731" y="10001"/>
                    <a:pt x="33767" y="9763"/>
                    <a:pt x="32802" y="9513"/>
                  </a:cubicBezTo>
                  <a:cubicBezTo>
                    <a:pt x="33564" y="9049"/>
                    <a:pt x="34350" y="8585"/>
                    <a:pt x="35112" y="8108"/>
                  </a:cubicBezTo>
                  <a:close/>
                  <a:moveTo>
                    <a:pt x="18693" y="8763"/>
                  </a:moveTo>
                  <a:cubicBezTo>
                    <a:pt x="19646" y="9013"/>
                    <a:pt x="20586" y="9275"/>
                    <a:pt x="21539" y="9513"/>
                  </a:cubicBezTo>
                  <a:cubicBezTo>
                    <a:pt x="20837" y="9930"/>
                    <a:pt x="20134" y="10359"/>
                    <a:pt x="19479" y="10835"/>
                  </a:cubicBezTo>
                  <a:cubicBezTo>
                    <a:pt x="18360" y="10561"/>
                    <a:pt x="17265" y="10299"/>
                    <a:pt x="16157" y="10025"/>
                  </a:cubicBezTo>
                  <a:cubicBezTo>
                    <a:pt x="17027" y="9668"/>
                    <a:pt x="17860" y="9239"/>
                    <a:pt x="18693" y="8763"/>
                  </a:cubicBezTo>
                  <a:close/>
                  <a:moveTo>
                    <a:pt x="28647" y="9037"/>
                  </a:moveTo>
                  <a:lnTo>
                    <a:pt x="31421" y="9739"/>
                  </a:lnTo>
                  <a:cubicBezTo>
                    <a:pt x="30743" y="10132"/>
                    <a:pt x="30076" y="10525"/>
                    <a:pt x="29397" y="10918"/>
                  </a:cubicBezTo>
                  <a:cubicBezTo>
                    <a:pt x="28504" y="10692"/>
                    <a:pt x="27587" y="10454"/>
                    <a:pt x="26694" y="10239"/>
                  </a:cubicBezTo>
                  <a:cubicBezTo>
                    <a:pt x="27349" y="9835"/>
                    <a:pt x="28004" y="9430"/>
                    <a:pt x="28647" y="9037"/>
                  </a:cubicBezTo>
                  <a:close/>
                  <a:moveTo>
                    <a:pt x="48650" y="8846"/>
                  </a:moveTo>
                  <a:lnTo>
                    <a:pt x="51817" y="9608"/>
                  </a:lnTo>
                  <a:cubicBezTo>
                    <a:pt x="51007" y="10073"/>
                    <a:pt x="50197" y="10573"/>
                    <a:pt x="49412" y="11097"/>
                  </a:cubicBezTo>
                  <a:cubicBezTo>
                    <a:pt x="48840" y="10954"/>
                    <a:pt x="48280" y="10823"/>
                    <a:pt x="47697" y="10668"/>
                  </a:cubicBezTo>
                  <a:cubicBezTo>
                    <a:pt x="47292" y="10561"/>
                    <a:pt x="46899" y="10466"/>
                    <a:pt x="46494" y="10370"/>
                  </a:cubicBezTo>
                  <a:cubicBezTo>
                    <a:pt x="47233" y="9894"/>
                    <a:pt x="47971" y="9382"/>
                    <a:pt x="48650" y="8846"/>
                  </a:cubicBezTo>
                  <a:close/>
                  <a:moveTo>
                    <a:pt x="38696" y="9001"/>
                  </a:moveTo>
                  <a:lnTo>
                    <a:pt x="41375" y="9668"/>
                  </a:lnTo>
                  <a:cubicBezTo>
                    <a:pt x="40660" y="10168"/>
                    <a:pt x="39934" y="10668"/>
                    <a:pt x="39184" y="11144"/>
                  </a:cubicBezTo>
                  <a:cubicBezTo>
                    <a:pt x="38243" y="10906"/>
                    <a:pt x="37327" y="10668"/>
                    <a:pt x="36386" y="10430"/>
                  </a:cubicBezTo>
                  <a:cubicBezTo>
                    <a:pt x="37148" y="9954"/>
                    <a:pt x="37922" y="9489"/>
                    <a:pt x="38696" y="9001"/>
                  </a:cubicBezTo>
                  <a:close/>
                  <a:moveTo>
                    <a:pt x="22289" y="9716"/>
                  </a:moveTo>
                  <a:lnTo>
                    <a:pt x="23313" y="9978"/>
                  </a:lnTo>
                  <a:cubicBezTo>
                    <a:pt x="23944" y="10144"/>
                    <a:pt x="24551" y="10311"/>
                    <a:pt x="25182" y="10466"/>
                  </a:cubicBezTo>
                  <a:cubicBezTo>
                    <a:pt x="24492" y="10859"/>
                    <a:pt x="23825" y="11275"/>
                    <a:pt x="23182" y="11740"/>
                  </a:cubicBezTo>
                  <a:cubicBezTo>
                    <a:pt x="22087" y="11466"/>
                    <a:pt x="20967" y="11204"/>
                    <a:pt x="19872" y="10942"/>
                  </a:cubicBezTo>
                  <a:cubicBezTo>
                    <a:pt x="20706" y="10597"/>
                    <a:pt x="21503" y="10180"/>
                    <a:pt x="22289" y="9716"/>
                  </a:cubicBezTo>
                  <a:close/>
                  <a:moveTo>
                    <a:pt x="32112" y="9930"/>
                  </a:moveTo>
                  <a:cubicBezTo>
                    <a:pt x="33088" y="10180"/>
                    <a:pt x="34052" y="10418"/>
                    <a:pt x="35017" y="10668"/>
                  </a:cubicBezTo>
                  <a:cubicBezTo>
                    <a:pt x="34362" y="11073"/>
                    <a:pt x="33695" y="11454"/>
                    <a:pt x="33029" y="11847"/>
                  </a:cubicBezTo>
                  <a:cubicBezTo>
                    <a:pt x="32076" y="11609"/>
                    <a:pt x="31135" y="11359"/>
                    <a:pt x="30183" y="11121"/>
                  </a:cubicBezTo>
                  <a:cubicBezTo>
                    <a:pt x="30838" y="10728"/>
                    <a:pt x="31481" y="10323"/>
                    <a:pt x="32112" y="9930"/>
                  </a:cubicBezTo>
                  <a:close/>
                  <a:moveTo>
                    <a:pt x="42149" y="9882"/>
                  </a:moveTo>
                  <a:cubicBezTo>
                    <a:pt x="43113" y="10120"/>
                    <a:pt x="44066" y="10359"/>
                    <a:pt x="45030" y="10609"/>
                  </a:cubicBezTo>
                  <a:cubicBezTo>
                    <a:pt x="44292" y="11085"/>
                    <a:pt x="43530" y="11597"/>
                    <a:pt x="42756" y="12061"/>
                  </a:cubicBezTo>
                  <a:cubicBezTo>
                    <a:pt x="41792" y="11811"/>
                    <a:pt x="40827" y="11561"/>
                    <a:pt x="39851" y="11323"/>
                  </a:cubicBezTo>
                  <a:cubicBezTo>
                    <a:pt x="40613" y="10835"/>
                    <a:pt x="41387" y="10359"/>
                    <a:pt x="42149" y="9882"/>
                  </a:cubicBezTo>
                  <a:close/>
                  <a:moveTo>
                    <a:pt x="52388" y="9763"/>
                  </a:moveTo>
                  <a:cubicBezTo>
                    <a:pt x="53591" y="10049"/>
                    <a:pt x="54781" y="10323"/>
                    <a:pt x="55984" y="10620"/>
                  </a:cubicBezTo>
                  <a:cubicBezTo>
                    <a:pt x="55138" y="11085"/>
                    <a:pt x="54305" y="11609"/>
                    <a:pt x="53483" y="12144"/>
                  </a:cubicBezTo>
                  <a:cubicBezTo>
                    <a:pt x="52388" y="11859"/>
                    <a:pt x="51305" y="11597"/>
                    <a:pt x="50197" y="11311"/>
                  </a:cubicBezTo>
                  <a:cubicBezTo>
                    <a:pt x="50959" y="10823"/>
                    <a:pt x="51698" y="10311"/>
                    <a:pt x="52388" y="9763"/>
                  </a:cubicBezTo>
                  <a:close/>
                  <a:moveTo>
                    <a:pt x="25944" y="10680"/>
                  </a:moveTo>
                  <a:cubicBezTo>
                    <a:pt x="26837" y="10906"/>
                    <a:pt x="27730" y="11144"/>
                    <a:pt x="28623" y="11382"/>
                  </a:cubicBezTo>
                  <a:cubicBezTo>
                    <a:pt x="27983" y="11750"/>
                    <a:pt x="27342" y="12153"/>
                    <a:pt x="26725" y="12616"/>
                  </a:cubicBezTo>
                  <a:lnTo>
                    <a:pt x="26725" y="12616"/>
                  </a:lnTo>
                  <a:cubicBezTo>
                    <a:pt x="26725" y="12616"/>
                    <a:pt x="26726" y="12615"/>
                    <a:pt x="26726" y="12615"/>
                  </a:cubicBezTo>
                  <a:cubicBezTo>
                    <a:pt x="26729" y="12615"/>
                    <a:pt x="26726" y="12621"/>
                    <a:pt x="26718" y="12621"/>
                  </a:cubicBezTo>
                  <a:cubicBezTo>
                    <a:pt x="26720" y="12619"/>
                    <a:pt x="26723" y="12617"/>
                    <a:pt x="26725" y="12616"/>
                  </a:cubicBezTo>
                  <a:lnTo>
                    <a:pt x="26725" y="12616"/>
                  </a:lnTo>
                  <a:cubicBezTo>
                    <a:pt x="26723" y="12616"/>
                    <a:pt x="26721" y="12618"/>
                    <a:pt x="26718" y="12621"/>
                  </a:cubicBezTo>
                  <a:cubicBezTo>
                    <a:pt x="25682" y="12359"/>
                    <a:pt x="24647" y="12109"/>
                    <a:pt x="23623" y="11859"/>
                  </a:cubicBezTo>
                  <a:cubicBezTo>
                    <a:pt x="24408" y="11513"/>
                    <a:pt x="25182" y="11121"/>
                    <a:pt x="25944" y="10680"/>
                  </a:cubicBezTo>
                  <a:close/>
                  <a:moveTo>
                    <a:pt x="35719" y="10847"/>
                  </a:moveTo>
                  <a:cubicBezTo>
                    <a:pt x="36660" y="11085"/>
                    <a:pt x="37577" y="11323"/>
                    <a:pt x="38517" y="11561"/>
                  </a:cubicBezTo>
                  <a:cubicBezTo>
                    <a:pt x="37862" y="11966"/>
                    <a:pt x="37208" y="12359"/>
                    <a:pt x="36541" y="12752"/>
                  </a:cubicBezTo>
                  <a:cubicBezTo>
                    <a:pt x="35624" y="12514"/>
                    <a:pt x="34719" y="12275"/>
                    <a:pt x="33802" y="12037"/>
                  </a:cubicBezTo>
                  <a:cubicBezTo>
                    <a:pt x="34457" y="11656"/>
                    <a:pt x="35088" y="11252"/>
                    <a:pt x="35719" y="10847"/>
                  </a:cubicBezTo>
                  <a:close/>
                  <a:moveTo>
                    <a:pt x="45828" y="10787"/>
                  </a:moveTo>
                  <a:cubicBezTo>
                    <a:pt x="46804" y="11037"/>
                    <a:pt x="47768" y="11287"/>
                    <a:pt x="48757" y="11525"/>
                  </a:cubicBezTo>
                  <a:cubicBezTo>
                    <a:pt x="48007" y="12025"/>
                    <a:pt x="47280" y="12525"/>
                    <a:pt x="46542" y="12990"/>
                  </a:cubicBezTo>
                  <a:cubicBezTo>
                    <a:pt x="46518" y="13002"/>
                    <a:pt x="46494" y="13026"/>
                    <a:pt x="46483" y="13037"/>
                  </a:cubicBezTo>
                  <a:cubicBezTo>
                    <a:pt x="45780" y="12859"/>
                    <a:pt x="45066" y="12656"/>
                    <a:pt x="44363" y="12478"/>
                  </a:cubicBezTo>
                  <a:cubicBezTo>
                    <a:pt x="44066" y="12406"/>
                    <a:pt x="43756" y="12323"/>
                    <a:pt x="43458" y="12240"/>
                  </a:cubicBezTo>
                  <a:lnTo>
                    <a:pt x="43589" y="12156"/>
                  </a:lnTo>
                  <a:cubicBezTo>
                    <a:pt x="44316" y="11692"/>
                    <a:pt x="45078" y="11252"/>
                    <a:pt x="45828" y="10787"/>
                  </a:cubicBezTo>
                  <a:close/>
                  <a:moveTo>
                    <a:pt x="56496" y="10740"/>
                  </a:moveTo>
                  <a:cubicBezTo>
                    <a:pt x="57674" y="11025"/>
                    <a:pt x="58865" y="11323"/>
                    <a:pt x="60032" y="11609"/>
                  </a:cubicBezTo>
                  <a:cubicBezTo>
                    <a:pt x="59175" y="12085"/>
                    <a:pt x="58341" y="12621"/>
                    <a:pt x="57520" y="13168"/>
                  </a:cubicBezTo>
                  <a:cubicBezTo>
                    <a:pt x="56436" y="12883"/>
                    <a:pt x="55365" y="12621"/>
                    <a:pt x="54281" y="12335"/>
                  </a:cubicBezTo>
                  <a:cubicBezTo>
                    <a:pt x="55031" y="11847"/>
                    <a:pt x="55793" y="11323"/>
                    <a:pt x="56496" y="10740"/>
                  </a:cubicBezTo>
                  <a:close/>
                  <a:moveTo>
                    <a:pt x="29409" y="11561"/>
                  </a:moveTo>
                  <a:cubicBezTo>
                    <a:pt x="30362" y="11811"/>
                    <a:pt x="31314" y="12049"/>
                    <a:pt x="32267" y="12311"/>
                  </a:cubicBezTo>
                  <a:cubicBezTo>
                    <a:pt x="31624" y="12692"/>
                    <a:pt x="30981" y="13097"/>
                    <a:pt x="30385" y="13526"/>
                  </a:cubicBezTo>
                  <a:cubicBezTo>
                    <a:pt x="29290" y="13240"/>
                    <a:pt x="28183" y="12978"/>
                    <a:pt x="27087" y="12704"/>
                  </a:cubicBezTo>
                  <a:cubicBezTo>
                    <a:pt x="27873" y="12383"/>
                    <a:pt x="28647" y="11990"/>
                    <a:pt x="29409" y="11561"/>
                  </a:cubicBezTo>
                  <a:close/>
                  <a:moveTo>
                    <a:pt x="39220" y="11740"/>
                  </a:moveTo>
                  <a:cubicBezTo>
                    <a:pt x="40172" y="11990"/>
                    <a:pt x="41125" y="12228"/>
                    <a:pt x="42077" y="12490"/>
                  </a:cubicBezTo>
                  <a:cubicBezTo>
                    <a:pt x="41399" y="12883"/>
                    <a:pt x="40720" y="13276"/>
                    <a:pt x="40029" y="13680"/>
                  </a:cubicBezTo>
                  <a:cubicBezTo>
                    <a:pt x="39125" y="13442"/>
                    <a:pt x="38220" y="13204"/>
                    <a:pt x="37327" y="12966"/>
                  </a:cubicBezTo>
                  <a:cubicBezTo>
                    <a:pt x="37946" y="12561"/>
                    <a:pt x="38589" y="12144"/>
                    <a:pt x="39220" y="11740"/>
                  </a:cubicBezTo>
                  <a:close/>
                  <a:moveTo>
                    <a:pt x="49531" y="11728"/>
                  </a:moveTo>
                  <a:lnTo>
                    <a:pt x="52829" y="12573"/>
                  </a:lnTo>
                  <a:cubicBezTo>
                    <a:pt x="52055" y="13085"/>
                    <a:pt x="51305" y="13597"/>
                    <a:pt x="50543" y="14073"/>
                  </a:cubicBezTo>
                  <a:cubicBezTo>
                    <a:pt x="49412" y="13776"/>
                    <a:pt x="48280" y="13502"/>
                    <a:pt x="47161" y="13204"/>
                  </a:cubicBezTo>
                  <a:cubicBezTo>
                    <a:pt x="47256" y="13145"/>
                    <a:pt x="47340" y="13097"/>
                    <a:pt x="47423" y="13037"/>
                  </a:cubicBezTo>
                  <a:cubicBezTo>
                    <a:pt x="48114" y="12609"/>
                    <a:pt x="48828" y="12168"/>
                    <a:pt x="49531" y="11728"/>
                  </a:cubicBezTo>
                  <a:close/>
                  <a:moveTo>
                    <a:pt x="60615" y="11740"/>
                  </a:moveTo>
                  <a:cubicBezTo>
                    <a:pt x="61139" y="11894"/>
                    <a:pt x="61675" y="12025"/>
                    <a:pt x="62223" y="12144"/>
                  </a:cubicBezTo>
                  <a:cubicBezTo>
                    <a:pt x="62794" y="12275"/>
                    <a:pt x="63342" y="12418"/>
                    <a:pt x="63901" y="12561"/>
                  </a:cubicBezTo>
                  <a:cubicBezTo>
                    <a:pt x="63044" y="13037"/>
                    <a:pt x="62211" y="13573"/>
                    <a:pt x="61389" y="14121"/>
                  </a:cubicBezTo>
                  <a:cubicBezTo>
                    <a:pt x="61020" y="14049"/>
                    <a:pt x="60663" y="13966"/>
                    <a:pt x="60330" y="13883"/>
                  </a:cubicBezTo>
                  <a:cubicBezTo>
                    <a:pt x="59663" y="13704"/>
                    <a:pt x="58996" y="13538"/>
                    <a:pt x="58341" y="13359"/>
                  </a:cubicBezTo>
                  <a:cubicBezTo>
                    <a:pt x="59127" y="12859"/>
                    <a:pt x="59901" y="12323"/>
                    <a:pt x="60615" y="11740"/>
                  </a:cubicBezTo>
                  <a:close/>
                  <a:moveTo>
                    <a:pt x="33040" y="12514"/>
                  </a:moveTo>
                  <a:cubicBezTo>
                    <a:pt x="33957" y="12752"/>
                    <a:pt x="34874" y="12990"/>
                    <a:pt x="35791" y="13228"/>
                  </a:cubicBezTo>
                  <a:cubicBezTo>
                    <a:pt x="35172" y="13609"/>
                    <a:pt x="34553" y="14002"/>
                    <a:pt x="33981" y="14430"/>
                  </a:cubicBezTo>
                  <a:cubicBezTo>
                    <a:pt x="32933" y="14145"/>
                    <a:pt x="31897" y="13895"/>
                    <a:pt x="30850" y="13645"/>
                  </a:cubicBezTo>
                  <a:cubicBezTo>
                    <a:pt x="31600" y="13311"/>
                    <a:pt x="32326" y="12930"/>
                    <a:pt x="33040" y="12514"/>
                  </a:cubicBezTo>
                  <a:close/>
                  <a:moveTo>
                    <a:pt x="42768" y="12656"/>
                  </a:moveTo>
                  <a:cubicBezTo>
                    <a:pt x="43768" y="12918"/>
                    <a:pt x="44768" y="13180"/>
                    <a:pt x="45768" y="13454"/>
                  </a:cubicBezTo>
                  <a:cubicBezTo>
                    <a:pt x="45090" y="13847"/>
                    <a:pt x="44411" y="14252"/>
                    <a:pt x="43720" y="14657"/>
                  </a:cubicBezTo>
                  <a:cubicBezTo>
                    <a:pt x="42756" y="14407"/>
                    <a:pt x="41768" y="14133"/>
                    <a:pt x="40803" y="13883"/>
                  </a:cubicBezTo>
                  <a:cubicBezTo>
                    <a:pt x="41482" y="13478"/>
                    <a:pt x="42137" y="13061"/>
                    <a:pt x="42768" y="12656"/>
                  </a:cubicBezTo>
                  <a:close/>
                  <a:moveTo>
                    <a:pt x="53591" y="12787"/>
                  </a:moveTo>
                  <a:cubicBezTo>
                    <a:pt x="54674" y="13061"/>
                    <a:pt x="55781" y="13335"/>
                    <a:pt x="56865" y="13621"/>
                  </a:cubicBezTo>
                  <a:cubicBezTo>
                    <a:pt x="56103" y="14133"/>
                    <a:pt x="55353" y="14657"/>
                    <a:pt x="54591" y="15133"/>
                  </a:cubicBezTo>
                  <a:cubicBezTo>
                    <a:pt x="54591" y="15133"/>
                    <a:pt x="54579" y="15133"/>
                    <a:pt x="54579" y="15145"/>
                  </a:cubicBezTo>
                  <a:cubicBezTo>
                    <a:pt x="53460" y="14847"/>
                    <a:pt x="52329" y="14550"/>
                    <a:pt x="51209" y="14276"/>
                  </a:cubicBezTo>
                  <a:cubicBezTo>
                    <a:pt x="51245" y="14252"/>
                    <a:pt x="51257" y="14240"/>
                    <a:pt x="51281" y="14228"/>
                  </a:cubicBezTo>
                  <a:cubicBezTo>
                    <a:pt x="52043" y="13740"/>
                    <a:pt x="52817" y="13252"/>
                    <a:pt x="53591" y="12787"/>
                  </a:cubicBezTo>
                  <a:close/>
                  <a:moveTo>
                    <a:pt x="64461" y="12692"/>
                  </a:moveTo>
                  <a:lnTo>
                    <a:pt x="66997" y="13323"/>
                  </a:lnTo>
                  <a:cubicBezTo>
                    <a:pt x="67211" y="13383"/>
                    <a:pt x="67711" y="13466"/>
                    <a:pt x="68128" y="13538"/>
                  </a:cubicBezTo>
                  <a:cubicBezTo>
                    <a:pt x="67116" y="14073"/>
                    <a:pt x="66140" y="14645"/>
                    <a:pt x="65152" y="15240"/>
                  </a:cubicBezTo>
                  <a:cubicBezTo>
                    <a:pt x="64342" y="14764"/>
                    <a:pt x="63270" y="14490"/>
                    <a:pt x="62211" y="14288"/>
                  </a:cubicBezTo>
                  <a:cubicBezTo>
                    <a:pt x="62985" y="13776"/>
                    <a:pt x="63747" y="13264"/>
                    <a:pt x="64461" y="12692"/>
                  </a:cubicBezTo>
                  <a:close/>
                  <a:moveTo>
                    <a:pt x="36553" y="13407"/>
                  </a:moveTo>
                  <a:lnTo>
                    <a:pt x="39279" y="14121"/>
                  </a:lnTo>
                  <a:cubicBezTo>
                    <a:pt x="38660" y="14490"/>
                    <a:pt x="38053" y="14883"/>
                    <a:pt x="37493" y="15300"/>
                  </a:cubicBezTo>
                  <a:cubicBezTo>
                    <a:pt x="36458" y="15038"/>
                    <a:pt x="35434" y="14788"/>
                    <a:pt x="34410" y="14526"/>
                  </a:cubicBezTo>
                  <a:cubicBezTo>
                    <a:pt x="35136" y="14192"/>
                    <a:pt x="35850" y="13823"/>
                    <a:pt x="36553" y="13407"/>
                  </a:cubicBezTo>
                  <a:close/>
                  <a:moveTo>
                    <a:pt x="46483" y="13633"/>
                  </a:moveTo>
                  <a:cubicBezTo>
                    <a:pt x="47590" y="13930"/>
                    <a:pt x="48709" y="14204"/>
                    <a:pt x="49828" y="14502"/>
                  </a:cubicBezTo>
                  <a:cubicBezTo>
                    <a:pt x="49138" y="14919"/>
                    <a:pt x="48459" y="15323"/>
                    <a:pt x="47757" y="15728"/>
                  </a:cubicBezTo>
                  <a:cubicBezTo>
                    <a:pt x="46673" y="15431"/>
                    <a:pt x="45590" y="15145"/>
                    <a:pt x="44494" y="14847"/>
                  </a:cubicBezTo>
                  <a:cubicBezTo>
                    <a:pt x="45185" y="14466"/>
                    <a:pt x="45840" y="14049"/>
                    <a:pt x="46483" y="13633"/>
                  </a:cubicBezTo>
                  <a:close/>
                  <a:moveTo>
                    <a:pt x="57639" y="13823"/>
                  </a:moveTo>
                  <a:cubicBezTo>
                    <a:pt x="57877" y="13883"/>
                    <a:pt x="58103" y="13942"/>
                    <a:pt x="58341" y="14002"/>
                  </a:cubicBezTo>
                  <a:cubicBezTo>
                    <a:pt x="59115" y="14216"/>
                    <a:pt x="59901" y="14407"/>
                    <a:pt x="60675" y="14609"/>
                  </a:cubicBezTo>
                  <a:cubicBezTo>
                    <a:pt x="59972" y="15085"/>
                    <a:pt x="59282" y="15550"/>
                    <a:pt x="58567" y="16002"/>
                  </a:cubicBezTo>
                  <a:cubicBezTo>
                    <a:pt x="58508" y="16026"/>
                    <a:pt x="58448" y="16074"/>
                    <a:pt x="58389" y="16097"/>
                  </a:cubicBezTo>
                  <a:cubicBezTo>
                    <a:pt x="57936" y="16014"/>
                    <a:pt x="57520" y="15919"/>
                    <a:pt x="57139" y="15824"/>
                  </a:cubicBezTo>
                  <a:cubicBezTo>
                    <a:pt x="56508" y="15657"/>
                    <a:pt x="55889" y="15490"/>
                    <a:pt x="55246" y="15323"/>
                  </a:cubicBezTo>
                  <a:cubicBezTo>
                    <a:pt x="55317" y="15288"/>
                    <a:pt x="55377" y="15240"/>
                    <a:pt x="55448" y="15192"/>
                  </a:cubicBezTo>
                  <a:cubicBezTo>
                    <a:pt x="56162" y="14728"/>
                    <a:pt x="56912" y="14288"/>
                    <a:pt x="57639" y="13823"/>
                  </a:cubicBezTo>
                  <a:close/>
                  <a:moveTo>
                    <a:pt x="40029" y="14335"/>
                  </a:moveTo>
                  <a:cubicBezTo>
                    <a:pt x="41018" y="14585"/>
                    <a:pt x="41994" y="14847"/>
                    <a:pt x="42994" y="15109"/>
                  </a:cubicBezTo>
                  <a:cubicBezTo>
                    <a:pt x="42399" y="15466"/>
                    <a:pt x="41815" y="15847"/>
                    <a:pt x="41268" y="16252"/>
                  </a:cubicBezTo>
                  <a:cubicBezTo>
                    <a:pt x="40744" y="16121"/>
                    <a:pt x="40196" y="15978"/>
                    <a:pt x="39660" y="15847"/>
                  </a:cubicBezTo>
                  <a:lnTo>
                    <a:pt x="37874" y="15407"/>
                  </a:lnTo>
                  <a:cubicBezTo>
                    <a:pt x="38601" y="15085"/>
                    <a:pt x="39339" y="14728"/>
                    <a:pt x="40029" y="14335"/>
                  </a:cubicBezTo>
                  <a:close/>
                  <a:moveTo>
                    <a:pt x="50531" y="14692"/>
                  </a:moveTo>
                  <a:cubicBezTo>
                    <a:pt x="51638" y="14990"/>
                    <a:pt x="52757" y="15264"/>
                    <a:pt x="53876" y="15562"/>
                  </a:cubicBezTo>
                  <a:cubicBezTo>
                    <a:pt x="53174" y="15978"/>
                    <a:pt x="52471" y="16395"/>
                    <a:pt x="51781" y="16836"/>
                  </a:cubicBezTo>
                  <a:cubicBezTo>
                    <a:pt x="50697" y="16538"/>
                    <a:pt x="49614" y="16240"/>
                    <a:pt x="48530" y="15954"/>
                  </a:cubicBezTo>
                  <a:cubicBezTo>
                    <a:pt x="49221" y="15538"/>
                    <a:pt x="49876" y="15121"/>
                    <a:pt x="50531" y="14692"/>
                  </a:cubicBezTo>
                  <a:close/>
                  <a:moveTo>
                    <a:pt x="61437" y="14776"/>
                  </a:moveTo>
                  <a:cubicBezTo>
                    <a:pt x="62032" y="14931"/>
                    <a:pt x="62627" y="15085"/>
                    <a:pt x="63223" y="15240"/>
                  </a:cubicBezTo>
                  <a:cubicBezTo>
                    <a:pt x="63568" y="15323"/>
                    <a:pt x="64235" y="15407"/>
                    <a:pt x="64711" y="15502"/>
                  </a:cubicBezTo>
                  <a:cubicBezTo>
                    <a:pt x="63985" y="15978"/>
                    <a:pt x="63247" y="16455"/>
                    <a:pt x="62532" y="16931"/>
                  </a:cubicBezTo>
                  <a:cubicBezTo>
                    <a:pt x="62389" y="17038"/>
                    <a:pt x="62223" y="17133"/>
                    <a:pt x="62080" y="17228"/>
                  </a:cubicBezTo>
                  <a:cubicBezTo>
                    <a:pt x="61258" y="16740"/>
                    <a:pt x="60175" y="16455"/>
                    <a:pt x="59115" y="16240"/>
                  </a:cubicBezTo>
                  <a:cubicBezTo>
                    <a:pt x="59234" y="16157"/>
                    <a:pt x="59341" y="16085"/>
                    <a:pt x="59460" y="16014"/>
                  </a:cubicBezTo>
                  <a:cubicBezTo>
                    <a:pt x="60115" y="15597"/>
                    <a:pt x="60770" y="15192"/>
                    <a:pt x="61437" y="14776"/>
                  </a:cubicBezTo>
                  <a:close/>
                  <a:moveTo>
                    <a:pt x="43768" y="15300"/>
                  </a:moveTo>
                  <a:cubicBezTo>
                    <a:pt x="44875" y="15585"/>
                    <a:pt x="45971" y="15883"/>
                    <a:pt x="47078" y="16157"/>
                  </a:cubicBezTo>
                  <a:cubicBezTo>
                    <a:pt x="46494" y="16514"/>
                    <a:pt x="45923" y="16871"/>
                    <a:pt x="45375" y="17276"/>
                  </a:cubicBezTo>
                  <a:cubicBezTo>
                    <a:pt x="44125" y="16967"/>
                    <a:pt x="42887" y="16657"/>
                    <a:pt x="41661" y="16335"/>
                  </a:cubicBezTo>
                  <a:cubicBezTo>
                    <a:pt x="42363" y="16038"/>
                    <a:pt x="43065" y="15681"/>
                    <a:pt x="43768" y="15300"/>
                  </a:cubicBezTo>
                  <a:close/>
                  <a:moveTo>
                    <a:pt x="54579" y="15740"/>
                  </a:moveTo>
                  <a:cubicBezTo>
                    <a:pt x="54817" y="15800"/>
                    <a:pt x="55067" y="15883"/>
                    <a:pt x="55305" y="15931"/>
                  </a:cubicBezTo>
                  <a:cubicBezTo>
                    <a:pt x="56079" y="16145"/>
                    <a:pt x="56841" y="16347"/>
                    <a:pt x="57615" y="16550"/>
                  </a:cubicBezTo>
                  <a:cubicBezTo>
                    <a:pt x="56901" y="16978"/>
                    <a:pt x="56186" y="17395"/>
                    <a:pt x="55472" y="17824"/>
                  </a:cubicBezTo>
                  <a:cubicBezTo>
                    <a:pt x="54495" y="17562"/>
                    <a:pt x="53531" y="17288"/>
                    <a:pt x="52555" y="17026"/>
                  </a:cubicBezTo>
                  <a:cubicBezTo>
                    <a:pt x="53245" y="16621"/>
                    <a:pt x="53924" y="16193"/>
                    <a:pt x="54579" y="15740"/>
                  </a:cubicBezTo>
                  <a:close/>
                  <a:moveTo>
                    <a:pt x="47816" y="16371"/>
                  </a:moveTo>
                  <a:cubicBezTo>
                    <a:pt x="48911" y="16657"/>
                    <a:pt x="50019" y="16955"/>
                    <a:pt x="51102" y="17228"/>
                  </a:cubicBezTo>
                  <a:cubicBezTo>
                    <a:pt x="50543" y="17574"/>
                    <a:pt x="49995" y="17943"/>
                    <a:pt x="49459" y="18324"/>
                  </a:cubicBezTo>
                  <a:cubicBezTo>
                    <a:pt x="48269" y="18026"/>
                    <a:pt x="47042" y="17705"/>
                    <a:pt x="45828" y="17395"/>
                  </a:cubicBezTo>
                  <a:cubicBezTo>
                    <a:pt x="46506" y="17097"/>
                    <a:pt x="47161" y="16740"/>
                    <a:pt x="47816" y="16371"/>
                  </a:cubicBezTo>
                  <a:close/>
                  <a:moveTo>
                    <a:pt x="58341" y="16740"/>
                  </a:moveTo>
                  <a:lnTo>
                    <a:pt x="60032" y="17193"/>
                  </a:lnTo>
                  <a:cubicBezTo>
                    <a:pt x="60413" y="17288"/>
                    <a:pt x="61163" y="17371"/>
                    <a:pt x="61675" y="17502"/>
                  </a:cubicBezTo>
                  <a:cubicBezTo>
                    <a:pt x="60913" y="17979"/>
                    <a:pt x="60139" y="18443"/>
                    <a:pt x="59413" y="18931"/>
                  </a:cubicBezTo>
                  <a:cubicBezTo>
                    <a:pt x="58353" y="18633"/>
                    <a:pt x="57293" y="18348"/>
                    <a:pt x="56246" y="18050"/>
                  </a:cubicBezTo>
                  <a:cubicBezTo>
                    <a:pt x="56960" y="17633"/>
                    <a:pt x="57639" y="17193"/>
                    <a:pt x="58341" y="16740"/>
                  </a:cubicBezTo>
                  <a:close/>
                  <a:moveTo>
                    <a:pt x="51900" y="17443"/>
                  </a:moveTo>
                  <a:cubicBezTo>
                    <a:pt x="51936" y="17455"/>
                    <a:pt x="51971" y="17455"/>
                    <a:pt x="52019" y="17467"/>
                  </a:cubicBezTo>
                  <a:cubicBezTo>
                    <a:pt x="52971" y="17729"/>
                    <a:pt x="53936" y="17967"/>
                    <a:pt x="54900" y="18205"/>
                  </a:cubicBezTo>
                  <a:cubicBezTo>
                    <a:pt x="54353" y="18538"/>
                    <a:pt x="53805" y="18895"/>
                    <a:pt x="53281" y="19288"/>
                  </a:cubicBezTo>
                  <a:cubicBezTo>
                    <a:pt x="52995" y="19229"/>
                    <a:pt x="52745" y="19169"/>
                    <a:pt x="52507" y="19110"/>
                  </a:cubicBezTo>
                  <a:cubicBezTo>
                    <a:pt x="51662" y="18883"/>
                    <a:pt x="50805" y="18681"/>
                    <a:pt x="49959" y="18455"/>
                  </a:cubicBezTo>
                  <a:cubicBezTo>
                    <a:pt x="50614" y="18157"/>
                    <a:pt x="51269" y="17812"/>
                    <a:pt x="51900" y="17443"/>
                  </a:cubicBezTo>
                  <a:close/>
                  <a:moveTo>
                    <a:pt x="55662" y="18395"/>
                  </a:moveTo>
                  <a:cubicBezTo>
                    <a:pt x="56781" y="18657"/>
                    <a:pt x="57877" y="18943"/>
                    <a:pt x="58960" y="19241"/>
                  </a:cubicBezTo>
                  <a:cubicBezTo>
                    <a:pt x="58413" y="19634"/>
                    <a:pt x="57770" y="19967"/>
                    <a:pt x="57293" y="20443"/>
                  </a:cubicBezTo>
                  <a:cubicBezTo>
                    <a:pt x="56400" y="20003"/>
                    <a:pt x="55019" y="19669"/>
                    <a:pt x="53662" y="19372"/>
                  </a:cubicBezTo>
                  <a:cubicBezTo>
                    <a:pt x="54353" y="19098"/>
                    <a:pt x="55007" y="18752"/>
                    <a:pt x="55662" y="18395"/>
                  </a:cubicBezTo>
                  <a:close/>
                  <a:moveTo>
                    <a:pt x="12311" y="0"/>
                  </a:moveTo>
                  <a:cubicBezTo>
                    <a:pt x="12251" y="0"/>
                    <a:pt x="12209" y="4"/>
                    <a:pt x="12193" y="12"/>
                  </a:cubicBezTo>
                  <a:cubicBezTo>
                    <a:pt x="12169" y="24"/>
                    <a:pt x="12145" y="24"/>
                    <a:pt x="12133" y="48"/>
                  </a:cubicBezTo>
                  <a:cubicBezTo>
                    <a:pt x="12133" y="48"/>
                    <a:pt x="12109" y="48"/>
                    <a:pt x="12109" y="60"/>
                  </a:cubicBezTo>
                  <a:cubicBezTo>
                    <a:pt x="9895" y="1096"/>
                    <a:pt x="7704" y="2227"/>
                    <a:pt x="5561" y="3405"/>
                  </a:cubicBezTo>
                  <a:cubicBezTo>
                    <a:pt x="3906" y="4310"/>
                    <a:pt x="1965" y="5167"/>
                    <a:pt x="524" y="6430"/>
                  </a:cubicBezTo>
                  <a:cubicBezTo>
                    <a:pt x="441" y="6501"/>
                    <a:pt x="1" y="6834"/>
                    <a:pt x="60" y="6846"/>
                  </a:cubicBezTo>
                  <a:cubicBezTo>
                    <a:pt x="132" y="6870"/>
                    <a:pt x="441" y="6977"/>
                    <a:pt x="524" y="6989"/>
                  </a:cubicBezTo>
                  <a:cubicBezTo>
                    <a:pt x="17288" y="10751"/>
                    <a:pt x="33874" y="15133"/>
                    <a:pt x="50531" y="19419"/>
                  </a:cubicBezTo>
                  <a:cubicBezTo>
                    <a:pt x="52114" y="19824"/>
                    <a:pt x="53698" y="20241"/>
                    <a:pt x="55293" y="20657"/>
                  </a:cubicBezTo>
                  <a:cubicBezTo>
                    <a:pt x="55710" y="20765"/>
                    <a:pt x="57162" y="21027"/>
                    <a:pt x="57174" y="21027"/>
                  </a:cubicBezTo>
                  <a:cubicBezTo>
                    <a:pt x="57193" y="21038"/>
                    <a:pt x="57217" y="21044"/>
                    <a:pt x="57246" y="21044"/>
                  </a:cubicBezTo>
                  <a:cubicBezTo>
                    <a:pt x="57558" y="21044"/>
                    <a:pt x="58398" y="20379"/>
                    <a:pt x="58758" y="20193"/>
                  </a:cubicBezTo>
                  <a:cubicBezTo>
                    <a:pt x="60199" y="19443"/>
                    <a:pt x="61544" y="18312"/>
                    <a:pt x="62830" y="17467"/>
                  </a:cubicBezTo>
                  <a:cubicBezTo>
                    <a:pt x="64890" y="16109"/>
                    <a:pt x="66961" y="14859"/>
                    <a:pt x="69164" y="13776"/>
                  </a:cubicBezTo>
                  <a:cubicBezTo>
                    <a:pt x="69295" y="13692"/>
                    <a:pt x="69343" y="13549"/>
                    <a:pt x="69307" y="13418"/>
                  </a:cubicBezTo>
                  <a:cubicBezTo>
                    <a:pt x="69307" y="13383"/>
                    <a:pt x="69271" y="13311"/>
                    <a:pt x="69235" y="13287"/>
                  </a:cubicBezTo>
                  <a:cubicBezTo>
                    <a:pt x="69188" y="13228"/>
                    <a:pt x="69128" y="13204"/>
                    <a:pt x="69069" y="13168"/>
                  </a:cubicBezTo>
                  <a:cubicBezTo>
                    <a:pt x="67926" y="12502"/>
                    <a:pt x="65675" y="12192"/>
                    <a:pt x="64235" y="11835"/>
                  </a:cubicBezTo>
                  <a:cubicBezTo>
                    <a:pt x="59937" y="10775"/>
                    <a:pt x="55627" y="9751"/>
                    <a:pt x="51328" y="8715"/>
                  </a:cubicBezTo>
                  <a:cubicBezTo>
                    <a:pt x="41196" y="6299"/>
                    <a:pt x="31040" y="3882"/>
                    <a:pt x="20860" y="1619"/>
                  </a:cubicBezTo>
                  <a:cubicBezTo>
                    <a:pt x="18515" y="1096"/>
                    <a:pt x="16014" y="357"/>
                    <a:pt x="13574" y="107"/>
                  </a:cubicBezTo>
                  <a:cubicBezTo>
                    <a:pt x="13260" y="78"/>
                    <a:pt x="12591" y="0"/>
                    <a:pt x="12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50"/>
            <p:cNvSpPr/>
            <p:nvPr/>
          </p:nvSpPr>
          <p:spPr>
            <a:xfrm>
              <a:off x="4257600" y="2549375"/>
              <a:ext cx="96825" cy="112800"/>
            </a:xfrm>
            <a:custGeom>
              <a:avLst/>
              <a:gdLst/>
              <a:ahLst/>
              <a:cxnLst/>
              <a:rect l="l" t="t" r="r" b="b"/>
              <a:pathLst>
                <a:path w="3873" h="4512" extrusionOk="0">
                  <a:moveTo>
                    <a:pt x="789" y="900"/>
                  </a:moveTo>
                  <a:cubicBezTo>
                    <a:pt x="1122" y="1067"/>
                    <a:pt x="1479" y="1198"/>
                    <a:pt x="1813" y="1341"/>
                  </a:cubicBezTo>
                  <a:cubicBezTo>
                    <a:pt x="1777" y="1365"/>
                    <a:pt x="1729" y="1377"/>
                    <a:pt x="1694" y="1412"/>
                  </a:cubicBezTo>
                  <a:cubicBezTo>
                    <a:pt x="1527" y="1412"/>
                    <a:pt x="1420" y="1484"/>
                    <a:pt x="1337" y="1615"/>
                  </a:cubicBezTo>
                  <a:cubicBezTo>
                    <a:pt x="1134" y="1758"/>
                    <a:pt x="920" y="1889"/>
                    <a:pt x="729" y="2032"/>
                  </a:cubicBezTo>
                  <a:cubicBezTo>
                    <a:pt x="765" y="1662"/>
                    <a:pt x="777" y="1281"/>
                    <a:pt x="789" y="900"/>
                  </a:cubicBezTo>
                  <a:close/>
                  <a:moveTo>
                    <a:pt x="1872" y="2139"/>
                  </a:moveTo>
                  <a:cubicBezTo>
                    <a:pt x="2087" y="2317"/>
                    <a:pt x="2313" y="2591"/>
                    <a:pt x="2432" y="2686"/>
                  </a:cubicBezTo>
                  <a:cubicBezTo>
                    <a:pt x="2551" y="2794"/>
                    <a:pt x="2670" y="2913"/>
                    <a:pt x="2789" y="3020"/>
                  </a:cubicBezTo>
                  <a:cubicBezTo>
                    <a:pt x="2861" y="3079"/>
                    <a:pt x="2932" y="3151"/>
                    <a:pt x="3003" y="3210"/>
                  </a:cubicBezTo>
                  <a:cubicBezTo>
                    <a:pt x="3122" y="3210"/>
                    <a:pt x="3146" y="3210"/>
                    <a:pt x="3039" y="3246"/>
                  </a:cubicBezTo>
                  <a:cubicBezTo>
                    <a:pt x="2861" y="3377"/>
                    <a:pt x="2563" y="3425"/>
                    <a:pt x="2349" y="3567"/>
                  </a:cubicBezTo>
                  <a:cubicBezTo>
                    <a:pt x="2313" y="3591"/>
                    <a:pt x="2265" y="3639"/>
                    <a:pt x="2218" y="3687"/>
                  </a:cubicBezTo>
                  <a:cubicBezTo>
                    <a:pt x="2075" y="3186"/>
                    <a:pt x="1872" y="2734"/>
                    <a:pt x="1622" y="2270"/>
                  </a:cubicBezTo>
                  <a:cubicBezTo>
                    <a:pt x="1718" y="2234"/>
                    <a:pt x="1789" y="2186"/>
                    <a:pt x="1872" y="2139"/>
                  </a:cubicBezTo>
                  <a:close/>
                  <a:moveTo>
                    <a:pt x="458" y="1"/>
                  </a:moveTo>
                  <a:cubicBezTo>
                    <a:pt x="282" y="1"/>
                    <a:pt x="113" y="133"/>
                    <a:pt x="122" y="341"/>
                  </a:cubicBezTo>
                  <a:cubicBezTo>
                    <a:pt x="146" y="984"/>
                    <a:pt x="134" y="1639"/>
                    <a:pt x="86" y="2270"/>
                  </a:cubicBezTo>
                  <a:cubicBezTo>
                    <a:pt x="86" y="2377"/>
                    <a:pt x="122" y="2448"/>
                    <a:pt x="170" y="2496"/>
                  </a:cubicBezTo>
                  <a:cubicBezTo>
                    <a:pt x="146" y="2508"/>
                    <a:pt x="122" y="2532"/>
                    <a:pt x="110" y="2555"/>
                  </a:cubicBezTo>
                  <a:cubicBezTo>
                    <a:pt x="1" y="2665"/>
                    <a:pt x="93" y="2845"/>
                    <a:pt x="229" y="2845"/>
                  </a:cubicBezTo>
                  <a:cubicBezTo>
                    <a:pt x="241" y="2845"/>
                    <a:pt x="253" y="2844"/>
                    <a:pt x="265" y="2841"/>
                  </a:cubicBezTo>
                  <a:cubicBezTo>
                    <a:pt x="622" y="2734"/>
                    <a:pt x="967" y="2579"/>
                    <a:pt x="1313" y="2401"/>
                  </a:cubicBezTo>
                  <a:cubicBezTo>
                    <a:pt x="1515" y="3032"/>
                    <a:pt x="1670" y="3675"/>
                    <a:pt x="1801" y="4318"/>
                  </a:cubicBezTo>
                  <a:cubicBezTo>
                    <a:pt x="1832" y="4449"/>
                    <a:pt x="1936" y="4512"/>
                    <a:pt x="2047" y="4512"/>
                  </a:cubicBezTo>
                  <a:cubicBezTo>
                    <a:pt x="2146" y="4512"/>
                    <a:pt x="2251" y="4461"/>
                    <a:pt x="2313" y="4365"/>
                  </a:cubicBezTo>
                  <a:cubicBezTo>
                    <a:pt x="2503" y="4091"/>
                    <a:pt x="2765" y="3877"/>
                    <a:pt x="3099" y="3746"/>
                  </a:cubicBezTo>
                  <a:cubicBezTo>
                    <a:pt x="3242" y="3687"/>
                    <a:pt x="3456" y="3651"/>
                    <a:pt x="3551" y="3544"/>
                  </a:cubicBezTo>
                  <a:cubicBezTo>
                    <a:pt x="3873" y="3198"/>
                    <a:pt x="3396" y="2865"/>
                    <a:pt x="3158" y="2651"/>
                  </a:cubicBezTo>
                  <a:cubicBezTo>
                    <a:pt x="2920" y="2424"/>
                    <a:pt x="2682" y="2198"/>
                    <a:pt x="2444" y="1960"/>
                  </a:cubicBezTo>
                  <a:cubicBezTo>
                    <a:pt x="2408" y="1936"/>
                    <a:pt x="2384" y="1889"/>
                    <a:pt x="2337" y="1853"/>
                  </a:cubicBezTo>
                  <a:cubicBezTo>
                    <a:pt x="2515" y="1758"/>
                    <a:pt x="2706" y="1639"/>
                    <a:pt x="2884" y="1532"/>
                  </a:cubicBezTo>
                  <a:cubicBezTo>
                    <a:pt x="3146" y="1377"/>
                    <a:pt x="3111" y="948"/>
                    <a:pt x="2801" y="877"/>
                  </a:cubicBezTo>
                  <a:cubicBezTo>
                    <a:pt x="2039" y="698"/>
                    <a:pt x="1313" y="424"/>
                    <a:pt x="622" y="43"/>
                  </a:cubicBezTo>
                  <a:cubicBezTo>
                    <a:pt x="570" y="14"/>
                    <a:pt x="514" y="1"/>
                    <a:pt x="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17" name="Google Shape;14317;p50"/>
          <p:cNvSpPr/>
          <p:nvPr/>
        </p:nvSpPr>
        <p:spPr>
          <a:xfrm>
            <a:off x="1129437" y="4370750"/>
            <a:ext cx="6885124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18" name="Google Shape;14318;p50"/>
          <p:cNvSpPr/>
          <p:nvPr/>
        </p:nvSpPr>
        <p:spPr>
          <a:xfrm>
            <a:off x="1049637" y="810325"/>
            <a:ext cx="6885124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17122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590537" y="161253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3632648" y="455850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31"/>
          <p:cNvSpPr txBox="1">
            <a:spLocks noGrp="1"/>
          </p:cNvSpPr>
          <p:nvPr>
            <p:ph type="title"/>
          </p:nvPr>
        </p:nvSpPr>
        <p:spPr>
          <a:xfrm>
            <a:off x="4460487" y="594732"/>
            <a:ext cx="4599337" cy="469838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 smtClean="0"/>
              <a:t>The world is remote</a:t>
            </a:r>
            <a:br>
              <a:rPr lang="en" sz="2800" dirty="0" smtClean="0"/>
            </a:br>
            <a:r>
              <a:rPr lang="en" sz="2800" dirty="0" smtClean="0"/>
              <a:t>specific plot</a:t>
            </a:r>
            <a:br>
              <a:rPr lang="en" sz="2800" dirty="0" smtClean="0"/>
            </a:br>
            <a:r>
              <a:rPr lang="en" sz="2800" dirty="0" smtClean="0"/>
              <a:t>setting</a:t>
            </a:r>
            <a:br>
              <a:rPr lang="en" sz="2800" dirty="0" smtClean="0"/>
            </a:br>
            <a:r>
              <a:rPr lang="en" sz="2800" dirty="0" smtClean="0"/>
              <a:t>characters</a:t>
            </a:r>
            <a:br>
              <a:rPr lang="en" sz="2800" dirty="0" smtClean="0"/>
            </a:br>
            <a:r>
              <a:rPr lang="en" sz="2800" dirty="0" smtClean="0"/>
              <a:t>incidents unfolding along predictable, formulaic lines </a:t>
            </a:r>
            <a:endParaRPr sz="2800" dirty="0"/>
          </a:p>
        </p:txBody>
      </p:sp>
      <p:sp>
        <p:nvSpPr>
          <p:cNvPr id="480" name="Google Shape;480;p31"/>
          <p:cNvSpPr txBox="1">
            <a:spLocks noGrp="1"/>
          </p:cNvSpPr>
          <p:nvPr>
            <p:ph type="title" idx="2"/>
          </p:nvPr>
        </p:nvSpPr>
        <p:spPr>
          <a:xfrm>
            <a:off x="-305032" y="177386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 smtClean="0"/>
              <a:t>Medieval Romance</a:t>
            </a:r>
            <a:endParaRPr sz="3200" dirty="0"/>
          </a:p>
        </p:txBody>
      </p:sp>
      <p:sp>
        <p:nvSpPr>
          <p:cNvPr id="482" name="Google Shape;482;p31"/>
          <p:cNvSpPr/>
          <p:nvPr/>
        </p:nvSpPr>
        <p:spPr>
          <a:xfrm rot="537707">
            <a:off x="590537" y="1537493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31"/>
          <p:cNvSpPr/>
          <p:nvPr/>
        </p:nvSpPr>
        <p:spPr>
          <a:xfrm rot="1143741">
            <a:off x="3632648" y="380813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207703" y="1318632"/>
            <a:ext cx="3792900" cy="625800"/>
          </a:xfrm>
        </p:spPr>
        <p:txBody>
          <a:bodyPr/>
          <a:lstStyle/>
          <a:p>
            <a:r>
              <a:rPr lang="en-US" dirty="0" smtClean="0"/>
              <a:t>Chaucer</a:t>
            </a:r>
            <a:endParaRPr lang="en-US" dirty="0"/>
          </a:p>
        </p:txBody>
      </p:sp>
      <p:sp>
        <p:nvSpPr>
          <p:cNvPr id="7" name="Заголовок 6"/>
          <p:cNvSpPr>
            <a:spLocks noGrp="1"/>
          </p:cNvSpPr>
          <p:nvPr>
            <p:ph type="title" idx="2"/>
          </p:nvPr>
        </p:nvSpPr>
        <p:spPr>
          <a:xfrm>
            <a:off x="133362" y="199735"/>
            <a:ext cx="3792900" cy="1173000"/>
          </a:xfrm>
        </p:spPr>
        <p:txBody>
          <a:bodyPr/>
          <a:lstStyle/>
          <a:p>
            <a:r>
              <a:rPr lang="en-US" sz="3200" i="1" dirty="0"/>
              <a:t>The Man</a:t>
            </a:r>
            <a:br>
              <a:rPr lang="en-US" sz="3200" i="1" dirty="0"/>
            </a:br>
            <a:r>
              <a:rPr lang="en-US" sz="3200" i="1" dirty="0"/>
              <a:t>of Law’s Tale</a:t>
            </a:r>
            <a:endParaRPr lang="en-US" sz="3200" dirty="0"/>
          </a:p>
        </p:txBody>
      </p:sp>
      <p:sp>
        <p:nvSpPr>
          <p:cNvPr id="6" name="Подзаголовок 5"/>
          <p:cNvSpPr>
            <a:spLocks noGrp="1"/>
          </p:cNvSpPr>
          <p:nvPr>
            <p:ph type="subTitle" idx="1"/>
          </p:nvPr>
        </p:nvSpPr>
        <p:spPr>
          <a:xfrm>
            <a:off x="207703" y="2093118"/>
            <a:ext cx="3792900" cy="516300"/>
          </a:xfrm>
        </p:spPr>
        <p:txBody>
          <a:bodyPr/>
          <a:lstStyle/>
          <a:p>
            <a:r>
              <a:rPr lang="en-US" dirty="0" smtClean="0"/>
              <a:t>“The Canterbury Tales”</a:t>
            </a:r>
            <a:endParaRPr lang="en-US" dirty="0"/>
          </a:p>
        </p:txBody>
      </p:sp>
      <p:pic>
        <p:nvPicPr>
          <p:cNvPr id="8" name="The Canterbury Tales  _ The Man of Law's Tale Summary &amp; Analysis _ Geoffrey Chaucer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791934" y="1189463"/>
            <a:ext cx="6208745" cy="3492419"/>
          </a:xfrm>
          <a:prstGeom prst="rect">
            <a:avLst/>
          </a:prstGeom>
        </p:spPr>
      </p:pic>
      <p:grpSp>
        <p:nvGrpSpPr>
          <p:cNvPr id="9" name="Google Shape;17599;p57"/>
          <p:cNvGrpSpPr/>
          <p:nvPr/>
        </p:nvGrpSpPr>
        <p:grpSpPr>
          <a:xfrm>
            <a:off x="-116355" y="3647893"/>
            <a:ext cx="3232348" cy="1182675"/>
            <a:chOff x="2048150" y="1951500"/>
            <a:chExt cx="3702575" cy="1354725"/>
          </a:xfrm>
        </p:grpSpPr>
        <p:sp>
          <p:nvSpPr>
            <p:cNvPr id="10" name="Google Shape;17600;p57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7601;p57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7602;p57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7603;p57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7604;p57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7605;p57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7606;p57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607;p57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7608;p57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7609;p57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7610;p57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7611;p57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7612;p57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7613;p57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7614;p57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7615;p57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7616;p57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7617;p57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7618;p57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7619;p57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7620;p57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7621;p57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7622;p57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7623;p57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7624;p57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7625;p57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7626;p57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7627;p57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7628;p57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7629;p57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7630;p57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7631;p57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7632;p57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7633;p57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7634;p57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7635;p57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7636;p57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7637;p57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7638;p57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7639;p57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7640;p57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7641;p57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7642;p57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7643;p57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7644;p57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7645;p57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7646;p57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7647;p57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7648;p57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7649;p57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7650;p57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7651;p57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7652;p57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7653;p57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7654;p57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7655;p57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7656;p57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7657;p57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7658;p57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7659;p57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7660;p57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7661;p57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7662;p57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7663;p57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7664;p57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7665;p57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7666;p57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7667;p57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7668;p57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7669;p57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7670;p57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7671;p57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7672;p57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7673;p57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674;p57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675;p57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676;p57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677;p57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678;p57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679;p57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680;p57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681;p57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682;p57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683;p57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684;p57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7685;p57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7686;p57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687;p57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688;p57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689;p57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690;p57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691;p57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692;p57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693;p57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694;p57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695;p57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696;p57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697;p57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698;p57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699;p57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700;p57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701;p57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702;p57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703;p57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704;p57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705;p57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706;p57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707;p57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708;p57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709;p57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710;p57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711;p57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712;p57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713;p57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714;p57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715;p57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7716;p57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7717;p57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7718;p57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7719;p57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7720;p57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7721;p57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7722;p57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7723;p57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7724;p57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7725;p57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7726;p57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7727;p57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7728;p57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7729;p57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7730;p57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7731;p57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7732;p57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7733;p57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7734;p57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7735;p57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7736;p57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7737;p57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7738;p57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7739;p57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7740;p57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7741;p57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7742;p57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7743;p57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744;p57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745;p57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746;p57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747;p57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748;p57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749;p57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750;p57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751;p57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752;p57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753;p57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754;p57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755;p57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756;p57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7757;p57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7758;p57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7759;p57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760;p57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761;p57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762;p57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763;p57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764;p57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765;p57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766;p57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67;p57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768;p57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769;p57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7770;p57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7771;p57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7772;p57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7773;p57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7774;p57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7775;p57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7776;p57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7777;p57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7778;p57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7779;p57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7780;p57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7781;p57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7782;p57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5069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" name="Google Shape;9123;p3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Romance deals in types</a:t>
            </a:r>
            <a:endParaRPr dirty="0"/>
          </a:p>
        </p:txBody>
      </p:sp>
      <p:sp>
        <p:nvSpPr>
          <p:cNvPr id="9124" name="Google Shape;9124;p36"/>
          <p:cNvSpPr txBox="1"/>
          <p:nvPr/>
        </p:nvSpPr>
        <p:spPr>
          <a:xfrm>
            <a:off x="3231800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b="1" dirty="0" smtClean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T</a:t>
            </a:r>
            <a:r>
              <a:rPr lang="en" sz="1800" b="1" dirty="0" smtClean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he brave and passionate young hero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5" name="Google Shape;9125;p36"/>
          <p:cNvSpPr txBox="1"/>
          <p:nvPr/>
        </p:nvSpPr>
        <p:spPr>
          <a:xfrm>
            <a:off x="3231800" y="3819737"/>
            <a:ext cx="2711800" cy="7875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because he is brave and virtuous</a:t>
            </a:r>
            <a:endParaRPr dirty="0">
              <a:solidFill>
                <a:srgbClr val="000000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126" name="Google Shape;9126;p36"/>
          <p:cNvSpPr txBox="1"/>
          <p:nvPr/>
        </p:nvSpPr>
        <p:spPr>
          <a:xfrm>
            <a:off x="647563" y="26742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b="1" dirty="0" smtClean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The virtuous heroine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7" name="Google Shape;9127;p36"/>
          <p:cNvSpPr txBox="1"/>
          <p:nvPr/>
        </p:nvSpPr>
        <p:spPr>
          <a:xfrm>
            <a:off x="647563" y="33283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because she is virtuous</a:t>
            </a:r>
            <a:endParaRPr dirty="0">
              <a:solidFill>
                <a:srgbClr val="000000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128" name="Google Shape;9128;p36"/>
          <p:cNvSpPr/>
          <p:nvPr/>
        </p:nvSpPr>
        <p:spPr>
          <a:xfrm>
            <a:off x="1475250" y="2408550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9" name="Google Shape;9129;p36"/>
          <p:cNvSpPr/>
          <p:nvPr/>
        </p:nvSpPr>
        <p:spPr>
          <a:xfrm>
            <a:off x="1983038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0" name="Google Shape;9130;p36"/>
          <p:cNvSpPr/>
          <p:nvPr/>
        </p:nvSpPr>
        <p:spPr>
          <a:xfrm>
            <a:off x="45783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1" name="Google Shape;9131;p36"/>
          <p:cNvSpPr/>
          <p:nvPr/>
        </p:nvSpPr>
        <p:spPr>
          <a:xfrm>
            <a:off x="72197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32" name="Google Shape;9132;p36"/>
          <p:cNvGrpSpPr/>
          <p:nvPr/>
        </p:nvGrpSpPr>
        <p:grpSpPr>
          <a:xfrm>
            <a:off x="1637518" y="1548811"/>
            <a:ext cx="724264" cy="705611"/>
            <a:chOff x="2581550" y="1973000"/>
            <a:chExt cx="926050" cy="902200"/>
          </a:xfrm>
        </p:grpSpPr>
        <p:sp>
          <p:nvSpPr>
            <p:cNvPr id="9133" name="Google Shape;9133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5" name="Google Shape;9135;p36"/>
          <p:cNvGrpSpPr/>
          <p:nvPr/>
        </p:nvGrpSpPr>
        <p:grpSpPr>
          <a:xfrm>
            <a:off x="4209843" y="1569386"/>
            <a:ext cx="724264" cy="705611"/>
            <a:chOff x="2581550" y="1973000"/>
            <a:chExt cx="926050" cy="902200"/>
          </a:xfrm>
        </p:grpSpPr>
        <p:sp>
          <p:nvSpPr>
            <p:cNvPr id="9136" name="Google Shape;9136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8" name="Google Shape;9138;p36"/>
          <p:cNvGrpSpPr/>
          <p:nvPr/>
        </p:nvGrpSpPr>
        <p:grpSpPr>
          <a:xfrm>
            <a:off x="6890806" y="1569386"/>
            <a:ext cx="724264" cy="705611"/>
            <a:chOff x="2581550" y="1973000"/>
            <a:chExt cx="926050" cy="902200"/>
          </a:xfrm>
        </p:grpSpPr>
        <p:sp>
          <p:nvSpPr>
            <p:cNvPr id="9139" name="Google Shape;9139;p36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6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1" name="Google Shape;9141;p36"/>
          <p:cNvSpPr txBox="1">
            <a:spLocks noGrp="1"/>
          </p:cNvSpPr>
          <p:nvPr>
            <p:ph type="title" idx="4294967295"/>
          </p:nvPr>
        </p:nvSpPr>
        <p:spPr>
          <a:xfrm>
            <a:off x="1675747" y="1652200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</a:rPr>
              <a:t>01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2" name="Google Shape;9142;p36"/>
          <p:cNvSpPr txBox="1">
            <a:spLocks noGrp="1"/>
          </p:cNvSpPr>
          <p:nvPr>
            <p:ph type="title" idx="4294967295"/>
          </p:nvPr>
        </p:nvSpPr>
        <p:spPr>
          <a:xfrm>
            <a:off x="4259972" y="1640013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</a:rPr>
              <a:t>02</a:t>
            </a:r>
            <a:endParaRPr sz="2200">
              <a:solidFill>
                <a:schemeClr val="dk2"/>
              </a:solidFill>
            </a:endParaRPr>
          </a:p>
        </p:txBody>
      </p:sp>
      <p:sp>
        <p:nvSpPr>
          <p:cNvPr id="9143" name="Google Shape;9143;p36"/>
          <p:cNvSpPr txBox="1">
            <a:spLocks noGrp="1"/>
          </p:cNvSpPr>
          <p:nvPr>
            <p:ph type="title" idx="4294967295"/>
          </p:nvPr>
        </p:nvSpPr>
        <p:spPr>
          <a:xfrm>
            <a:off x="6906772" y="1660588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</a:rPr>
              <a:t>03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4" name="Google Shape;9144;p36"/>
          <p:cNvSpPr txBox="1"/>
          <p:nvPr/>
        </p:nvSpPr>
        <p:spPr>
          <a:xfrm>
            <a:off x="5878588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 smtClean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The evil crone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45" name="Google Shape;9145;p36"/>
          <p:cNvSpPr txBox="1"/>
          <p:nvPr/>
        </p:nvSpPr>
        <p:spPr>
          <a:xfrm>
            <a:off x="6289557" y="3490480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b</a:t>
            </a:r>
            <a:r>
              <a:rPr lang="en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ecause….</a:t>
            </a:r>
            <a:endParaRPr dirty="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24" grpId="0"/>
      <p:bldP spid="9125" grpId="0"/>
      <p:bldP spid="9126" grpId="0"/>
      <p:bldP spid="9127" grpId="0"/>
      <p:bldP spid="9141" grpId="0"/>
      <p:bldP spid="9142" grpId="0"/>
      <p:bldP spid="9143" grpId="0"/>
      <p:bldP spid="9144" grpId="0"/>
      <p:bldP spid="914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0" name="Google Shape;9150;p37"/>
          <p:cNvGrpSpPr/>
          <p:nvPr/>
        </p:nvGrpSpPr>
        <p:grpSpPr>
          <a:xfrm>
            <a:off x="7493329" y="1529217"/>
            <a:ext cx="1622001" cy="1758665"/>
            <a:chOff x="3779925" y="1751900"/>
            <a:chExt cx="1395150" cy="1512700"/>
          </a:xfrm>
        </p:grpSpPr>
        <p:sp>
          <p:nvSpPr>
            <p:cNvPr id="9151" name="Google Shape;9151;p3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0" name="Google Shape;9190;p37"/>
          <p:cNvSpPr txBox="1">
            <a:spLocks noGrp="1"/>
          </p:cNvSpPr>
          <p:nvPr>
            <p:ph type="title"/>
          </p:nvPr>
        </p:nvSpPr>
        <p:spPr>
          <a:xfrm>
            <a:off x="772584" y="212448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 smtClean="0"/>
              <a:t>Genre in Historical Perspective</a:t>
            </a:r>
            <a:endParaRPr dirty="0"/>
          </a:p>
        </p:txBody>
      </p:sp>
      <p:sp>
        <p:nvSpPr>
          <p:cNvPr id="9191" name="Google Shape;9191;p37"/>
          <p:cNvSpPr txBox="1"/>
          <p:nvPr/>
        </p:nvSpPr>
        <p:spPr>
          <a:xfrm>
            <a:off x="2816460" y="2530649"/>
            <a:ext cx="2116801" cy="5577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800" b="1" dirty="0">
                <a:hlinkClick r:id="rId3"/>
              </a:rPr>
              <a:t>Nicolas</a:t>
            </a:r>
            <a:r>
              <a:rPr lang="en-US" sz="1800" b="1" u="sng" dirty="0">
                <a:hlinkClick r:id="rId3"/>
              </a:rPr>
              <a:t> </a:t>
            </a:r>
            <a:r>
              <a:rPr lang="en-US" sz="1800" b="1" dirty="0" err="1">
                <a:hlinkClick r:id="rId3"/>
              </a:rPr>
              <a:t>Boileau</a:t>
            </a:r>
            <a:endParaRPr lang="en-US" sz="1800" b="1" dirty="0">
              <a:hlinkClick r:id="rId3"/>
            </a:endParaRPr>
          </a:p>
        </p:txBody>
      </p:sp>
      <p:sp>
        <p:nvSpPr>
          <p:cNvPr id="9192" name="Google Shape;9192;p37"/>
          <p:cNvSpPr txBox="1"/>
          <p:nvPr/>
        </p:nvSpPr>
        <p:spPr>
          <a:xfrm>
            <a:off x="5502836" y="3146860"/>
            <a:ext cx="2690436" cy="1409642"/>
          </a:xfrm>
          <a:prstGeom prst="rect">
            <a:avLst/>
          </a:prstGeom>
          <a:noFill/>
          <a:ln>
            <a:solidFill>
              <a:schemeClr val="accent4">
                <a:lumMod val="20000"/>
                <a:lumOff val="80000"/>
              </a:schemeClr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spcAft>
                <a:spcPts val="1600"/>
              </a:spcAft>
            </a:pP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denied </a:t>
            </a:r>
            <a:r>
              <a:rPr lang="en-US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the strict norms of classicism, </a:t>
            </a: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drew </a:t>
            </a:r>
            <a:r>
              <a:rPr lang="en-US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attention to the genre that occupies an intermediate place between "high" tragedy and "low" comedy </a:t>
            </a: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i.e. to </a:t>
            </a:r>
            <a:r>
              <a:rPr lang="en-US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drama.</a:t>
            </a:r>
            <a:endParaRPr dirty="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193" name="Google Shape;9193;p37"/>
          <p:cNvSpPr txBox="1"/>
          <p:nvPr/>
        </p:nvSpPr>
        <p:spPr>
          <a:xfrm>
            <a:off x="-53391" y="2523903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800" b="1" dirty="0" smtClean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Aristotle</a:t>
            </a:r>
            <a:endParaRPr sz="18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94" name="Google Shape;9194;p37"/>
          <p:cNvSpPr txBox="1"/>
          <p:nvPr/>
        </p:nvSpPr>
        <p:spPr>
          <a:xfrm>
            <a:off x="-78386" y="3126862"/>
            <a:ext cx="2617800" cy="12873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spcAft>
                <a:spcPts val="1600"/>
              </a:spcAft>
            </a:pP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tragedy vs </a:t>
            </a:r>
            <a:r>
              <a:rPr lang="en-US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comedy </a:t>
            </a: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(shows </a:t>
            </a:r>
            <a:r>
              <a:rPr lang="en-US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people better </a:t>
            </a: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or worse).</a:t>
            </a:r>
            <a:endParaRPr dirty="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195" name="Google Shape;9195;p37"/>
          <p:cNvSpPr/>
          <p:nvPr/>
        </p:nvSpPr>
        <p:spPr>
          <a:xfrm>
            <a:off x="-48750" y="2408550"/>
            <a:ext cx="6885124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6" name="Google Shape;9196;p37"/>
          <p:cNvSpPr/>
          <p:nvPr/>
        </p:nvSpPr>
        <p:spPr>
          <a:xfrm>
            <a:off x="2005513" y="2199488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7" name="Google Shape;9197;p37"/>
          <p:cNvSpPr/>
          <p:nvPr/>
        </p:nvSpPr>
        <p:spPr>
          <a:xfrm>
            <a:off x="4524600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98" name="Google Shape;9198;p37"/>
          <p:cNvGrpSpPr/>
          <p:nvPr/>
        </p:nvGrpSpPr>
        <p:grpSpPr>
          <a:xfrm>
            <a:off x="1659993" y="1569386"/>
            <a:ext cx="724264" cy="705611"/>
            <a:chOff x="2581550" y="1973000"/>
            <a:chExt cx="926050" cy="902200"/>
          </a:xfrm>
        </p:grpSpPr>
        <p:sp>
          <p:nvSpPr>
            <p:cNvPr id="9199" name="Google Shape;9199;p37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7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1" name="Google Shape;9201;p37"/>
          <p:cNvGrpSpPr/>
          <p:nvPr/>
        </p:nvGrpSpPr>
        <p:grpSpPr>
          <a:xfrm>
            <a:off x="4202143" y="1569386"/>
            <a:ext cx="724264" cy="705611"/>
            <a:chOff x="2581550" y="1973000"/>
            <a:chExt cx="926050" cy="902200"/>
          </a:xfrm>
        </p:grpSpPr>
        <p:sp>
          <p:nvSpPr>
            <p:cNvPr id="9202" name="Google Shape;9202;p37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7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04" name="Google Shape;9204;p37"/>
          <p:cNvSpPr txBox="1">
            <a:spLocks noGrp="1"/>
          </p:cNvSpPr>
          <p:nvPr>
            <p:ph type="title" idx="4294967295"/>
          </p:nvPr>
        </p:nvSpPr>
        <p:spPr>
          <a:xfrm>
            <a:off x="1675747" y="1652200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 smtClean="0">
                <a:solidFill>
                  <a:schemeClr val="dk2"/>
                </a:solidFill>
              </a:rPr>
              <a:t>01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205" name="Google Shape;9205;p37"/>
          <p:cNvSpPr txBox="1">
            <a:spLocks noGrp="1"/>
          </p:cNvSpPr>
          <p:nvPr>
            <p:ph type="title" idx="4294967295"/>
          </p:nvPr>
        </p:nvSpPr>
        <p:spPr>
          <a:xfrm>
            <a:off x="4259972" y="1640013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 smtClean="0">
                <a:solidFill>
                  <a:schemeClr val="dk2"/>
                </a:solidFill>
              </a:rPr>
              <a:t>02</a:t>
            </a:r>
            <a:endParaRPr sz="2200" dirty="0">
              <a:solidFill>
                <a:schemeClr val="dk2"/>
              </a:solidFill>
            </a:endParaRPr>
          </a:p>
        </p:txBody>
      </p:sp>
      <p:grpSp>
        <p:nvGrpSpPr>
          <p:cNvPr id="9206" name="Google Shape;9206;p37"/>
          <p:cNvGrpSpPr/>
          <p:nvPr/>
        </p:nvGrpSpPr>
        <p:grpSpPr>
          <a:xfrm>
            <a:off x="7452348" y="1577919"/>
            <a:ext cx="1622001" cy="1758665"/>
            <a:chOff x="3779925" y="1751900"/>
            <a:chExt cx="1395150" cy="1512700"/>
          </a:xfrm>
        </p:grpSpPr>
        <p:sp>
          <p:nvSpPr>
            <p:cNvPr id="9207" name="Google Shape;9207;p3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8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2125" y="807877"/>
            <a:ext cx="1597125" cy="1540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9" name="Picture 3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663511" y="804771"/>
            <a:ext cx="1239360" cy="1652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0" name="Google Shape;9205;p37"/>
          <p:cNvSpPr txBox="1">
            <a:spLocks/>
          </p:cNvSpPr>
          <p:nvPr/>
        </p:nvSpPr>
        <p:spPr>
          <a:xfrm>
            <a:off x="5845793" y="1671742"/>
            <a:ext cx="624000" cy="484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/>
            <a:r>
              <a:rPr lang="en" sz="2200" dirty="0" smtClean="0">
                <a:solidFill>
                  <a:schemeClr val="dk2"/>
                </a:solidFill>
              </a:rPr>
              <a:t>03</a:t>
            </a:r>
            <a:endParaRPr lang="en" sz="2200" dirty="0">
              <a:solidFill>
                <a:schemeClr val="dk2"/>
              </a:solidFill>
            </a:endParaRPr>
          </a:p>
        </p:txBody>
      </p:sp>
      <p:grpSp>
        <p:nvGrpSpPr>
          <p:cNvPr id="101" name="Google Shape;9201;p37"/>
          <p:cNvGrpSpPr/>
          <p:nvPr/>
        </p:nvGrpSpPr>
        <p:grpSpPr>
          <a:xfrm>
            <a:off x="5797968" y="1568701"/>
            <a:ext cx="724264" cy="705611"/>
            <a:chOff x="2581550" y="1973000"/>
            <a:chExt cx="926050" cy="902200"/>
          </a:xfrm>
        </p:grpSpPr>
        <p:sp>
          <p:nvSpPr>
            <p:cNvPr id="102" name="Google Shape;9202;p37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9203;p37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" name="Google Shape;9197;p37"/>
          <p:cNvSpPr/>
          <p:nvPr/>
        </p:nvSpPr>
        <p:spPr>
          <a:xfrm>
            <a:off x="6194555" y="2229087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5" name="Picture 4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597780" y="668379"/>
            <a:ext cx="1511281" cy="17271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6" name="Google Shape;9191;p37"/>
          <p:cNvSpPr txBox="1"/>
          <p:nvPr/>
        </p:nvSpPr>
        <p:spPr>
          <a:xfrm>
            <a:off x="5753336" y="2527846"/>
            <a:ext cx="2116801" cy="5577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800" b="1" dirty="0" smtClean="0">
                <a:hlinkClick r:id="rId3"/>
              </a:rPr>
              <a:t>Denis</a:t>
            </a:r>
            <a:r>
              <a:rPr lang="en-US" sz="1800" b="1" u="sng" dirty="0" smtClean="0">
                <a:hlinkClick r:id="rId3"/>
              </a:rPr>
              <a:t> </a:t>
            </a:r>
            <a:r>
              <a:rPr lang="en-US" sz="1800" b="1" dirty="0" smtClean="0">
                <a:hlinkClick r:id="rId3"/>
              </a:rPr>
              <a:t>Diderot</a:t>
            </a:r>
            <a:endParaRPr lang="en-US" sz="1800" b="1" dirty="0">
              <a:hlinkClick r:id="rId3"/>
            </a:endParaRPr>
          </a:p>
        </p:txBody>
      </p:sp>
      <p:sp>
        <p:nvSpPr>
          <p:cNvPr id="107" name="Google Shape;9192;p37"/>
          <p:cNvSpPr txBox="1"/>
          <p:nvPr/>
        </p:nvSpPr>
        <p:spPr>
          <a:xfrm>
            <a:off x="2692666" y="3229503"/>
            <a:ext cx="2617800" cy="1287300"/>
          </a:xfrm>
          <a:prstGeom prst="rect">
            <a:avLst/>
          </a:prstGeom>
          <a:noFill/>
          <a:ln>
            <a:solidFill>
              <a:schemeClr val="accent4">
                <a:lumMod val="40000"/>
                <a:lumOff val="60000"/>
              </a:schemeClr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spcAft>
                <a:spcPts val="1600"/>
              </a:spcAft>
            </a:pP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divided </a:t>
            </a:r>
            <a:r>
              <a:rPr lang="en-US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the genres into "high" (heroic and tragic) and "low" (comic), </a:t>
            </a: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tragedy</a:t>
            </a:r>
            <a:r>
              <a:rPr lang="en-US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ode, poem, to the latter </a:t>
            </a:r>
            <a:r>
              <a:rPr lang="en-US" dirty="0" smtClean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– comedy and </a:t>
            </a:r>
            <a:r>
              <a:rPr lang="en-US" dirty="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fable.</a:t>
            </a:r>
            <a:endParaRPr dirty="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0" name="Google Shape;9250;p3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Modern view</a:t>
            </a:r>
            <a:endParaRPr dirty="0"/>
          </a:p>
        </p:txBody>
      </p:sp>
      <p:sp>
        <p:nvSpPr>
          <p:cNvPr id="9251" name="Google Shape;9251;p38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Genre dominant</a:t>
            </a:r>
            <a:endParaRPr dirty="0"/>
          </a:p>
        </p:txBody>
      </p:sp>
      <p:sp>
        <p:nvSpPr>
          <p:cNvPr id="9252" name="Google Shape;9252;p3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Genre matrix</a:t>
            </a:r>
            <a:endParaRPr dirty="0"/>
          </a:p>
        </p:txBody>
      </p:sp>
      <p:sp>
        <p:nvSpPr>
          <p:cNvPr id="9253" name="Google Shape;9253;p38"/>
          <p:cNvSpPr txBox="1">
            <a:spLocks noGrp="1"/>
          </p:cNvSpPr>
          <p:nvPr>
            <p:ph type="subTitle" idx="3"/>
          </p:nvPr>
        </p:nvSpPr>
        <p:spPr>
          <a:xfrm>
            <a:off x="2440462" y="1594625"/>
            <a:ext cx="4042113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en-US" sz="20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 defining genre characteristic of the work, the genre </a:t>
            </a:r>
            <a:r>
              <a:rPr lang="en-US" sz="2000" dirty="0" smtClean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concept</a:t>
            </a:r>
            <a:r>
              <a:rPr lang="en-US" sz="20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smtClean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(a piece can include features </a:t>
            </a:r>
            <a:r>
              <a:rPr lang="en-US" sz="20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of </a:t>
            </a:r>
            <a:r>
              <a:rPr lang="en-US" sz="2000" dirty="0" smtClean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several genres).</a:t>
            </a:r>
            <a:endParaRPr sz="2000" dirty="0"/>
          </a:p>
        </p:txBody>
      </p:sp>
      <p:sp>
        <p:nvSpPr>
          <p:cNvPr id="9254" name="Google Shape;9254;p38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r>
              <a:rPr lang="en-US" sz="20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 invariant of </a:t>
            </a:r>
            <a:r>
              <a:rPr lang="en-US" sz="2000" dirty="0" smtClean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0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genre, a set of features that remain unchanged with any changes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55" name="Google Shape;9255;p38"/>
          <p:cNvSpPr/>
          <p:nvPr/>
        </p:nvSpPr>
        <p:spPr>
          <a:xfrm>
            <a:off x="2377500" y="1482839"/>
            <a:ext cx="4439612" cy="1094917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6" name="Google Shape;9256;p38"/>
          <p:cNvSpPr/>
          <p:nvPr/>
        </p:nvSpPr>
        <p:spPr>
          <a:xfrm>
            <a:off x="2948600" y="3205050"/>
            <a:ext cx="4161849" cy="1024481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7" name="Google Shape;9257;p38"/>
          <p:cNvSpPr/>
          <p:nvPr/>
        </p:nvSpPr>
        <p:spPr>
          <a:xfrm rot="-5400000">
            <a:off x="2306994" y="1994148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8" name="Google Shape;9258;p38"/>
          <p:cNvSpPr/>
          <p:nvPr/>
        </p:nvSpPr>
        <p:spPr>
          <a:xfrm rot="5400000" flipH="1">
            <a:off x="7144619" y="3672573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59" name="Google Shape;9259;p38"/>
          <p:cNvGrpSpPr/>
          <p:nvPr/>
        </p:nvGrpSpPr>
        <p:grpSpPr>
          <a:xfrm>
            <a:off x="3598293" y="2844405"/>
            <a:ext cx="2252199" cy="93989"/>
            <a:chOff x="3445893" y="4053330"/>
            <a:chExt cx="2252199" cy="93989"/>
          </a:xfrm>
        </p:grpSpPr>
        <p:sp>
          <p:nvSpPr>
            <p:cNvPr id="9260" name="Google Shape;9260;p3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2" name="Google Shape;9262;p38"/>
          <p:cNvGrpSpPr/>
          <p:nvPr/>
        </p:nvGrpSpPr>
        <p:grpSpPr>
          <a:xfrm rot="2700000" flipH="1">
            <a:off x="292457" y="2493179"/>
            <a:ext cx="1097742" cy="4163486"/>
            <a:chOff x="4591050" y="1653000"/>
            <a:chExt cx="560975" cy="2127650"/>
          </a:xfrm>
        </p:grpSpPr>
        <p:sp>
          <p:nvSpPr>
            <p:cNvPr id="9263" name="Google Shape;9263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5" name="Google Shape;9565;p38"/>
          <p:cNvGrpSpPr/>
          <p:nvPr/>
        </p:nvGrpSpPr>
        <p:grpSpPr>
          <a:xfrm rot="2700000" flipH="1">
            <a:off x="444857" y="2340779"/>
            <a:ext cx="1097742" cy="4163486"/>
            <a:chOff x="4591050" y="1653000"/>
            <a:chExt cx="560975" cy="2127650"/>
          </a:xfrm>
        </p:grpSpPr>
        <p:sp>
          <p:nvSpPr>
            <p:cNvPr id="9566" name="Google Shape;9566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0" name="Google Shape;9250;p3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Modern view</a:t>
            </a:r>
            <a:endParaRPr dirty="0"/>
          </a:p>
        </p:txBody>
      </p:sp>
      <p:sp>
        <p:nvSpPr>
          <p:cNvPr id="9251" name="Google Shape;9251;p38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en-US" sz="20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Genre </a:t>
            </a:r>
            <a:r>
              <a:rPr lang="en-US" sz="2000" dirty="0" smtClean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modality</a:t>
            </a:r>
            <a:endParaRPr sz="2000" dirty="0"/>
          </a:p>
        </p:txBody>
      </p:sp>
      <p:sp>
        <p:nvSpPr>
          <p:cNvPr id="9252" name="Google Shape;9252;p3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Genre canon</a:t>
            </a:r>
            <a:endParaRPr dirty="0"/>
          </a:p>
        </p:txBody>
      </p:sp>
      <p:sp>
        <p:nvSpPr>
          <p:cNvPr id="9253" name="Google Shape;9253;p38"/>
          <p:cNvSpPr txBox="1">
            <a:spLocks noGrp="1"/>
          </p:cNvSpPr>
          <p:nvPr>
            <p:ph type="subTitle" idx="3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r>
              <a:rPr lang="en-US" sz="20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 established attitude of a certain genre to the subject of the image.</a:t>
            </a:r>
          </a:p>
          <a:p>
            <a:pPr marL="0" lvl="0" indent="0"/>
            <a:endParaRPr sz="2000" dirty="0"/>
          </a:p>
        </p:txBody>
      </p:sp>
      <p:sp>
        <p:nvSpPr>
          <p:cNvPr id="9254" name="Google Shape;9254;p38"/>
          <p:cNvSpPr txBox="1">
            <a:spLocks noGrp="1"/>
          </p:cNvSpPr>
          <p:nvPr>
            <p:ph type="subTitle" idx="4"/>
          </p:nvPr>
        </p:nvSpPr>
        <p:spPr>
          <a:xfrm>
            <a:off x="2202632" y="3355058"/>
            <a:ext cx="4588175" cy="120688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r>
              <a:rPr lang="en-US" sz="18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"scheme", the rules by which works of a particular genre are created and </a:t>
            </a:r>
            <a:r>
              <a:rPr lang="en-US" sz="1800" smtClean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they denote </a:t>
            </a:r>
            <a:r>
              <a:rPr lang="en-US" sz="18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 final </a:t>
            </a:r>
            <a:r>
              <a:rPr lang="en-US" sz="1800" dirty="0" err="1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traditionalization</a:t>
            </a:r>
            <a:r>
              <a:rPr lang="en-US" sz="18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of the structural features of the genre in the process of its development.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55" name="Google Shape;9255;p38"/>
          <p:cNvSpPr/>
          <p:nvPr/>
        </p:nvSpPr>
        <p:spPr>
          <a:xfrm>
            <a:off x="2377500" y="1553275"/>
            <a:ext cx="4161849" cy="1024481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6" name="Google Shape;9256;p38"/>
          <p:cNvSpPr/>
          <p:nvPr/>
        </p:nvSpPr>
        <p:spPr>
          <a:xfrm>
            <a:off x="2384523" y="3203597"/>
            <a:ext cx="4544238" cy="1472595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7" name="Google Shape;9257;p38"/>
          <p:cNvSpPr/>
          <p:nvPr/>
        </p:nvSpPr>
        <p:spPr>
          <a:xfrm rot="-5400000">
            <a:off x="2306994" y="1994148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8" name="Google Shape;9258;p38"/>
          <p:cNvSpPr/>
          <p:nvPr/>
        </p:nvSpPr>
        <p:spPr>
          <a:xfrm rot="5400000" flipH="1">
            <a:off x="7144619" y="3672573"/>
            <a:ext cx="33225" cy="142728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59" name="Google Shape;9259;p38"/>
          <p:cNvGrpSpPr/>
          <p:nvPr/>
        </p:nvGrpSpPr>
        <p:grpSpPr>
          <a:xfrm>
            <a:off x="3598293" y="2844405"/>
            <a:ext cx="2252199" cy="93989"/>
            <a:chOff x="3445893" y="4053330"/>
            <a:chExt cx="2252199" cy="93989"/>
          </a:xfrm>
        </p:grpSpPr>
        <p:sp>
          <p:nvSpPr>
            <p:cNvPr id="9260" name="Google Shape;9260;p3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2" name="Google Shape;9262;p38"/>
          <p:cNvGrpSpPr/>
          <p:nvPr/>
        </p:nvGrpSpPr>
        <p:grpSpPr>
          <a:xfrm rot="2700000" flipH="1">
            <a:off x="292457" y="2493179"/>
            <a:ext cx="1097742" cy="4163486"/>
            <a:chOff x="4591050" y="1653000"/>
            <a:chExt cx="560975" cy="2127650"/>
          </a:xfrm>
        </p:grpSpPr>
        <p:sp>
          <p:nvSpPr>
            <p:cNvPr id="9263" name="Google Shape;9263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5" name="Google Shape;9565;p38"/>
          <p:cNvGrpSpPr/>
          <p:nvPr/>
        </p:nvGrpSpPr>
        <p:grpSpPr>
          <a:xfrm rot="2700000" flipH="1">
            <a:off x="444857" y="2340779"/>
            <a:ext cx="1097742" cy="4163486"/>
            <a:chOff x="4591050" y="1653000"/>
            <a:chExt cx="560975" cy="2127650"/>
          </a:xfrm>
        </p:grpSpPr>
        <p:sp>
          <p:nvSpPr>
            <p:cNvPr id="9566" name="Google Shape;9566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4875231" y="541146"/>
            <a:ext cx="4572000" cy="34009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en-US" dirty="0" smtClean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Genre </a:t>
            </a:r>
            <a:r>
              <a:rPr lang="en-US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matrix - </a:t>
            </a:r>
            <a:r>
              <a:rPr lang="en-US" dirty="0" smtClean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Genre </a:t>
            </a:r>
            <a:r>
              <a:rPr lang="en-US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canon </a:t>
            </a:r>
            <a:r>
              <a:rPr lang="en-US" dirty="0" smtClean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endParaRPr lang="en-US" dirty="0"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7382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4" name="Google Shape;13484;p44"/>
          <p:cNvSpPr txBox="1">
            <a:spLocks noGrp="1"/>
          </p:cNvSpPr>
          <p:nvPr>
            <p:ph type="body" idx="1"/>
          </p:nvPr>
        </p:nvSpPr>
        <p:spPr>
          <a:xfrm>
            <a:off x="2317650" y="2084425"/>
            <a:ext cx="37929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/>
            <a:r>
              <a:rPr lang="en-US" dirty="0"/>
              <a:t>Genre / type</a:t>
            </a:r>
          </a:p>
          <a:p>
            <a:pPr marL="0" lvl="0" indent="0"/>
            <a:r>
              <a:rPr lang="en-US" dirty="0"/>
              <a:t>+subgenre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23" name="Google Shape;14323;p51"/>
          <p:cNvGrpSpPr/>
          <p:nvPr/>
        </p:nvGrpSpPr>
        <p:grpSpPr>
          <a:xfrm>
            <a:off x="8063160" y="3517645"/>
            <a:ext cx="1775747" cy="1925365"/>
            <a:chOff x="3779925" y="1751900"/>
            <a:chExt cx="1395150" cy="1512700"/>
          </a:xfrm>
        </p:grpSpPr>
        <p:sp>
          <p:nvSpPr>
            <p:cNvPr id="14324" name="Google Shape;14324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63" name="Google Shape;14363;p5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Why is it difficult to define?</a:t>
            </a:r>
            <a:endParaRPr dirty="0"/>
          </a:p>
        </p:txBody>
      </p:sp>
      <p:sp>
        <p:nvSpPr>
          <p:cNvPr id="14364" name="Google Shape;14364;p51"/>
          <p:cNvSpPr txBox="1">
            <a:spLocks noGrp="1"/>
          </p:cNvSpPr>
          <p:nvPr>
            <p:ph type="subTitle" idx="1"/>
          </p:nvPr>
        </p:nvSpPr>
        <p:spPr>
          <a:xfrm>
            <a:off x="69910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National specificity</a:t>
            </a:r>
            <a:endParaRPr dirty="0"/>
          </a:p>
        </p:txBody>
      </p:sp>
      <p:sp>
        <p:nvSpPr>
          <p:cNvPr id="14365" name="Google Shape;14365;p51"/>
          <p:cNvSpPr txBox="1">
            <a:spLocks noGrp="1"/>
          </p:cNvSpPr>
          <p:nvPr>
            <p:ph type="subTitle" idx="2"/>
          </p:nvPr>
        </p:nvSpPr>
        <p:spPr>
          <a:xfrm>
            <a:off x="699100" y="1901672"/>
            <a:ext cx="2304295" cy="505180"/>
          </a:xfrm>
          <a:prstGeom prst="rect">
            <a:avLst/>
          </a:prstGeom>
          <a:ln>
            <a:solidFill>
              <a:srgbClr val="FF0000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 smtClean="0">
                <a:solidFill>
                  <a:schemeClr val="dk1"/>
                </a:solidFill>
              </a:rPr>
              <a:t>fableaux/ schwank</a:t>
            </a:r>
            <a:endParaRPr dirty="0"/>
          </a:p>
        </p:txBody>
      </p:sp>
      <p:sp>
        <p:nvSpPr>
          <p:cNvPr id="14366" name="Google Shape;14366;p51"/>
          <p:cNvSpPr txBox="1">
            <a:spLocks noGrp="1"/>
          </p:cNvSpPr>
          <p:nvPr>
            <p:ph type="subTitle" idx="3"/>
          </p:nvPr>
        </p:nvSpPr>
        <p:spPr>
          <a:xfrm>
            <a:off x="330525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smtClean="0"/>
              <a:t>Changing popularity of genres</a:t>
            </a:r>
            <a:endParaRPr dirty="0"/>
          </a:p>
        </p:txBody>
      </p:sp>
      <p:sp>
        <p:nvSpPr>
          <p:cNvPr id="14367" name="Google Shape;14367;p51"/>
          <p:cNvSpPr txBox="1">
            <a:spLocks noGrp="1"/>
          </p:cNvSpPr>
          <p:nvPr>
            <p:ph type="subTitle" idx="4"/>
          </p:nvPr>
        </p:nvSpPr>
        <p:spPr>
          <a:xfrm>
            <a:off x="2989743" y="2205976"/>
            <a:ext cx="3030359" cy="872400"/>
          </a:xfrm>
          <a:prstGeom prst="rect">
            <a:avLst/>
          </a:prstGeom>
          <a:ln>
            <a:solidFill>
              <a:srgbClr val="FF0000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smtClean="0"/>
              <a:t>Middle Ages - c</a:t>
            </a:r>
            <a:r>
              <a:rPr lang="en" dirty="0" smtClean="0"/>
              <a:t>hivalric romances </a:t>
            </a:r>
          </a:p>
          <a:p>
            <a:pPr marL="0" lvl="0" indent="0" algn="ctr" rtl="0">
              <a:spcBef>
                <a:spcPts val="0"/>
              </a:spcBef>
              <a:spcAft>
                <a:spcPts val="600"/>
              </a:spcAft>
              <a:buNone/>
            </a:pPr>
            <a:r>
              <a:rPr lang="en" dirty="0" smtClean="0"/>
              <a:t>Renaissance - novella </a:t>
            </a:r>
            <a:endParaRPr dirty="0"/>
          </a:p>
        </p:txBody>
      </p:sp>
      <p:sp>
        <p:nvSpPr>
          <p:cNvPr id="14368" name="Google Shape;14368;p51"/>
          <p:cNvSpPr txBox="1">
            <a:spLocks noGrp="1"/>
          </p:cNvSpPr>
          <p:nvPr>
            <p:ph type="subTitle" idx="5"/>
          </p:nvPr>
        </p:nvSpPr>
        <p:spPr>
          <a:xfrm>
            <a:off x="591140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smtClean="0"/>
              <a:t>G</a:t>
            </a:r>
            <a:r>
              <a:rPr lang="en" dirty="0" smtClean="0"/>
              <a:t>enres of a certain epoch</a:t>
            </a:r>
            <a:endParaRPr dirty="0"/>
          </a:p>
        </p:txBody>
      </p:sp>
      <p:sp>
        <p:nvSpPr>
          <p:cNvPr id="14369" name="Google Shape;14369;p51"/>
          <p:cNvSpPr txBox="1">
            <a:spLocks noGrp="1"/>
          </p:cNvSpPr>
          <p:nvPr>
            <p:ph type="subTitle" idx="6"/>
          </p:nvPr>
        </p:nvSpPr>
        <p:spPr>
          <a:xfrm>
            <a:off x="6092969" y="2213800"/>
            <a:ext cx="2533500" cy="872400"/>
          </a:xfrm>
          <a:prstGeom prst="rect">
            <a:avLst/>
          </a:prstGeom>
          <a:ln>
            <a:solidFill>
              <a:srgbClr val="FF0000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Ode/ fantasy/ dystopia/ fan fiction</a:t>
            </a:r>
            <a:endParaRPr dirty="0"/>
          </a:p>
        </p:txBody>
      </p:sp>
      <p:sp>
        <p:nvSpPr>
          <p:cNvPr id="14370" name="Google Shape;14370;p51"/>
          <p:cNvSpPr txBox="1">
            <a:spLocks noGrp="1"/>
          </p:cNvSpPr>
          <p:nvPr>
            <p:ph type="subTitle" idx="7"/>
          </p:nvPr>
        </p:nvSpPr>
        <p:spPr>
          <a:xfrm>
            <a:off x="667355" y="2976261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D</a:t>
            </a:r>
            <a:r>
              <a:rPr lang="en" dirty="0" smtClean="0"/>
              <a:t>ifferent subgenres</a:t>
            </a:r>
            <a:endParaRPr dirty="0"/>
          </a:p>
        </p:txBody>
      </p:sp>
      <p:sp>
        <p:nvSpPr>
          <p:cNvPr id="14371" name="Google Shape;14371;p51"/>
          <p:cNvSpPr txBox="1">
            <a:spLocks noGrp="1"/>
          </p:cNvSpPr>
          <p:nvPr>
            <p:ph type="subTitle" idx="8"/>
          </p:nvPr>
        </p:nvSpPr>
        <p:spPr>
          <a:xfrm>
            <a:off x="699075" y="3341422"/>
            <a:ext cx="2533500" cy="872400"/>
          </a:xfrm>
          <a:prstGeom prst="rect">
            <a:avLst/>
          </a:prstGeom>
          <a:ln>
            <a:solidFill>
              <a:srgbClr val="FF0000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dirty="0" smtClean="0"/>
              <a:t>N</a:t>
            </a:r>
            <a:r>
              <a:rPr lang="en" dirty="0" smtClean="0"/>
              <a:t>ovels (chivalric, rogue, historical, psychological etc.)</a:t>
            </a:r>
            <a:endParaRPr dirty="0"/>
          </a:p>
        </p:txBody>
      </p:sp>
      <p:sp>
        <p:nvSpPr>
          <p:cNvPr id="14372" name="Google Shape;14372;p51"/>
          <p:cNvSpPr txBox="1">
            <a:spLocks noGrp="1"/>
          </p:cNvSpPr>
          <p:nvPr>
            <p:ph type="subTitle" idx="9"/>
          </p:nvPr>
        </p:nvSpPr>
        <p:spPr>
          <a:xfrm>
            <a:off x="5122348" y="3152047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 smtClean="0"/>
              <a:t>Author’s definition</a:t>
            </a:r>
            <a:endParaRPr dirty="0"/>
          </a:p>
        </p:txBody>
      </p:sp>
      <p:sp>
        <p:nvSpPr>
          <p:cNvPr id="14373" name="Google Shape;14373;p51"/>
          <p:cNvSpPr txBox="1">
            <a:spLocks noGrp="1"/>
          </p:cNvSpPr>
          <p:nvPr>
            <p:ph type="subTitle" idx="13"/>
          </p:nvPr>
        </p:nvSpPr>
        <p:spPr>
          <a:xfrm>
            <a:off x="4859234" y="3549701"/>
            <a:ext cx="3065762" cy="1067754"/>
          </a:xfrm>
          <a:prstGeom prst="rect">
            <a:avLst/>
          </a:prstGeom>
          <a:ln>
            <a:solidFill>
              <a:srgbClr val="FF0000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chemeClr val="accent4"/>
                </a:solidFill>
              </a:rPr>
              <a:t>Dante’s “Divine Comedy”</a:t>
            </a:r>
          </a:p>
          <a:p>
            <a:pPr marL="0" lvl="0" indent="0"/>
            <a:r>
              <a:rPr lang="en-US" dirty="0" smtClean="0"/>
              <a:t>Fielding defines  “</a:t>
            </a:r>
            <a:r>
              <a:rPr lang="en-US" b="1" dirty="0" smtClean="0"/>
              <a:t>Joseph Andrews”</a:t>
            </a:r>
            <a:r>
              <a:rPr lang="en-US" dirty="0"/>
              <a:t> as a "comic epic-poem in prose" </a:t>
            </a:r>
            <a:endParaRPr dirty="0">
              <a:solidFill>
                <a:schemeClr val="accent4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376" name="Google Shape;14376;p51"/>
          <p:cNvGrpSpPr/>
          <p:nvPr/>
        </p:nvGrpSpPr>
        <p:grpSpPr>
          <a:xfrm>
            <a:off x="2447406" y="4602166"/>
            <a:ext cx="2252199" cy="93989"/>
            <a:chOff x="3445893" y="4053330"/>
            <a:chExt cx="2252199" cy="93989"/>
          </a:xfrm>
        </p:grpSpPr>
        <p:sp>
          <p:nvSpPr>
            <p:cNvPr id="14377" name="Google Shape;14377;p51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51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9" name="Google Shape;14379;p51"/>
          <p:cNvGrpSpPr/>
          <p:nvPr/>
        </p:nvGrpSpPr>
        <p:grpSpPr>
          <a:xfrm>
            <a:off x="7986960" y="3517645"/>
            <a:ext cx="1775747" cy="1925365"/>
            <a:chOff x="3779925" y="1751900"/>
            <a:chExt cx="1395150" cy="1512700"/>
          </a:xfrm>
        </p:grpSpPr>
        <p:sp>
          <p:nvSpPr>
            <p:cNvPr id="14380" name="Google Shape;14380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9" name="Google Shape;14419;p51"/>
          <p:cNvGrpSpPr/>
          <p:nvPr/>
        </p:nvGrpSpPr>
        <p:grpSpPr>
          <a:xfrm rot="10800000" flipH="1">
            <a:off x="-654895" y="-901021"/>
            <a:ext cx="2759697" cy="2370848"/>
            <a:chOff x="4945925" y="1165200"/>
            <a:chExt cx="4109750" cy="3530675"/>
          </a:xfrm>
        </p:grpSpPr>
        <p:sp>
          <p:nvSpPr>
            <p:cNvPr id="14420" name="Google Shape;14420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8" name="Google Shape;14488;p51"/>
          <p:cNvGrpSpPr/>
          <p:nvPr/>
        </p:nvGrpSpPr>
        <p:grpSpPr>
          <a:xfrm rot="10800000" flipH="1">
            <a:off x="-648180" y="-921493"/>
            <a:ext cx="2759697" cy="2370848"/>
            <a:chOff x="4945925" y="1165200"/>
            <a:chExt cx="4109750" cy="3530675"/>
          </a:xfrm>
        </p:grpSpPr>
        <p:sp>
          <p:nvSpPr>
            <p:cNvPr id="14489" name="Google Shape;14489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02370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3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3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36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36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3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3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3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3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36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36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36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36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3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3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3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3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437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437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43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43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37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437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43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43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3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3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64" grpId="0" build="p"/>
      <p:bldP spid="14365" grpId="0" uiExpand="1" build="p" animBg="1"/>
      <p:bldP spid="14366" grpId="0" build="p"/>
      <p:bldP spid="14367" grpId="0" uiExpand="1" build="p" animBg="1"/>
      <p:bldP spid="14368" grpId="0" build="p"/>
      <p:bldP spid="14369" grpId="0" uiExpand="1" build="p" animBg="1"/>
      <p:bldP spid="14370" grpId="0" build="p"/>
      <p:bldP spid="14371" grpId="0" uiExpand="1" build="p" animBg="1"/>
      <p:bldP spid="14372" grpId="0" build="p"/>
      <p:bldP spid="14373" grpId="0" uiExpand="1" build="p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32" name="Rectangle 15"/>
          <p:cNvSpPr>
            <a:spLocks noGrp="1" noChangeArrowheads="1"/>
          </p:cNvSpPr>
          <p:nvPr>
            <p:ph type="title"/>
          </p:nvPr>
        </p:nvSpPr>
        <p:spPr>
          <a:xfrm>
            <a:off x="754566" y="267450"/>
            <a:ext cx="8229600" cy="857250"/>
          </a:xfrm>
        </p:spPr>
        <p:txBody>
          <a:bodyPr/>
          <a:lstStyle/>
          <a:p>
            <a:r>
              <a:rPr lang="en-US" dirty="0" smtClean="0"/>
              <a:t>Spheres of Studying Genre</a:t>
            </a:r>
            <a:endParaRPr lang="ru-RU" dirty="0" smtClean="0"/>
          </a:p>
        </p:txBody>
      </p:sp>
      <p:grpSp>
        <p:nvGrpSpPr>
          <p:cNvPr id="2" name="Diagram 18"/>
          <p:cNvGrpSpPr>
            <a:grpSpLocks noChangeAspect="1"/>
          </p:cNvGrpSpPr>
          <p:nvPr/>
        </p:nvGrpSpPr>
        <p:grpSpPr bwMode="auto">
          <a:xfrm>
            <a:off x="1162181" y="1124583"/>
            <a:ext cx="5450795" cy="3303086"/>
            <a:chOff x="1773" y="1110"/>
            <a:chExt cx="8208" cy="7383"/>
          </a:xfrm>
        </p:grpSpPr>
        <p:sp>
          <p:nvSpPr>
            <p:cNvPr id="3" name="_s47124"/>
            <p:cNvSpPr>
              <a:spLocks noChangeArrowheads="1" noTextEdit="1"/>
            </p:cNvSpPr>
            <p:nvPr/>
          </p:nvSpPr>
          <p:spPr bwMode="auto">
            <a:xfrm>
              <a:off x="1773" y="2337"/>
              <a:ext cx="6156" cy="6156"/>
            </a:xfrm>
            <a:custGeom>
              <a:avLst/>
              <a:gdLst>
                <a:gd name="G0" fmla="+- 2700 0 0"/>
                <a:gd name="G1" fmla="+- 21600 0 2700"/>
                <a:gd name="G2" fmla="+- 21600 0 27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2700" y="10800"/>
                  </a:moveTo>
                  <a:cubicBezTo>
                    <a:pt x="2700" y="15274"/>
                    <a:pt x="6326" y="18900"/>
                    <a:pt x="10800" y="18900"/>
                  </a:cubicBezTo>
                  <a:cubicBezTo>
                    <a:pt x="15274" y="18900"/>
                    <a:pt x="18900" y="15274"/>
                    <a:pt x="18900" y="10800"/>
                  </a:cubicBezTo>
                  <a:cubicBezTo>
                    <a:pt x="18900" y="6326"/>
                    <a:pt x="15274" y="2700"/>
                    <a:pt x="10800" y="2700"/>
                  </a:cubicBezTo>
                  <a:cubicBezTo>
                    <a:pt x="6326" y="2700"/>
                    <a:pt x="2700" y="6326"/>
                    <a:pt x="2700" y="10800"/>
                  </a:cubicBezTo>
                  <a:close/>
                </a:path>
              </a:pathLst>
            </a:custGeom>
            <a:solidFill>
              <a:srgbClr val="89B7E5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4" name="_s47125"/>
            <p:cNvSpPr>
              <a:spLocks/>
            </p:cNvSpPr>
            <p:nvPr/>
          </p:nvSpPr>
          <p:spPr bwMode="auto">
            <a:xfrm>
              <a:off x="8750" y="377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200486"/>
                <a:gd name="adj6" fmla="val -97889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1.</a:t>
              </a: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" name="_s47126"/>
            <p:cNvSpPr>
              <a:spLocks noChangeArrowheads="1" noTextEdit="1"/>
            </p:cNvSpPr>
            <p:nvPr/>
          </p:nvSpPr>
          <p:spPr bwMode="auto">
            <a:xfrm>
              <a:off x="2543" y="3107"/>
              <a:ext cx="4617" cy="4617"/>
            </a:xfrm>
            <a:custGeom>
              <a:avLst/>
              <a:gdLst>
                <a:gd name="G0" fmla="+- 3600 0 0"/>
                <a:gd name="G1" fmla="+- 21600 0 3600"/>
                <a:gd name="G2" fmla="+- 21600 0 36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3600" y="10800"/>
                  </a:moveTo>
                  <a:cubicBezTo>
                    <a:pt x="3600" y="14776"/>
                    <a:pt x="6824" y="18000"/>
                    <a:pt x="10800" y="18000"/>
                  </a:cubicBezTo>
                  <a:cubicBezTo>
                    <a:pt x="14776" y="18000"/>
                    <a:pt x="18000" y="14776"/>
                    <a:pt x="18000" y="10800"/>
                  </a:cubicBezTo>
                  <a:cubicBezTo>
                    <a:pt x="18000" y="6824"/>
                    <a:pt x="14776" y="3600"/>
                    <a:pt x="10800" y="3600"/>
                  </a:cubicBezTo>
                  <a:cubicBezTo>
                    <a:pt x="6824" y="3600"/>
                    <a:pt x="3600" y="6824"/>
                    <a:pt x="3600" y="10800"/>
                  </a:cubicBezTo>
                  <a:close/>
                </a:path>
              </a:pathLst>
            </a:custGeom>
            <a:solidFill>
              <a:srgbClr val="7AA3CC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" name="_s47127"/>
            <p:cNvSpPr>
              <a:spLocks/>
            </p:cNvSpPr>
            <p:nvPr/>
          </p:nvSpPr>
          <p:spPr bwMode="auto">
            <a:xfrm>
              <a:off x="8750" y="295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300486"/>
                <a:gd name="adj6" fmla="val -160356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Sphere</a:t>
              </a:r>
              <a:r>
                <a:rPr lang="uk-UA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uk-UA" altLang="en-US" sz="15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2</a:t>
              </a:r>
              <a:endParaRPr lang="ru-RU" altLang="en-US" sz="15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_s47128"/>
            <p:cNvSpPr>
              <a:spLocks noChangeArrowheads="1" noTextEdit="1"/>
            </p:cNvSpPr>
            <p:nvPr/>
          </p:nvSpPr>
          <p:spPr bwMode="auto">
            <a:xfrm>
              <a:off x="3312" y="3876"/>
              <a:ext cx="3078" cy="3078"/>
            </a:xfrm>
            <a:custGeom>
              <a:avLst/>
              <a:gdLst>
                <a:gd name="G0" fmla="+- 5400 0 0"/>
                <a:gd name="G1" fmla="+- 21600 0 5400"/>
                <a:gd name="G2" fmla="+- 21600 0 54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B8EB2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" name="_s47129"/>
            <p:cNvSpPr>
              <a:spLocks/>
            </p:cNvSpPr>
            <p:nvPr/>
          </p:nvSpPr>
          <p:spPr bwMode="auto">
            <a:xfrm>
              <a:off x="8750" y="213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889"/>
                <a:gd name="adj5" fmla="val 400486"/>
                <a:gd name="adj6" fmla="val -222907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uk-UA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3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.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endParaRPr lang="ru-RU" altLang="en-US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_s47130"/>
            <p:cNvSpPr>
              <a:spLocks noChangeArrowheads="1" noTextEdit="1"/>
            </p:cNvSpPr>
            <p:nvPr/>
          </p:nvSpPr>
          <p:spPr bwMode="auto">
            <a:xfrm>
              <a:off x="4082" y="4646"/>
              <a:ext cx="1539" cy="1539"/>
            </a:xfrm>
            <a:prstGeom prst="ellipse">
              <a:avLst/>
            </a:prstGeom>
            <a:solidFill>
              <a:srgbClr val="5C7A99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" name="_s47131"/>
            <p:cNvSpPr>
              <a:spLocks/>
            </p:cNvSpPr>
            <p:nvPr/>
          </p:nvSpPr>
          <p:spPr bwMode="auto">
            <a:xfrm>
              <a:off x="8750" y="1110"/>
              <a:ext cx="1231" cy="820"/>
            </a:xfrm>
            <a:prstGeom prst="callout2">
              <a:avLst>
                <a:gd name="adj1" fmla="val 23301"/>
                <a:gd name="adj2" fmla="val -6995"/>
                <a:gd name="adj3" fmla="val 23301"/>
                <a:gd name="adj4" fmla="val -14722"/>
                <a:gd name="adj5" fmla="val 500486"/>
                <a:gd name="adj6" fmla="val -316653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uk-UA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4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.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7790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32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489" name="Google Shape;489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79" name="Google Shape;4579;p32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Genre</a:t>
            </a:r>
            <a:endParaRPr dirty="0"/>
          </a:p>
        </p:txBody>
      </p:sp>
      <p:sp>
        <p:nvSpPr>
          <p:cNvPr id="4580" name="Google Shape;4580;p32"/>
          <p:cNvSpPr txBox="1">
            <a:spLocks noGrp="1"/>
          </p:cNvSpPr>
          <p:nvPr>
            <p:ph type="body" idx="1"/>
          </p:nvPr>
        </p:nvSpPr>
        <p:spPr>
          <a:xfrm>
            <a:off x="1152375" y="1975848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000" dirty="0" smtClean="0"/>
              <a:t>comes </a:t>
            </a:r>
            <a:r>
              <a:rPr lang="en-US" sz="2000" dirty="0"/>
              <a:t>from the Latin ‘genus’ meaning kind or type, </a:t>
            </a:r>
            <a:endParaRPr lang="en-US" sz="2000" dirty="0" smtClean="0"/>
          </a:p>
          <a:p>
            <a:r>
              <a:rPr lang="en-US" sz="2000" dirty="0" smtClean="0"/>
              <a:t>offers </a:t>
            </a:r>
            <a:r>
              <a:rPr lang="en-US" sz="2000" dirty="0"/>
              <a:t>a way of dividing and </a:t>
            </a:r>
            <a:r>
              <a:rPr lang="en-US" sz="2000" dirty="0" err="1"/>
              <a:t>categorising</a:t>
            </a:r>
            <a:r>
              <a:rPr lang="en-US" sz="2000" dirty="0"/>
              <a:t> </a:t>
            </a:r>
            <a:r>
              <a:rPr lang="en-US" sz="2000" dirty="0" smtClean="0"/>
              <a:t>literature into </a:t>
            </a:r>
            <a:r>
              <a:rPr lang="en-US" sz="2000" dirty="0"/>
              <a:t>distinct families or groups.</a:t>
            </a:r>
          </a:p>
        </p:txBody>
      </p:sp>
      <p:sp>
        <p:nvSpPr>
          <p:cNvPr id="4581" name="Google Shape;4581;p32"/>
          <p:cNvSpPr/>
          <p:nvPr/>
        </p:nvSpPr>
        <p:spPr>
          <a:xfrm>
            <a:off x="979950" y="1414775"/>
            <a:ext cx="4620763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2" name="Google Shape;4582;p32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583" name="Google Shape;4583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0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Sphere 1</a:t>
            </a:r>
            <a:endParaRPr lang="en-US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170985" y="619882"/>
            <a:ext cx="4133386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Genre as a </a:t>
            </a:r>
            <a:r>
              <a:rPr lang="en-US" sz="2400" dirty="0" smtClean="0"/>
              <a:t>theoretical concept (abstract), as a </a:t>
            </a:r>
            <a:r>
              <a:rPr lang="en-US" sz="2400" dirty="0"/>
              <a:t>set and relationship of basic, defined and stable genre features, which </a:t>
            </a:r>
            <a:r>
              <a:rPr lang="en-US" sz="2400" dirty="0" smtClean="0"/>
              <a:t>have been </a:t>
            </a:r>
            <a:r>
              <a:rPr lang="en-US" sz="2400" dirty="0"/>
              <a:t>formed </a:t>
            </a:r>
            <a:r>
              <a:rPr lang="en-US" sz="2400" dirty="0" smtClean="0"/>
              <a:t>as </a:t>
            </a:r>
            <a:r>
              <a:rPr lang="en-US" sz="2400" dirty="0"/>
              <a:t>groups of works over time and give grounds to combine works of different eras, different peoples under a common concept and title (novel , ballad, poem, etc.).</a:t>
            </a:r>
          </a:p>
        </p:txBody>
      </p:sp>
      <p:grpSp>
        <p:nvGrpSpPr>
          <p:cNvPr id="6" name="Diagram 18"/>
          <p:cNvGrpSpPr>
            <a:grpSpLocks noChangeAspect="1"/>
          </p:cNvGrpSpPr>
          <p:nvPr/>
        </p:nvGrpSpPr>
        <p:grpSpPr bwMode="auto">
          <a:xfrm>
            <a:off x="3985943" y="982949"/>
            <a:ext cx="4237928" cy="2943601"/>
            <a:chOff x="1773" y="903"/>
            <a:chExt cx="6156" cy="7590"/>
          </a:xfrm>
        </p:grpSpPr>
        <p:sp>
          <p:nvSpPr>
            <p:cNvPr id="7" name="_s47124"/>
            <p:cNvSpPr>
              <a:spLocks noChangeArrowheads="1" noTextEdit="1"/>
            </p:cNvSpPr>
            <p:nvPr/>
          </p:nvSpPr>
          <p:spPr bwMode="auto">
            <a:xfrm>
              <a:off x="1773" y="2337"/>
              <a:ext cx="6156" cy="6156"/>
            </a:xfrm>
            <a:custGeom>
              <a:avLst/>
              <a:gdLst>
                <a:gd name="G0" fmla="+- 2700 0 0"/>
                <a:gd name="G1" fmla="+- 21600 0 2700"/>
                <a:gd name="G2" fmla="+- 21600 0 27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2700" y="10800"/>
                  </a:moveTo>
                  <a:cubicBezTo>
                    <a:pt x="2700" y="15274"/>
                    <a:pt x="6326" y="18900"/>
                    <a:pt x="10800" y="18900"/>
                  </a:cubicBezTo>
                  <a:cubicBezTo>
                    <a:pt x="15274" y="18900"/>
                    <a:pt x="18900" y="15274"/>
                    <a:pt x="18900" y="10800"/>
                  </a:cubicBezTo>
                  <a:cubicBezTo>
                    <a:pt x="18900" y="6326"/>
                    <a:pt x="15274" y="2700"/>
                    <a:pt x="10800" y="2700"/>
                  </a:cubicBezTo>
                  <a:cubicBezTo>
                    <a:pt x="6326" y="2700"/>
                    <a:pt x="2700" y="6326"/>
                    <a:pt x="2700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" name="_s47125"/>
            <p:cNvSpPr>
              <a:spLocks/>
            </p:cNvSpPr>
            <p:nvPr/>
          </p:nvSpPr>
          <p:spPr bwMode="auto">
            <a:xfrm>
              <a:off x="6545" y="903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200486"/>
                <a:gd name="adj6" fmla="val -97889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1.</a:t>
              </a: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_s47126"/>
            <p:cNvSpPr>
              <a:spLocks noChangeArrowheads="1" noTextEdit="1"/>
            </p:cNvSpPr>
            <p:nvPr/>
          </p:nvSpPr>
          <p:spPr bwMode="auto">
            <a:xfrm>
              <a:off x="2543" y="3107"/>
              <a:ext cx="4617" cy="4617"/>
            </a:xfrm>
            <a:custGeom>
              <a:avLst/>
              <a:gdLst>
                <a:gd name="G0" fmla="+- 3600 0 0"/>
                <a:gd name="G1" fmla="+- 21600 0 3600"/>
                <a:gd name="G2" fmla="+- 21600 0 36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3600" y="10800"/>
                  </a:moveTo>
                  <a:cubicBezTo>
                    <a:pt x="3600" y="14776"/>
                    <a:pt x="6824" y="18000"/>
                    <a:pt x="10800" y="18000"/>
                  </a:cubicBezTo>
                  <a:cubicBezTo>
                    <a:pt x="14776" y="18000"/>
                    <a:pt x="18000" y="14776"/>
                    <a:pt x="18000" y="10800"/>
                  </a:cubicBezTo>
                  <a:cubicBezTo>
                    <a:pt x="18000" y="6824"/>
                    <a:pt x="14776" y="3600"/>
                    <a:pt x="10800" y="3600"/>
                  </a:cubicBezTo>
                  <a:cubicBezTo>
                    <a:pt x="6824" y="3600"/>
                    <a:pt x="3600" y="6824"/>
                    <a:pt x="3600" y="10800"/>
                  </a:cubicBezTo>
                  <a:close/>
                </a:path>
              </a:pathLst>
            </a:custGeom>
            <a:solidFill>
              <a:srgbClr val="7AA3CC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1" name="_s47128"/>
            <p:cNvSpPr>
              <a:spLocks noChangeArrowheads="1" noTextEdit="1"/>
            </p:cNvSpPr>
            <p:nvPr/>
          </p:nvSpPr>
          <p:spPr bwMode="auto">
            <a:xfrm>
              <a:off x="3312" y="3876"/>
              <a:ext cx="3078" cy="3078"/>
            </a:xfrm>
            <a:custGeom>
              <a:avLst/>
              <a:gdLst>
                <a:gd name="G0" fmla="+- 5400 0 0"/>
                <a:gd name="G1" fmla="+- 21600 0 5400"/>
                <a:gd name="G2" fmla="+- 21600 0 54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B8EB2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3" name="_s47130"/>
            <p:cNvSpPr>
              <a:spLocks noChangeArrowheads="1" noTextEdit="1"/>
            </p:cNvSpPr>
            <p:nvPr/>
          </p:nvSpPr>
          <p:spPr bwMode="auto">
            <a:xfrm>
              <a:off x="4082" y="4646"/>
              <a:ext cx="1539" cy="1539"/>
            </a:xfrm>
            <a:prstGeom prst="ellipse">
              <a:avLst/>
            </a:prstGeom>
            <a:solidFill>
              <a:srgbClr val="5C7A99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</p:grpSp>
    </p:spTree>
    <p:extLst>
      <p:ext uri="{BB962C8B-B14F-4D97-AF65-F5344CB8AC3E}">
        <p14:creationId xmlns:p14="http://schemas.microsoft.com/office/powerpoint/2010/main" val="3399849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AutoShape 2"/>
          <p:cNvSpPr>
            <a:spLocks noChangeArrowheads="1"/>
          </p:cNvSpPr>
          <p:nvPr/>
        </p:nvSpPr>
        <p:spPr bwMode="ltGray">
          <a:xfrm rot="5400000">
            <a:off x="-666751" y="1277541"/>
            <a:ext cx="3618310" cy="3577829"/>
          </a:xfrm>
          <a:custGeom>
            <a:avLst/>
            <a:gdLst>
              <a:gd name="G0" fmla="+- 10478 0 0"/>
              <a:gd name="G1" fmla="+- -11739500 0 0"/>
              <a:gd name="G2" fmla="+- 0 0 -11739500"/>
              <a:gd name="T0" fmla="*/ 0 256 1"/>
              <a:gd name="T1" fmla="*/ 180 256 1"/>
              <a:gd name="G3" fmla="+- -11739500 T0 T1"/>
              <a:gd name="T2" fmla="*/ 0 256 1"/>
              <a:gd name="T3" fmla="*/ 90 256 1"/>
              <a:gd name="G4" fmla="+- -11739500 T2 T3"/>
              <a:gd name="G5" fmla="*/ G4 2 1"/>
              <a:gd name="T4" fmla="*/ 90 256 1"/>
              <a:gd name="T5" fmla="*/ 0 256 1"/>
              <a:gd name="G6" fmla="+- -11739500 T4 T5"/>
              <a:gd name="G7" fmla="*/ G6 2 1"/>
              <a:gd name="G8" fmla="abs -1173950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10478"/>
              <a:gd name="G18" fmla="*/ 10478 1 2"/>
              <a:gd name="G19" fmla="+- G18 5400 0"/>
              <a:gd name="G20" fmla="cos G19 -11739500"/>
              <a:gd name="G21" fmla="sin G19 -11739500"/>
              <a:gd name="G22" fmla="+- G20 10800 0"/>
              <a:gd name="G23" fmla="+- G21 10800 0"/>
              <a:gd name="G24" fmla="+- 10800 0 G20"/>
              <a:gd name="G25" fmla="+- 10478 10800 0"/>
              <a:gd name="G26" fmla="?: G9 G17 G25"/>
              <a:gd name="G27" fmla="?: G9 0 21600"/>
              <a:gd name="G28" fmla="cos 10800 -11739500"/>
              <a:gd name="G29" fmla="sin 10800 -11739500"/>
              <a:gd name="G30" fmla="sin 10478 -11739500"/>
              <a:gd name="G31" fmla="+- G28 10800 0"/>
              <a:gd name="G32" fmla="+- G29 10800 0"/>
              <a:gd name="G33" fmla="+- G30 10800 0"/>
              <a:gd name="G34" fmla="?: G4 0 G31"/>
              <a:gd name="G35" fmla="?: -11739500 G34 0"/>
              <a:gd name="G36" fmla="?: G6 G35 G31"/>
              <a:gd name="G37" fmla="+- 21600 0 G36"/>
              <a:gd name="G38" fmla="?: G4 0 G33"/>
              <a:gd name="G39" fmla="?: -1173950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62 w 21600"/>
              <a:gd name="T15" fmla="*/ 10638 h 21600"/>
              <a:gd name="T16" fmla="*/ 10800 w 21600"/>
              <a:gd name="T17" fmla="*/ 322 h 21600"/>
              <a:gd name="T18" fmla="*/ 21438 w 21600"/>
              <a:gd name="T19" fmla="*/ 1063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323" y="10641"/>
                </a:moveTo>
                <a:cubicBezTo>
                  <a:pt x="410" y="4916"/>
                  <a:pt x="5075" y="321"/>
                  <a:pt x="10800" y="322"/>
                </a:cubicBezTo>
                <a:cubicBezTo>
                  <a:pt x="16524" y="322"/>
                  <a:pt x="21189" y="4916"/>
                  <a:pt x="21276" y="10641"/>
                </a:cubicBezTo>
                <a:lnTo>
                  <a:pt x="21598" y="10636"/>
                </a:lnTo>
                <a:cubicBezTo>
                  <a:pt x="21509" y="4736"/>
                  <a:pt x="16700" y="-1"/>
                  <a:pt x="10799" y="0"/>
                </a:cubicBezTo>
                <a:cubicBezTo>
                  <a:pt x="4899" y="0"/>
                  <a:pt x="90" y="4736"/>
                  <a:pt x="1" y="10636"/>
                </a:cubicBezTo>
                <a:close/>
              </a:path>
            </a:pathLst>
          </a:custGeom>
          <a:gradFill rotWithShape="0">
            <a:gsLst>
              <a:gs pos="0">
                <a:schemeClr val="tx2">
                  <a:gamma/>
                  <a:tint val="45490"/>
                  <a:invGamma/>
                  <a:alpha val="60001"/>
                </a:schemeClr>
              </a:gs>
              <a:gs pos="100000">
                <a:schemeClr val="tx2">
                  <a:alpha val="60001"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sz="1050"/>
          </a:p>
        </p:txBody>
      </p:sp>
      <p:sp>
        <p:nvSpPr>
          <p:cNvPr id="58371" name="AutoShape 3"/>
          <p:cNvSpPr>
            <a:spLocks noChangeArrowheads="1"/>
          </p:cNvSpPr>
          <p:nvPr/>
        </p:nvSpPr>
        <p:spPr bwMode="ltGray">
          <a:xfrm rot="16200000">
            <a:off x="6191251" y="1545432"/>
            <a:ext cx="3618309" cy="3577828"/>
          </a:xfrm>
          <a:custGeom>
            <a:avLst/>
            <a:gdLst>
              <a:gd name="G0" fmla="+- 10478 0 0"/>
              <a:gd name="G1" fmla="+- -11739500 0 0"/>
              <a:gd name="G2" fmla="+- 0 0 -11739500"/>
              <a:gd name="T0" fmla="*/ 0 256 1"/>
              <a:gd name="T1" fmla="*/ 180 256 1"/>
              <a:gd name="G3" fmla="+- -11739500 T0 T1"/>
              <a:gd name="T2" fmla="*/ 0 256 1"/>
              <a:gd name="T3" fmla="*/ 90 256 1"/>
              <a:gd name="G4" fmla="+- -11739500 T2 T3"/>
              <a:gd name="G5" fmla="*/ G4 2 1"/>
              <a:gd name="T4" fmla="*/ 90 256 1"/>
              <a:gd name="T5" fmla="*/ 0 256 1"/>
              <a:gd name="G6" fmla="+- -11739500 T4 T5"/>
              <a:gd name="G7" fmla="*/ G6 2 1"/>
              <a:gd name="G8" fmla="abs -1173950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10478"/>
              <a:gd name="G18" fmla="*/ 10478 1 2"/>
              <a:gd name="G19" fmla="+- G18 5400 0"/>
              <a:gd name="G20" fmla="cos G19 -11739500"/>
              <a:gd name="G21" fmla="sin G19 -11739500"/>
              <a:gd name="G22" fmla="+- G20 10800 0"/>
              <a:gd name="G23" fmla="+- G21 10800 0"/>
              <a:gd name="G24" fmla="+- 10800 0 G20"/>
              <a:gd name="G25" fmla="+- 10478 10800 0"/>
              <a:gd name="G26" fmla="?: G9 G17 G25"/>
              <a:gd name="G27" fmla="?: G9 0 21600"/>
              <a:gd name="G28" fmla="cos 10800 -11739500"/>
              <a:gd name="G29" fmla="sin 10800 -11739500"/>
              <a:gd name="G30" fmla="sin 10478 -11739500"/>
              <a:gd name="G31" fmla="+- G28 10800 0"/>
              <a:gd name="G32" fmla="+- G29 10800 0"/>
              <a:gd name="G33" fmla="+- G30 10800 0"/>
              <a:gd name="G34" fmla="?: G4 0 G31"/>
              <a:gd name="G35" fmla="?: -11739500 G34 0"/>
              <a:gd name="G36" fmla="?: G6 G35 G31"/>
              <a:gd name="G37" fmla="+- 21600 0 G36"/>
              <a:gd name="G38" fmla="?: G4 0 G33"/>
              <a:gd name="G39" fmla="?: -1173950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62 w 21600"/>
              <a:gd name="T15" fmla="*/ 10638 h 21600"/>
              <a:gd name="T16" fmla="*/ 10800 w 21600"/>
              <a:gd name="T17" fmla="*/ 322 h 21600"/>
              <a:gd name="T18" fmla="*/ 21438 w 21600"/>
              <a:gd name="T19" fmla="*/ 1063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323" y="10641"/>
                </a:moveTo>
                <a:cubicBezTo>
                  <a:pt x="410" y="4916"/>
                  <a:pt x="5075" y="321"/>
                  <a:pt x="10800" y="322"/>
                </a:cubicBezTo>
                <a:cubicBezTo>
                  <a:pt x="16524" y="322"/>
                  <a:pt x="21189" y="4916"/>
                  <a:pt x="21276" y="10641"/>
                </a:cubicBezTo>
                <a:lnTo>
                  <a:pt x="21598" y="10636"/>
                </a:lnTo>
                <a:cubicBezTo>
                  <a:pt x="21509" y="4736"/>
                  <a:pt x="16700" y="-1"/>
                  <a:pt x="10799" y="0"/>
                </a:cubicBezTo>
                <a:cubicBezTo>
                  <a:pt x="4899" y="0"/>
                  <a:pt x="90" y="4736"/>
                  <a:pt x="1" y="10636"/>
                </a:cubicBezTo>
                <a:close/>
              </a:path>
            </a:pathLst>
          </a:custGeom>
          <a:gradFill rotWithShape="0">
            <a:gsLst>
              <a:gs pos="0">
                <a:schemeClr val="tx2">
                  <a:gamma/>
                  <a:tint val="45490"/>
                  <a:invGamma/>
                  <a:alpha val="60001"/>
                </a:schemeClr>
              </a:gs>
              <a:gs pos="100000">
                <a:schemeClr val="tx2">
                  <a:alpha val="60001"/>
                </a:schemeClr>
              </a:gs>
            </a:gsLst>
            <a:lin ang="0" scaled="1"/>
          </a:gra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sz="1050"/>
          </a:p>
        </p:txBody>
      </p:sp>
      <p:sp>
        <p:nvSpPr>
          <p:cNvPr id="58372" name="AutoShape 4"/>
          <p:cNvSpPr>
            <a:spLocks noChangeArrowheads="1"/>
          </p:cNvSpPr>
          <p:nvPr/>
        </p:nvSpPr>
        <p:spPr bwMode="gray">
          <a:xfrm>
            <a:off x="1143000" y="685800"/>
            <a:ext cx="1543050" cy="55245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uk-UA" sz="1050" b="1" dirty="0">
                <a:latin typeface="Times New Roman" pitchFamily="18" charset="0"/>
              </a:rPr>
              <a:t>        </a:t>
            </a:r>
            <a:r>
              <a:rPr lang="en-US" sz="2000" b="1" dirty="0" smtClean="0">
                <a:solidFill>
                  <a:schemeClr val="tx1"/>
                </a:solidFill>
                <a:latin typeface="Times New Roman" pitchFamily="18" charset="0"/>
              </a:rPr>
              <a:t>epic</a:t>
            </a:r>
            <a:r>
              <a:rPr lang="ru-RU" sz="2000" b="1" dirty="0" smtClean="0">
                <a:solidFill>
                  <a:schemeClr val="tx1"/>
                </a:solidFill>
                <a:latin typeface="Times New Roman" pitchFamily="18" charset="0"/>
              </a:rPr>
              <a:t>  </a:t>
            </a:r>
            <a:endParaRPr lang="en-US" sz="2000" b="1" dirty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58373" name="AutoShape 5"/>
          <p:cNvSpPr>
            <a:spLocks noChangeArrowheads="1"/>
          </p:cNvSpPr>
          <p:nvPr/>
        </p:nvSpPr>
        <p:spPr bwMode="gray">
          <a:xfrm>
            <a:off x="2019547" y="1211975"/>
            <a:ext cx="3314700" cy="381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sz="2000" b="1" dirty="0" smtClean="0">
                <a:solidFill>
                  <a:schemeClr val="tx1"/>
                </a:solidFill>
                <a:latin typeface="Times New Roman" pitchFamily="18" charset="0"/>
              </a:rPr>
              <a:t>comic</a:t>
            </a:r>
            <a:r>
              <a:rPr lang="uk-UA" sz="2000" b="1" dirty="0" smtClean="0">
                <a:solidFill>
                  <a:schemeClr val="tx1"/>
                </a:solidFill>
                <a:latin typeface="Times New Roman" pitchFamily="18" charset="0"/>
              </a:rPr>
              <a:t> (</a:t>
            </a:r>
            <a:r>
              <a:rPr lang="en-US" sz="2000" b="1" dirty="0" smtClean="0">
                <a:solidFill>
                  <a:schemeClr val="tx1"/>
                </a:solidFill>
                <a:latin typeface="Times New Roman" pitchFamily="18" charset="0"/>
              </a:rPr>
              <a:t>low stuff</a:t>
            </a:r>
            <a:r>
              <a:rPr lang="uk-UA" sz="2000" dirty="0" smtClean="0">
                <a:solidFill>
                  <a:schemeClr val="tx1"/>
                </a:solidFill>
                <a:latin typeface="Times New Roman" pitchFamily="18" charset="0"/>
              </a:rPr>
              <a:t>)</a:t>
            </a:r>
            <a:r>
              <a:rPr lang="ru-RU" sz="2000" dirty="0" smtClean="0">
                <a:solidFill>
                  <a:schemeClr val="tx1"/>
                </a:solidFill>
                <a:latin typeface="Times New Roman" pitchFamily="18" charset="0"/>
              </a:rPr>
              <a:t> </a:t>
            </a:r>
            <a:endParaRPr lang="en-US" sz="2000" dirty="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58374" name="AutoShape 6"/>
          <p:cNvSpPr>
            <a:spLocks noChangeArrowheads="1"/>
          </p:cNvSpPr>
          <p:nvPr/>
        </p:nvSpPr>
        <p:spPr bwMode="gray">
          <a:xfrm>
            <a:off x="2247793" y="1592813"/>
            <a:ext cx="4269795" cy="4572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uk-UA" sz="16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  </a:t>
            </a:r>
            <a:r>
              <a:rPr lang="en-US" sz="2000" b="1" dirty="0" smtClean="0">
                <a:solidFill>
                  <a:schemeClr val="tx1"/>
                </a:solidFill>
                <a:latin typeface="Times New Roman" pitchFamily="18" charset="0"/>
              </a:rPr>
              <a:t>tragic</a:t>
            </a:r>
            <a:r>
              <a:rPr lang="uk-UA" sz="2000" b="1" dirty="0" smtClean="0">
                <a:solidFill>
                  <a:schemeClr val="tx1"/>
                </a:solidFill>
                <a:latin typeface="Times New Roman" pitchFamily="18" charset="0"/>
              </a:rPr>
              <a:t> (</a:t>
            </a:r>
            <a:r>
              <a:rPr lang="en-US" sz="2000" b="1" dirty="0" smtClean="0">
                <a:solidFill>
                  <a:schemeClr val="tx1"/>
                </a:solidFill>
                <a:latin typeface="Times New Roman" pitchFamily="18" charset="0"/>
              </a:rPr>
              <a:t>high characters and events</a:t>
            </a:r>
            <a:r>
              <a:rPr lang="uk-UA" sz="20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)</a:t>
            </a:r>
            <a:r>
              <a:rPr lang="ru-RU" sz="20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</a:rPr>
              <a:t>  </a:t>
            </a:r>
            <a:endParaRPr lang="en-US" sz="2000" dirty="0">
              <a:solidFill>
                <a:schemeClr val="tx2">
                  <a:lumMod val="60000"/>
                  <a:lumOff val="40000"/>
                </a:schemeClr>
              </a:solidFill>
              <a:latin typeface="Times New Roman" pitchFamily="18" charset="0"/>
            </a:endParaRPr>
          </a:p>
        </p:txBody>
      </p:sp>
      <p:sp>
        <p:nvSpPr>
          <p:cNvPr id="58375" name="AutoShape 7"/>
          <p:cNvSpPr>
            <a:spLocks noChangeArrowheads="1"/>
          </p:cNvSpPr>
          <p:nvPr/>
        </p:nvSpPr>
        <p:spPr bwMode="gray">
          <a:xfrm>
            <a:off x="2657386" y="2193286"/>
            <a:ext cx="1565002" cy="3429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r" eaLnBrk="0" hangingPunct="0"/>
            <a:r>
              <a:rPr lang="en-US" sz="2000" b="1" dirty="0" smtClean="0">
                <a:solidFill>
                  <a:schemeClr val="tx1"/>
                </a:solidFill>
                <a:latin typeface="Times New Roman" pitchFamily="18" charset="0"/>
              </a:rPr>
              <a:t>lyric</a:t>
            </a:r>
            <a:r>
              <a:rPr lang="ru-RU" sz="1500" b="1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  </a:t>
            </a:r>
            <a:endParaRPr lang="en-US" sz="1500" b="1" dirty="0">
              <a:solidFill>
                <a:srgbClr val="CCFFCC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grpSp>
        <p:nvGrpSpPr>
          <p:cNvPr id="58376" name="Group 8"/>
          <p:cNvGrpSpPr>
            <a:grpSpLocks/>
          </p:cNvGrpSpPr>
          <p:nvPr/>
        </p:nvGrpSpPr>
        <p:grpSpPr bwMode="auto">
          <a:xfrm>
            <a:off x="1143000" y="993136"/>
            <a:ext cx="290881" cy="357055"/>
            <a:chOff x="2078" y="1479"/>
            <a:chExt cx="1644" cy="2018"/>
          </a:xfrm>
        </p:grpSpPr>
        <p:sp>
          <p:nvSpPr>
            <p:cNvPr id="58377" name="Oval 9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378" name="Oval 10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379" name="Oval 11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380" name="Oval 12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381" name="Oval 13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382" name="Oval 14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  <p:grpSp>
        <p:nvGrpSpPr>
          <p:cNvPr id="58383" name="Group 15"/>
          <p:cNvGrpSpPr>
            <a:grpSpLocks/>
          </p:cNvGrpSpPr>
          <p:nvPr/>
        </p:nvGrpSpPr>
        <p:grpSpPr bwMode="auto">
          <a:xfrm>
            <a:off x="1771650" y="1393186"/>
            <a:ext cx="290881" cy="357055"/>
            <a:chOff x="2078" y="1479"/>
            <a:chExt cx="1644" cy="2018"/>
          </a:xfrm>
        </p:grpSpPr>
        <p:sp>
          <p:nvSpPr>
            <p:cNvPr id="58384" name="Oval 16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385" name="Oval 17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386" name="Oval 18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387" name="Oval 19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388" name="Oval 20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389" name="Oval 21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  <p:grpSp>
        <p:nvGrpSpPr>
          <p:cNvPr id="58390" name="Group 22"/>
          <p:cNvGrpSpPr>
            <a:grpSpLocks/>
          </p:cNvGrpSpPr>
          <p:nvPr/>
        </p:nvGrpSpPr>
        <p:grpSpPr bwMode="auto">
          <a:xfrm>
            <a:off x="2171700" y="1793236"/>
            <a:ext cx="290881" cy="357055"/>
            <a:chOff x="2078" y="1479"/>
            <a:chExt cx="1644" cy="2018"/>
          </a:xfrm>
        </p:grpSpPr>
        <p:sp>
          <p:nvSpPr>
            <p:cNvPr id="58391" name="Oval 23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392" name="Oval 24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393" name="Oval 25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394" name="Oval 26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395" name="Oval 27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396" name="Oval 28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  <p:grpSp>
        <p:nvGrpSpPr>
          <p:cNvPr id="58397" name="Group 29"/>
          <p:cNvGrpSpPr>
            <a:grpSpLocks/>
          </p:cNvGrpSpPr>
          <p:nvPr/>
        </p:nvGrpSpPr>
        <p:grpSpPr bwMode="auto">
          <a:xfrm>
            <a:off x="2514600" y="2193286"/>
            <a:ext cx="290881" cy="357055"/>
            <a:chOff x="2078" y="1479"/>
            <a:chExt cx="1644" cy="2018"/>
          </a:xfrm>
        </p:grpSpPr>
        <p:sp>
          <p:nvSpPr>
            <p:cNvPr id="58398" name="Oval 30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399" name="Oval 31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00" name="Oval 32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01" name="Oval 33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02" name="Oval 34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03" name="Oval 35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  <p:sp>
        <p:nvSpPr>
          <p:cNvPr id="58404" name="AutoShape 36"/>
          <p:cNvSpPr>
            <a:spLocks noChangeArrowheads="1"/>
          </p:cNvSpPr>
          <p:nvPr/>
        </p:nvSpPr>
        <p:spPr bwMode="gray">
          <a:xfrm>
            <a:off x="4743450" y="3371850"/>
            <a:ext cx="1657350" cy="3429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uk-UA" sz="1500" b="1" dirty="0">
                <a:solidFill>
                  <a:srgbClr val="CC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 </a:t>
            </a:r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</a:rPr>
              <a:t>heroic</a:t>
            </a:r>
            <a:r>
              <a:rPr lang="ru-RU" sz="1500" b="1" dirty="0" smtClean="0">
                <a:solidFill>
                  <a:srgbClr val="CC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 </a:t>
            </a:r>
            <a:endParaRPr lang="en-US" sz="1500" b="1" dirty="0">
              <a:solidFill>
                <a:srgbClr val="CCFFCC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58405" name="AutoShape 37"/>
          <p:cNvSpPr>
            <a:spLocks noChangeArrowheads="1"/>
          </p:cNvSpPr>
          <p:nvPr/>
        </p:nvSpPr>
        <p:spPr bwMode="gray">
          <a:xfrm>
            <a:off x="3013657" y="3845096"/>
            <a:ext cx="3599288" cy="40005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</a:rPr>
              <a:t>Lyric (suffering of the speaker)</a:t>
            </a:r>
            <a:endParaRPr lang="en-US" sz="2000" b="1" dirty="0">
              <a:solidFill>
                <a:srgbClr val="0070C0"/>
              </a:solidFill>
              <a:latin typeface="Times New Roman" pitchFamily="18" charset="0"/>
            </a:endParaRPr>
          </a:p>
        </p:txBody>
      </p:sp>
      <p:sp>
        <p:nvSpPr>
          <p:cNvPr id="58406" name="AutoShape 38"/>
          <p:cNvSpPr>
            <a:spLocks noChangeArrowheads="1"/>
          </p:cNvSpPr>
          <p:nvPr/>
        </p:nvSpPr>
        <p:spPr bwMode="gray">
          <a:xfrm>
            <a:off x="4629150" y="4286250"/>
            <a:ext cx="2114550" cy="40005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</a:rPr>
              <a:t>elegiac</a:t>
            </a:r>
            <a:endParaRPr lang="en-US" sz="2000" b="1" dirty="0">
              <a:solidFill>
                <a:srgbClr val="0070C0"/>
              </a:solidFill>
              <a:latin typeface="Times New Roman" pitchFamily="18" charset="0"/>
            </a:endParaRPr>
          </a:p>
        </p:txBody>
      </p:sp>
      <p:sp>
        <p:nvSpPr>
          <p:cNvPr id="58407" name="AutoShape 39"/>
          <p:cNvSpPr>
            <a:spLocks noChangeArrowheads="1"/>
          </p:cNvSpPr>
          <p:nvPr/>
        </p:nvSpPr>
        <p:spPr bwMode="gray">
          <a:xfrm>
            <a:off x="4286250" y="4762500"/>
            <a:ext cx="2971800" cy="3810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</a:rPr>
              <a:t>bucolic</a:t>
            </a:r>
            <a:r>
              <a:rPr lang="uk-UA" sz="2000" b="1" dirty="0" smtClean="0">
                <a:solidFill>
                  <a:srgbClr val="0070C0"/>
                </a:solidFill>
                <a:latin typeface="Times New Roman" pitchFamily="18" charset="0"/>
              </a:rPr>
              <a:t> (</a:t>
            </a:r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</a:rPr>
              <a:t>rural idyll</a:t>
            </a:r>
            <a:r>
              <a:rPr lang="uk-UA" sz="2000" b="1" dirty="0" smtClean="0">
                <a:solidFill>
                  <a:srgbClr val="0070C0"/>
                </a:solidFill>
                <a:latin typeface="Times New Roman" pitchFamily="18" charset="0"/>
              </a:rPr>
              <a:t>)</a:t>
            </a:r>
            <a:r>
              <a:rPr lang="ru-RU" sz="2000" b="1" dirty="0" smtClean="0">
                <a:solidFill>
                  <a:srgbClr val="0070C0"/>
                </a:solidFill>
                <a:latin typeface="Times New Roman" pitchFamily="18" charset="0"/>
              </a:rPr>
              <a:t> </a:t>
            </a:r>
            <a:endParaRPr lang="en-US" sz="2000" b="1" dirty="0">
              <a:solidFill>
                <a:srgbClr val="0070C0"/>
              </a:solidFill>
              <a:latin typeface="Times New Roman" pitchFamily="18" charset="0"/>
            </a:endParaRPr>
          </a:p>
        </p:txBody>
      </p:sp>
      <p:grpSp>
        <p:nvGrpSpPr>
          <p:cNvPr id="58408" name="Group 40"/>
          <p:cNvGrpSpPr>
            <a:grpSpLocks/>
          </p:cNvGrpSpPr>
          <p:nvPr/>
        </p:nvGrpSpPr>
        <p:grpSpPr bwMode="auto">
          <a:xfrm>
            <a:off x="7029450" y="4593586"/>
            <a:ext cx="290881" cy="357055"/>
            <a:chOff x="2078" y="1479"/>
            <a:chExt cx="1644" cy="2018"/>
          </a:xfrm>
        </p:grpSpPr>
        <p:sp>
          <p:nvSpPr>
            <p:cNvPr id="58409" name="Oval 41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10" name="Oval 42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11" name="Oval 43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12" name="Oval 44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13" name="Oval 45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14" name="Oval 46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  <p:grpSp>
        <p:nvGrpSpPr>
          <p:cNvPr id="58415" name="Group 47"/>
          <p:cNvGrpSpPr>
            <a:grpSpLocks/>
          </p:cNvGrpSpPr>
          <p:nvPr/>
        </p:nvGrpSpPr>
        <p:grpSpPr bwMode="auto">
          <a:xfrm>
            <a:off x="6572250" y="4250686"/>
            <a:ext cx="290881" cy="357055"/>
            <a:chOff x="2078" y="1479"/>
            <a:chExt cx="1644" cy="2018"/>
          </a:xfrm>
        </p:grpSpPr>
        <p:sp>
          <p:nvSpPr>
            <p:cNvPr id="58416" name="Oval 48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17" name="Oval 49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18" name="Oval 50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19" name="Oval 51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20" name="Oval 52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21" name="Oval 53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  <p:grpSp>
        <p:nvGrpSpPr>
          <p:cNvPr id="58422" name="Group 54"/>
          <p:cNvGrpSpPr>
            <a:grpSpLocks/>
          </p:cNvGrpSpPr>
          <p:nvPr/>
        </p:nvGrpSpPr>
        <p:grpSpPr bwMode="auto">
          <a:xfrm>
            <a:off x="6343650" y="3793486"/>
            <a:ext cx="290881" cy="357055"/>
            <a:chOff x="2078" y="1479"/>
            <a:chExt cx="1644" cy="2018"/>
          </a:xfrm>
        </p:grpSpPr>
        <p:sp>
          <p:nvSpPr>
            <p:cNvPr id="58423" name="Oval 55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24" name="Oval 56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25" name="Oval 57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26" name="Oval 58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27" name="Oval 59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28" name="Oval 60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  <p:grpSp>
        <p:nvGrpSpPr>
          <p:cNvPr id="58429" name="Group 61"/>
          <p:cNvGrpSpPr>
            <a:grpSpLocks/>
          </p:cNvGrpSpPr>
          <p:nvPr/>
        </p:nvGrpSpPr>
        <p:grpSpPr bwMode="auto">
          <a:xfrm>
            <a:off x="6172200" y="3393436"/>
            <a:ext cx="290881" cy="357055"/>
            <a:chOff x="2078" y="1479"/>
            <a:chExt cx="1644" cy="2018"/>
          </a:xfrm>
        </p:grpSpPr>
        <p:sp>
          <p:nvSpPr>
            <p:cNvPr id="58430" name="Oval 62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31" name="Oval 63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32" name="Oval 64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33" name="Oval 65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34" name="Oval 66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35" name="Oval 67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  <p:sp>
        <p:nvSpPr>
          <p:cNvPr id="58436" name="Rectangle 68"/>
          <p:cNvSpPr>
            <a:spLocks noChangeArrowheads="1"/>
          </p:cNvSpPr>
          <p:nvPr/>
        </p:nvSpPr>
        <p:spPr bwMode="auto">
          <a:xfrm>
            <a:off x="588170" y="2613719"/>
            <a:ext cx="1816894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r>
              <a:rPr lang="en-US" sz="1800" b="1" dirty="0" smtClean="0">
                <a:solidFill>
                  <a:srgbClr val="FF0000"/>
                </a:solidFill>
                <a:latin typeface="Times New Roman" pitchFamily="18" charset="0"/>
              </a:rPr>
              <a:t>Cicero</a:t>
            </a:r>
            <a:r>
              <a:rPr lang="uk-UA" sz="18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1800" b="1" dirty="0" smtClean="0">
                <a:solidFill>
                  <a:srgbClr val="FF0000"/>
                </a:solidFill>
                <a:latin typeface="Times New Roman" pitchFamily="18" charset="0"/>
              </a:rPr>
              <a:t>divided all fiction into </a:t>
            </a:r>
            <a:r>
              <a:rPr lang="uk-UA" sz="1800" b="1" dirty="0" smtClean="0">
                <a:solidFill>
                  <a:srgbClr val="FF0000"/>
                </a:solidFill>
                <a:latin typeface="Times New Roman" pitchFamily="18" charset="0"/>
              </a:rPr>
              <a:t>4 </a:t>
            </a:r>
            <a:r>
              <a:rPr lang="en-US" sz="1800" b="1" dirty="0" smtClean="0">
                <a:solidFill>
                  <a:srgbClr val="FF0000"/>
                </a:solidFill>
                <a:latin typeface="Times New Roman" pitchFamily="18" charset="0"/>
              </a:rPr>
              <a:t>types</a:t>
            </a:r>
            <a:r>
              <a:rPr lang="uk-UA" sz="1800" b="1" dirty="0" smtClean="0">
                <a:solidFill>
                  <a:srgbClr val="FF0000"/>
                </a:solidFill>
                <a:latin typeface="Times New Roman" pitchFamily="18" charset="0"/>
              </a:rPr>
              <a:t>:</a:t>
            </a:r>
            <a:r>
              <a:rPr lang="ru-RU" sz="1800" b="1" dirty="0" smtClean="0">
                <a:solidFill>
                  <a:srgbClr val="FF0000"/>
                </a:solidFill>
                <a:latin typeface="Times New Roman" pitchFamily="18" charset="0"/>
              </a:rPr>
              <a:t> </a:t>
            </a:r>
            <a:endParaRPr lang="ru-RU" sz="1800" b="1" dirty="0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58437" name="Rectangle 69"/>
          <p:cNvSpPr>
            <a:spLocks noChangeArrowheads="1"/>
          </p:cNvSpPr>
          <p:nvPr/>
        </p:nvSpPr>
        <p:spPr bwMode="auto">
          <a:xfrm>
            <a:off x="6629400" y="2223403"/>
            <a:ext cx="1771650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Horace</a:t>
            </a:r>
            <a:r>
              <a:rPr lang="uk-UA" sz="2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 </a:t>
            </a:r>
            <a:r>
              <a:rPr lang="en-US" sz="2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singled out</a:t>
            </a:r>
            <a:r>
              <a:rPr lang="uk-UA" sz="2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 </a:t>
            </a:r>
            <a:r>
              <a:rPr lang="uk-UA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6 </a:t>
            </a:r>
            <a:r>
              <a:rPr lang="en-US" sz="2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types</a:t>
            </a:r>
            <a:r>
              <a:rPr lang="uk-UA" sz="2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:</a:t>
            </a:r>
            <a:r>
              <a:rPr lang="ru-RU" sz="2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 </a:t>
            </a:r>
            <a:endParaRPr lang="ru-RU" sz="2800" b="1" dirty="0">
              <a:solidFill>
                <a:srgbClr val="0070C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  <p:sp>
        <p:nvSpPr>
          <p:cNvPr id="58438" name="AutoShape 70"/>
          <p:cNvSpPr>
            <a:spLocks noChangeArrowheads="1"/>
          </p:cNvSpPr>
          <p:nvPr/>
        </p:nvSpPr>
        <p:spPr bwMode="gray">
          <a:xfrm>
            <a:off x="4857750" y="2857500"/>
            <a:ext cx="1485900" cy="4572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uk-UA" sz="1500" b="1" dirty="0">
                <a:solidFill>
                  <a:srgbClr val="CCFF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  </a:t>
            </a:r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</a:rPr>
              <a:t>comic</a:t>
            </a:r>
            <a:r>
              <a:rPr lang="ru-RU" sz="1500" b="1" dirty="0" smtClean="0">
                <a:solidFill>
                  <a:srgbClr val="CCFFCC"/>
                </a:solidFill>
                <a:latin typeface="Times New Roman" pitchFamily="18" charset="0"/>
              </a:rPr>
              <a:t> </a:t>
            </a:r>
            <a:endParaRPr lang="en-US" sz="1500" b="1" dirty="0">
              <a:solidFill>
                <a:srgbClr val="CCFFCC"/>
              </a:solidFill>
              <a:latin typeface="Times New Roman" pitchFamily="18" charset="0"/>
            </a:endParaRPr>
          </a:p>
        </p:txBody>
      </p:sp>
      <p:grpSp>
        <p:nvGrpSpPr>
          <p:cNvPr id="58439" name="Group 71"/>
          <p:cNvGrpSpPr>
            <a:grpSpLocks/>
          </p:cNvGrpSpPr>
          <p:nvPr/>
        </p:nvGrpSpPr>
        <p:grpSpPr bwMode="auto">
          <a:xfrm>
            <a:off x="6172200" y="2936236"/>
            <a:ext cx="290881" cy="357055"/>
            <a:chOff x="2078" y="1479"/>
            <a:chExt cx="1644" cy="2018"/>
          </a:xfrm>
        </p:grpSpPr>
        <p:sp>
          <p:nvSpPr>
            <p:cNvPr id="58440" name="Oval 72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41" name="Oval 73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42" name="Oval 74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43" name="Oval 75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44" name="Oval 76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45" name="Oval 77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  <p:sp>
        <p:nvSpPr>
          <p:cNvPr id="58446" name="AutoShape 78"/>
          <p:cNvSpPr>
            <a:spLocks noChangeArrowheads="1"/>
          </p:cNvSpPr>
          <p:nvPr/>
        </p:nvSpPr>
        <p:spPr bwMode="gray">
          <a:xfrm>
            <a:off x="4914900" y="2400300"/>
            <a:ext cx="1485900" cy="457200"/>
          </a:xfrm>
          <a:prstGeom prst="roundRect">
            <a:avLst>
              <a:gd name="adj" fmla="val 50000"/>
            </a:avLst>
          </a:prstGeom>
          <a:noFill/>
          <a:ln w="28575" algn="ctr">
            <a:solidFill>
              <a:schemeClr val="folHlink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</a:rPr>
              <a:t>tragic</a:t>
            </a:r>
            <a:endParaRPr lang="en-US" sz="2000" b="1" dirty="0">
              <a:solidFill>
                <a:srgbClr val="0070C0"/>
              </a:solidFill>
              <a:latin typeface="Times New Roman" pitchFamily="18" charset="0"/>
            </a:endParaRPr>
          </a:p>
        </p:txBody>
      </p:sp>
      <p:grpSp>
        <p:nvGrpSpPr>
          <p:cNvPr id="58447" name="Group 79"/>
          <p:cNvGrpSpPr>
            <a:grpSpLocks/>
          </p:cNvGrpSpPr>
          <p:nvPr/>
        </p:nvGrpSpPr>
        <p:grpSpPr bwMode="auto">
          <a:xfrm>
            <a:off x="6229350" y="2536186"/>
            <a:ext cx="290881" cy="357055"/>
            <a:chOff x="2078" y="1479"/>
            <a:chExt cx="1644" cy="2018"/>
          </a:xfrm>
        </p:grpSpPr>
        <p:sp>
          <p:nvSpPr>
            <p:cNvPr id="58448" name="Oval 80"/>
            <p:cNvSpPr>
              <a:spLocks noChangeArrowheads="1"/>
            </p:cNvSpPr>
            <p:nvPr/>
          </p:nvSpPr>
          <p:spPr bwMode="gray">
            <a:xfrm>
              <a:off x="2078" y="1680"/>
              <a:ext cx="1615" cy="161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46275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57150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49" name="Oval 81"/>
            <p:cNvSpPr>
              <a:spLocks noChangeArrowheads="1"/>
            </p:cNvSpPr>
            <p:nvPr/>
          </p:nvSpPr>
          <p:spPr bwMode="gray">
            <a:xfrm>
              <a:off x="2170" y="1771"/>
              <a:ext cx="1430" cy="143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gamma/>
                    <a:shade val="63529"/>
                    <a:invGamma/>
                  </a:srgbClr>
                </a:gs>
                <a:gs pos="50000">
                  <a:srgbClr val="FFFFFF"/>
                </a:gs>
                <a:gs pos="100000">
                  <a:srgbClr val="FFFFFF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9525" algn="ctr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 sz="1050"/>
            </a:p>
          </p:txBody>
        </p:sp>
        <p:sp>
          <p:nvSpPr>
            <p:cNvPr id="58450" name="Oval 82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tint val="0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tint val="0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51" name="Oval 83"/>
            <p:cNvSpPr>
              <a:spLocks noChangeArrowheads="1"/>
            </p:cNvSpPr>
            <p:nvPr/>
          </p:nvSpPr>
          <p:spPr bwMode="gray">
            <a:xfrm>
              <a:off x="2254" y="1479"/>
              <a:ext cx="1468" cy="2018"/>
            </a:xfrm>
            <a:prstGeom prst="ellipse">
              <a:avLst/>
            </a:prstGeom>
            <a:gradFill rotWithShape="1">
              <a:gsLst>
                <a:gs pos="0">
                  <a:schemeClr val="accent2">
                    <a:gamma/>
                    <a:shade val="0"/>
                    <a:invGamma/>
                  </a:schemeClr>
                </a:gs>
                <a:gs pos="100000">
                  <a:schemeClr val="accent2"/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wrap="none"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52" name="Oval 84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hlink">
                    <a:gamma/>
                    <a:shade val="54118"/>
                    <a:invGamma/>
                  </a:schemeClr>
                </a:gs>
                <a:gs pos="50000">
                  <a:schemeClr val="hlink"/>
                </a:gs>
                <a:gs pos="100000">
                  <a:schemeClr val="hlink">
                    <a:gamma/>
                    <a:shade val="54118"/>
                    <a:invGamma/>
                  </a:schemeClr>
                </a:gs>
              </a:gsLst>
              <a:lin ang="189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  <p:sp>
          <p:nvSpPr>
            <p:cNvPr id="58453" name="Oval 85"/>
            <p:cNvSpPr>
              <a:spLocks noChangeArrowheads="1"/>
            </p:cNvSpPr>
            <p:nvPr/>
          </p:nvSpPr>
          <p:spPr bwMode="gray">
            <a:xfrm>
              <a:off x="2337" y="1479"/>
              <a:ext cx="1096" cy="201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8627"/>
                    <a:invGamma/>
                  </a:schemeClr>
                </a:gs>
              </a:gsLst>
              <a:lin ang="2700000" scaled="1"/>
            </a:gradFill>
            <a:ln w="38100" algn="ctr">
              <a:noFill/>
              <a:round/>
              <a:headEnd/>
              <a:tailEnd/>
            </a:ln>
            <a:effectLst/>
          </p:spPr>
          <p:txBody>
            <a:bodyPr anchor="ctr">
              <a:spAutoFit/>
            </a:bodyPr>
            <a:lstStyle/>
            <a:p>
              <a:endParaRPr lang="ru-RU" sz="1050"/>
            </a:p>
          </p:txBody>
        </p:sp>
      </p:grpSp>
    </p:spTree>
    <p:extLst>
      <p:ext uri="{BB962C8B-B14F-4D97-AF65-F5344CB8AC3E}">
        <p14:creationId xmlns:p14="http://schemas.microsoft.com/office/powerpoint/2010/main" val="214909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7" name="AutoShape 5"/>
          <p:cNvSpPr>
            <a:spLocks noChangeArrowheads="1"/>
          </p:cNvSpPr>
          <p:nvPr/>
        </p:nvSpPr>
        <p:spPr bwMode="ltGray">
          <a:xfrm>
            <a:off x="1011044" y="171450"/>
            <a:ext cx="3675256" cy="2114550"/>
          </a:xfrm>
          <a:prstGeom prst="homePlate">
            <a:avLst>
              <a:gd name="adj" fmla="val 26351"/>
            </a:avLst>
          </a:prstGeom>
          <a:solidFill>
            <a:schemeClr val="accent3"/>
          </a:solidFill>
          <a:ln w="12700" algn="ctr">
            <a:noFill/>
            <a:prstDash val="dash"/>
            <a:miter lim="800000"/>
            <a:headEnd/>
            <a:tailEnd/>
          </a:ln>
          <a:effectLst>
            <a:outerShdw dist="56796" dir="3806097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endParaRPr lang="ru-RU" sz="1050"/>
          </a:p>
        </p:txBody>
      </p:sp>
      <p:sp>
        <p:nvSpPr>
          <p:cNvPr id="59398" name="Rectangle 6"/>
          <p:cNvSpPr>
            <a:spLocks noChangeArrowheads="1"/>
          </p:cNvSpPr>
          <p:nvPr/>
        </p:nvSpPr>
        <p:spPr bwMode="auto">
          <a:xfrm>
            <a:off x="1219200" y="895479"/>
            <a:ext cx="314682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r>
              <a:rPr lang="en-US" sz="2000" b="1" dirty="0" smtClean="0">
                <a:solidFill>
                  <a:schemeClr val="bg1"/>
                </a:solidFill>
                <a:latin typeface="Times New Roman" pitchFamily="18" charset="0"/>
              </a:rPr>
              <a:t>The Middle ages (way of depicting reality)</a:t>
            </a:r>
            <a:r>
              <a:rPr lang="uk-UA" sz="2000" b="1" dirty="0" smtClean="0">
                <a:solidFill>
                  <a:schemeClr val="bg1"/>
                </a:solidFill>
                <a:latin typeface="Times New Roman" pitchFamily="18" charset="0"/>
              </a:rPr>
              <a:t>:</a:t>
            </a:r>
            <a:r>
              <a:rPr lang="ru-RU" sz="2000" b="1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  <a:endParaRPr lang="ru-RU" sz="2000" b="1" dirty="0">
              <a:solidFill>
                <a:schemeClr val="bg1"/>
              </a:solidFill>
              <a:latin typeface="Times New Roman" pitchFamily="18" charset="0"/>
            </a:endParaRPr>
          </a:p>
        </p:txBody>
      </p:sp>
      <p:sp>
        <p:nvSpPr>
          <p:cNvPr id="59399" name="Rectangle 7"/>
          <p:cNvSpPr>
            <a:spLocks noChangeArrowheads="1"/>
          </p:cNvSpPr>
          <p:nvPr/>
        </p:nvSpPr>
        <p:spPr bwMode="auto">
          <a:xfrm>
            <a:off x="5307690" y="141605"/>
            <a:ext cx="2881196" cy="1015663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Times New Roman" pitchFamily="18" charset="0"/>
              </a:rPr>
              <a:t>narrative (lyrical, elegiac, epigraphic poetry)</a:t>
            </a:r>
            <a:endParaRPr lang="ru-RU" sz="2000" b="1" dirty="0">
              <a:solidFill>
                <a:schemeClr val="bg1"/>
              </a:solidFill>
              <a:latin typeface="Times New Roman" pitchFamily="18" charset="0"/>
            </a:endParaRPr>
          </a:p>
        </p:txBody>
      </p:sp>
      <p:sp>
        <p:nvSpPr>
          <p:cNvPr id="59400" name="Rectangle 8"/>
          <p:cNvSpPr>
            <a:spLocks noChangeArrowheads="1"/>
          </p:cNvSpPr>
          <p:nvPr/>
        </p:nvSpPr>
        <p:spPr bwMode="auto">
          <a:xfrm>
            <a:off x="5060156" y="1374769"/>
            <a:ext cx="2224088" cy="1015663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Times New Roman" pitchFamily="18" charset="0"/>
              </a:rPr>
              <a:t>dramatic (comedy, tragedy, where the characters speak)</a:t>
            </a:r>
            <a:endParaRPr lang="ru-RU" sz="2000" b="1" dirty="0">
              <a:solidFill>
                <a:schemeClr val="bg1"/>
              </a:solidFill>
              <a:latin typeface="Times New Roman" pitchFamily="18" charset="0"/>
            </a:endParaRPr>
          </a:p>
        </p:txBody>
      </p:sp>
      <p:sp>
        <p:nvSpPr>
          <p:cNvPr id="59401" name="Rectangle 9"/>
          <p:cNvSpPr>
            <a:spLocks noChangeArrowheads="1"/>
          </p:cNvSpPr>
          <p:nvPr/>
        </p:nvSpPr>
        <p:spPr bwMode="auto">
          <a:xfrm>
            <a:off x="4574343" y="2642196"/>
            <a:ext cx="3195713" cy="1015663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Times New Roman" pitchFamily="18" charset="0"/>
              </a:rPr>
              <a:t>mixed (epic and bucolic, </a:t>
            </a:r>
            <a:r>
              <a:rPr lang="en-US" sz="2000" b="1" dirty="0" smtClean="0">
                <a:solidFill>
                  <a:schemeClr val="bg1"/>
                </a:solidFill>
                <a:latin typeface="Times New Roman" pitchFamily="18" charset="0"/>
              </a:rPr>
              <a:t>speaks </a:t>
            </a:r>
            <a:r>
              <a:rPr lang="en-US" sz="2000" b="1" dirty="0">
                <a:solidFill>
                  <a:schemeClr val="bg1"/>
                </a:solidFill>
                <a:latin typeface="Times New Roman" pitchFamily="18" charset="0"/>
              </a:rPr>
              <a:t>the author, the protagonists)</a:t>
            </a:r>
            <a:endParaRPr lang="ru-RU" sz="2000" b="1" dirty="0">
              <a:solidFill>
                <a:schemeClr val="bg1"/>
              </a:solidFill>
              <a:latin typeface="Times New Roman" pitchFamily="18" charset="0"/>
            </a:endParaRPr>
          </a:p>
        </p:txBody>
      </p:sp>
      <p:sp>
        <p:nvSpPr>
          <p:cNvPr id="59402" name="Freeform 10"/>
          <p:cNvSpPr>
            <a:spLocks/>
          </p:cNvSpPr>
          <p:nvPr/>
        </p:nvSpPr>
        <p:spPr bwMode="gray">
          <a:xfrm>
            <a:off x="1371600" y="3371850"/>
            <a:ext cx="5705475" cy="1588294"/>
          </a:xfrm>
          <a:custGeom>
            <a:avLst/>
            <a:gdLst/>
            <a:ahLst/>
            <a:cxnLst>
              <a:cxn ang="0">
                <a:pos x="3724" y="288"/>
              </a:cxn>
              <a:cxn ang="0">
                <a:pos x="1346" y="290"/>
              </a:cxn>
              <a:cxn ang="0">
                <a:pos x="1246" y="258"/>
              </a:cxn>
              <a:cxn ang="0">
                <a:pos x="1066" y="79"/>
              </a:cxn>
              <a:cxn ang="0">
                <a:pos x="923" y="4"/>
              </a:cxn>
              <a:cxn ang="0">
                <a:pos x="103" y="4"/>
              </a:cxn>
              <a:cxn ang="0">
                <a:pos x="2" y="88"/>
              </a:cxn>
              <a:cxn ang="0">
                <a:pos x="2" y="729"/>
              </a:cxn>
              <a:cxn ang="0">
                <a:pos x="103" y="804"/>
              </a:cxn>
              <a:cxn ang="0">
                <a:pos x="3688" y="804"/>
              </a:cxn>
              <a:cxn ang="0">
                <a:pos x="3790" y="716"/>
              </a:cxn>
              <a:cxn ang="0">
                <a:pos x="3790" y="356"/>
              </a:cxn>
              <a:cxn ang="0">
                <a:pos x="3724" y="288"/>
              </a:cxn>
            </a:cxnLst>
            <a:rect l="0" t="0" r="r" b="b"/>
            <a:pathLst>
              <a:path w="3796" h="816">
                <a:moveTo>
                  <a:pt x="3724" y="288"/>
                </a:moveTo>
                <a:cubicBezTo>
                  <a:pt x="2535" y="289"/>
                  <a:pt x="1346" y="290"/>
                  <a:pt x="1346" y="290"/>
                </a:cubicBezTo>
                <a:cubicBezTo>
                  <a:pt x="1304" y="288"/>
                  <a:pt x="1272" y="282"/>
                  <a:pt x="1246" y="258"/>
                </a:cubicBezTo>
                <a:cubicBezTo>
                  <a:pt x="1156" y="168"/>
                  <a:pt x="1066" y="79"/>
                  <a:pt x="1066" y="79"/>
                </a:cubicBezTo>
                <a:cubicBezTo>
                  <a:pt x="1034" y="48"/>
                  <a:pt x="1002" y="0"/>
                  <a:pt x="923" y="4"/>
                </a:cubicBezTo>
                <a:cubicBezTo>
                  <a:pt x="513" y="4"/>
                  <a:pt x="103" y="4"/>
                  <a:pt x="103" y="4"/>
                </a:cubicBezTo>
                <a:cubicBezTo>
                  <a:pt x="38" y="4"/>
                  <a:pt x="0" y="42"/>
                  <a:pt x="2" y="88"/>
                </a:cubicBezTo>
                <a:cubicBezTo>
                  <a:pt x="2" y="410"/>
                  <a:pt x="2" y="729"/>
                  <a:pt x="2" y="729"/>
                </a:cubicBezTo>
                <a:cubicBezTo>
                  <a:pt x="0" y="812"/>
                  <a:pt x="103" y="804"/>
                  <a:pt x="103" y="804"/>
                </a:cubicBezTo>
                <a:cubicBezTo>
                  <a:pt x="1895" y="804"/>
                  <a:pt x="3688" y="804"/>
                  <a:pt x="3688" y="804"/>
                </a:cubicBezTo>
                <a:cubicBezTo>
                  <a:pt x="3688" y="804"/>
                  <a:pt x="3794" y="816"/>
                  <a:pt x="3790" y="716"/>
                </a:cubicBezTo>
                <a:cubicBezTo>
                  <a:pt x="3790" y="536"/>
                  <a:pt x="3790" y="356"/>
                  <a:pt x="3790" y="356"/>
                </a:cubicBezTo>
                <a:cubicBezTo>
                  <a:pt x="3790" y="356"/>
                  <a:pt x="3796" y="288"/>
                  <a:pt x="3724" y="288"/>
                </a:cubicBezTo>
                <a:close/>
              </a:path>
            </a:pathLst>
          </a:custGeom>
          <a:gradFill rotWithShape="1">
            <a:gsLst>
              <a:gs pos="0">
                <a:schemeClr val="folHlink"/>
              </a:gs>
              <a:gs pos="100000">
                <a:srgbClr val="CCFF99"/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/>
          <a:lstStyle/>
          <a:p>
            <a:endParaRPr lang="ru-RU" sz="1050"/>
          </a:p>
        </p:txBody>
      </p:sp>
      <p:sp>
        <p:nvSpPr>
          <p:cNvPr id="59403" name="Rectangle 11"/>
          <p:cNvSpPr>
            <a:spLocks noChangeArrowheads="1"/>
          </p:cNvSpPr>
          <p:nvPr/>
        </p:nvSpPr>
        <p:spPr bwMode="auto">
          <a:xfrm>
            <a:off x="1714500" y="4001365"/>
            <a:ext cx="44577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In the Renaissance, works were divided into </a:t>
            </a:r>
            <a:r>
              <a:rPr lang="en-US" sz="2000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“high” </a:t>
            </a:r>
            <a:r>
              <a:rPr lang="en-US" sz="20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and </a:t>
            </a:r>
            <a:r>
              <a:rPr lang="en-US" sz="2000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“low”.</a:t>
            </a:r>
            <a:endParaRPr lang="ru-RU" sz="2000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0294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7783;p57"/>
          <p:cNvSpPr/>
          <p:nvPr/>
        </p:nvSpPr>
        <p:spPr>
          <a:xfrm rot="-487701">
            <a:off x="6421068" y="2169663"/>
            <a:ext cx="1767782" cy="2246304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Прямоугольник 5"/>
          <p:cNvSpPr/>
          <p:nvPr/>
        </p:nvSpPr>
        <p:spPr>
          <a:xfrm>
            <a:off x="609600" y="1804340"/>
            <a:ext cx="735980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/>
            <a:r>
              <a:rPr lang="en-US" sz="2400" dirty="0">
                <a:cs typeface="Times New Roman" pitchFamily="18" charset="0"/>
              </a:rPr>
              <a:t>Genres are classified </a:t>
            </a:r>
            <a:r>
              <a:rPr lang="en-US" sz="2400" dirty="0" smtClean="0">
                <a:cs typeface="Times New Roman" pitchFamily="18" charset="0"/>
              </a:rPr>
              <a:t>as</a:t>
            </a:r>
          </a:p>
          <a:p>
            <a:pPr eaLnBrk="1" hangingPunct="1"/>
            <a:r>
              <a:rPr lang="en-US" sz="2400" dirty="0" smtClean="0">
                <a:cs typeface="Times New Roman" pitchFamily="18" charset="0"/>
              </a:rPr>
              <a:t> </a:t>
            </a:r>
            <a:r>
              <a:rPr lang="en-US" sz="2400" b="1" i="1" dirty="0">
                <a:solidFill>
                  <a:schemeClr val="accent2">
                    <a:lumMod val="75000"/>
                  </a:schemeClr>
                </a:solidFill>
              </a:rPr>
              <a:t>fiction</a:t>
            </a:r>
            <a:r>
              <a:rPr lang="en-US" sz="2400" b="1" dirty="0">
                <a:solidFill>
                  <a:schemeClr val="accent2">
                    <a:lumMod val="75000"/>
                  </a:schemeClr>
                </a:solidFill>
              </a:rPr>
              <a:t>, </a:t>
            </a:r>
            <a:r>
              <a:rPr lang="en-US" sz="2400" b="1" i="1" dirty="0">
                <a:solidFill>
                  <a:schemeClr val="accent2">
                    <a:lumMod val="75000"/>
                  </a:schemeClr>
                </a:solidFill>
              </a:rPr>
              <a:t>drama</a:t>
            </a:r>
            <a:r>
              <a:rPr lang="en-US" sz="2400" b="1" dirty="0">
                <a:solidFill>
                  <a:schemeClr val="accent2">
                    <a:lumMod val="75000"/>
                  </a:schemeClr>
                </a:solidFill>
              </a:rPr>
              <a:t>, </a:t>
            </a:r>
            <a:r>
              <a:rPr lang="en-US" sz="2400" b="1" i="1" dirty="0">
                <a:solidFill>
                  <a:schemeClr val="accent2">
                    <a:lumMod val="75000"/>
                  </a:schemeClr>
                </a:solidFill>
              </a:rPr>
              <a:t>poetry</a:t>
            </a:r>
            <a:r>
              <a:rPr lang="en-US" sz="2400" b="1" dirty="0">
                <a:solidFill>
                  <a:schemeClr val="accent2">
                    <a:lumMod val="75000"/>
                  </a:schemeClr>
                </a:solidFill>
              </a:rPr>
              <a:t>, </a:t>
            </a:r>
            <a:r>
              <a:rPr lang="en-US" sz="2400" b="1" i="1" dirty="0">
                <a:solidFill>
                  <a:schemeClr val="accent2">
                    <a:lumMod val="75000"/>
                  </a:schemeClr>
                </a:solidFill>
              </a:rPr>
              <a:t>and nonfiction</a:t>
            </a:r>
            <a:r>
              <a:rPr lang="en-US" sz="2400" i="1" dirty="0" smtClean="0"/>
              <a:t>;</a:t>
            </a:r>
          </a:p>
          <a:p>
            <a:pPr eaLnBrk="1" hangingPunct="1"/>
            <a:r>
              <a:rPr lang="en-US" sz="2400" b="1" i="1" dirty="0">
                <a:solidFill>
                  <a:srgbClr val="7030A0"/>
                </a:solidFill>
              </a:rPr>
              <a:t>poetry, narrative, drama</a:t>
            </a:r>
            <a:r>
              <a:rPr lang="en-US" sz="2400" i="1" dirty="0" smtClean="0"/>
              <a:t>;</a:t>
            </a:r>
          </a:p>
          <a:p>
            <a:r>
              <a:rPr lang="en-US" sz="2400" b="1" i="1" dirty="0">
                <a:solidFill>
                  <a:srgbClr val="00B050"/>
                </a:solidFill>
                <a:cs typeface="Times New Roman" pitchFamily="18" charset="0"/>
              </a:rPr>
              <a:t>epic, lyric, dramatic, lyric and epic </a:t>
            </a:r>
            <a:r>
              <a:rPr lang="en-US" sz="2400" b="1" i="1" dirty="0" smtClean="0">
                <a:solidFill>
                  <a:srgbClr val="00B050"/>
                </a:solidFill>
                <a:cs typeface="Times New Roman" pitchFamily="18" charset="0"/>
              </a:rPr>
              <a:t>ones</a:t>
            </a:r>
            <a:r>
              <a:rPr lang="en-US" sz="2400" i="1" dirty="0"/>
              <a:t/>
            </a:r>
            <a:br>
              <a:rPr lang="en-US" sz="2400" i="1" dirty="0"/>
            </a:br>
            <a:r>
              <a:rPr lang="en-US" sz="2400" dirty="0">
                <a:cs typeface="Times New Roman" pitchFamily="18" charset="0"/>
              </a:rPr>
              <a:t/>
            </a:r>
            <a:br>
              <a:rPr lang="en-US" sz="2400" dirty="0">
                <a:cs typeface="Times New Roman" pitchFamily="18" charset="0"/>
              </a:rPr>
            </a:br>
            <a:endParaRPr lang="uk-UA" sz="2400" b="1" i="1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8926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Содержимое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85834947"/>
              </p:ext>
            </p:extLst>
          </p:nvPr>
        </p:nvGraphicFramePr>
        <p:xfrm>
          <a:off x="646771" y="208155"/>
          <a:ext cx="7865328" cy="47693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217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217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217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5331">
                <a:tc>
                  <a:txBody>
                    <a:bodyPr/>
                    <a:lstStyle/>
                    <a:p>
                      <a:r>
                        <a:rPr lang="en-US" sz="2400" dirty="0" smtClean="0">
                          <a:solidFill>
                            <a:schemeClr val="accent1">
                              <a:lumMod val="25000"/>
                            </a:schemeClr>
                          </a:solidFill>
                        </a:rPr>
                        <a:t>Epic genres</a:t>
                      </a:r>
                      <a:endParaRPr lang="uk-UA" sz="2400" dirty="0">
                        <a:solidFill>
                          <a:schemeClr val="accent1">
                            <a:lumMod val="25000"/>
                          </a:schemeClr>
                        </a:solidFill>
                      </a:endParaRPr>
                    </a:p>
                  </a:txBody>
                  <a:tcPr marL="68580" marR="68580" marT="34290" marB="34290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 smtClean="0">
                          <a:solidFill>
                            <a:schemeClr val="accent1">
                              <a:lumMod val="25000"/>
                            </a:schemeClr>
                          </a:solidFill>
                        </a:rPr>
                        <a:t>Lyric genres</a:t>
                      </a:r>
                      <a:endParaRPr lang="uk-UA" sz="2400" dirty="0">
                        <a:solidFill>
                          <a:schemeClr val="accent1">
                            <a:lumMod val="25000"/>
                          </a:schemeClr>
                        </a:solidFill>
                      </a:endParaRPr>
                    </a:p>
                  </a:txBody>
                  <a:tcPr marL="68580" marR="68580" marT="34290" marB="34290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 smtClean="0">
                          <a:solidFill>
                            <a:schemeClr val="accent1">
                              <a:lumMod val="25000"/>
                            </a:schemeClr>
                          </a:solidFill>
                        </a:rPr>
                        <a:t>Dramatic genres</a:t>
                      </a:r>
                      <a:endParaRPr lang="uk-UA" sz="2400" dirty="0">
                        <a:solidFill>
                          <a:schemeClr val="accent1">
                            <a:lumMod val="25000"/>
                          </a:schemeClr>
                        </a:solidFill>
                      </a:endParaRPr>
                    </a:p>
                  </a:txBody>
                  <a:tcPr marL="68580" marR="68580" marT="34290" marB="34290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9652">
                <a:tc>
                  <a:txBody>
                    <a:bodyPr/>
                    <a:lstStyle/>
                    <a:p>
                      <a:r>
                        <a:rPr lang="en-US" sz="2000" b="1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Big genres </a:t>
                      </a:r>
                      <a:r>
                        <a:rPr lang="en-US" sz="20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- epic, heroic folk song (heroic epic), novel, epic novel;</a:t>
                      </a:r>
                    </a:p>
                    <a:p>
                      <a:r>
                        <a:rPr lang="en-US" sz="2000" b="1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middle genres </a:t>
                      </a:r>
                      <a:r>
                        <a:rPr lang="en-US" sz="20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- the story;</a:t>
                      </a:r>
                    </a:p>
                    <a:p>
                      <a:r>
                        <a:rPr lang="en-US" sz="2000" b="1" i="0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small genres </a:t>
                      </a:r>
                      <a:r>
                        <a:rPr lang="en-US" sz="20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- short story, short </a:t>
                      </a:r>
                      <a:r>
                        <a:rPr lang="en-US" sz="2000" kern="120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short</a:t>
                      </a:r>
                      <a:r>
                        <a:rPr lang="en-US" sz="20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story, fairy tale, parable, feuilleton, pamphlet, essay, etc.</a:t>
                      </a:r>
                      <a:endParaRPr lang="uk-UA" sz="2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en-US" sz="20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Lyric poem, ode, elegy, hymn, satire, madrigal, epitaph, epigram, song, message, etc.</a:t>
                      </a:r>
                      <a:endParaRPr lang="uk-UA" sz="20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pl-PL" sz="20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Comedy, tragedy, drama, tragicomedy, melodrama, etc.</a:t>
                      </a:r>
                      <a:endParaRPr lang="uk-UA" sz="2000" dirty="0"/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5438">
                <a:tc gridSpan="3">
                  <a:txBody>
                    <a:bodyPr/>
                    <a:lstStyle/>
                    <a:p>
                      <a:r>
                        <a:rPr lang="en-US" sz="2400" b="1" kern="1200" dirty="0" err="1" smtClean="0">
                          <a:solidFill>
                            <a:schemeClr val="accent1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Lyro</a:t>
                      </a:r>
                      <a:r>
                        <a:rPr lang="en-US" sz="2400" b="1" kern="1200" dirty="0" smtClean="0">
                          <a:solidFill>
                            <a:schemeClr val="accent1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-epic</a:t>
                      </a:r>
                      <a:r>
                        <a:rPr lang="uk-UA" sz="2400" b="1" kern="1200" dirty="0" smtClean="0">
                          <a:solidFill>
                            <a:schemeClr val="accent1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</a:t>
                      </a:r>
                      <a:r>
                        <a:rPr lang="en-US" sz="2400" b="1" kern="1200" dirty="0" smtClean="0">
                          <a:solidFill>
                            <a:schemeClr val="accent1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genres</a:t>
                      </a:r>
                      <a:r>
                        <a:rPr lang="uk-UA" sz="2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:    </a:t>
                      </a:r>
                      <a:r>
                        <a:rPr lang="en-US" sz="2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ballad</a:t>
                      </a:r>
                      <a:r>
                        <a:rPr lang="uk-UA" sz="2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   </a:t>
                      </a:r>
                      <a:r>
                        <a:rPr lang="en-US" sz="2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fable</a:t>
                      </a:r>
                      <a:r>
                        <a:rPr lang="uk-UA" sz="2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uk-UA" sz="2400" dirty="0"/>
                    </a:p>
                  </a:txBody>
                  <a:tcPr marL="68580" marR="68580" marT="34290" marB="34290"/>
                </a:tc>
                <a:tc hMerge="1">
                  <a:txBody>
                    <a:bodyPr/>
                    <a:lstStyle/>
                    <a:p>
                      <a:endParaRPr lang="uk-UA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uk-U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" name="Google Shape;17784;p57"/>
          <p:cNvGrpSpPr/>
          <p:nvPr/>
        </p:nvGrpSpPr>
        <p:grpSpPr>
          <a:xfrm>
            <a:off x="7297981" y="2830709"/>
            <a:ext cx="1622001" cy="1758665"/>
            <a:chOff x="3779925" y="1751900"/>
            <a:chExt cx="1395150" cy="1512700"/>
          </a:xfrm>
        </p:grpSpPr>
        <p:sp>
          <p:nvSpPr>
            <p:cNvPr id="6" name="Google Shape;17785;p5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7786;p5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7787;p5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7788;p5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7789;p5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7790;p5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7791;p5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7792;p5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7793;p5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7794;p5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7795;p5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796;p5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7797;p5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7798;p5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7799;p5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7800;p5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7801;p5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7802;p5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7803;p5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7804;p5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7805;p5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7806;p5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7807;p5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7808;p5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7809;p5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7810;p5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7811;p5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7812;p5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7813;p5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7814;p5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7815;p5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7816;p5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7817;p5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7818;p5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7819;p5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7820;p5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7821;p5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7822;p5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7823;p5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17151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96" name="Google Shape;14096;p47"/>
          <p:cNvGrpSpPr/>
          <p:nvPr/>
        </p:nvGrpSpPr>
        <p:grpSpPr>
          <a:xfrm rot="3682741">
            <a:off x="3133672" y="2493547"/>
            <a:ext cx="1671509" cy="2146715"/>
            <a:chOff x="3362025" y="2093550"/>
            <a:chExt cx="1923775" cy="2470700"/>
          </a:xfrm>
        </p:grpSpPr>
        <p:sp>
          <p:nvSpPr>
            <p:cNvPr id="14097" name="Google Shape;14097;p47"/>
            <p:cNvSpPr/>
            <p:nvPr/>
          </p:nvSpPr>
          <p:spPr>
            <a:xfrm>
              <a:off x="4485975" y="4083575"/>
              <a:ext cx="711125" cy="433800"/>
            </a:xfrm>
            <a:custGeom>
              <a:avLst/>
              <a:gdLst/>
              <a:ahLst/>
              <a:cxnLst/>
              <a:rect l="l" t="t" r="r" b="b"/>
              <a:pathLst>
                <a:path w="28445" h="17352" extrusionOk="0">
                  <a:moveTo>
                    <a:pt x="4084" y="10482"/>
                  </a:moveTo>
                  <a:lnTo>
                    <a:pt x="4084" y="10482"/>
                  </a:lnTo>
                  <a:cubicBezTo>
                    <a:pt x="4394" y="10613"/>
                    <a:pt x="4703" y="10720"/>
                    <a:pt x="5001" y="10827"/>
                  </a:cubicBezTo>
                  <a:lnTo>
                    <a:pt x="5048" y="10839"/>
                  </a:lnTo>
                  <a:cubicBezTo>
                    <a:pt x="5513" y="11006"/>
                    <a:pt x="5977" y="11137"/>
                    <a:pt x="6418" y="11244"/>
                  </a:cubicBezTo>
                  <a:cubicBezTo>
                    <a:pt x="5453" y="11113"/>
                    <a:pt x="4596" y="10875"/>
                    <a:pt x="4084" y="10482"/>
                  </a:cubicBezTo>
                  <a:close/>
                  <a:moveTo>
                    <a:pt x="15395" y="3147"/>
                  </a:moveTo>
                  <a:cubicBezTo>
                    <a:pt x="15597" y="3219"/>
                    <a:pt x="15812" y="3314"/>
                    <a:pt x="16038" y="3397"/>
                  </a:cubicBezTo>
                  <a:cubicBezTo>
                    <a:pt x="16586" y="3624"/>
                    <a:pt x="17133" y="3850"/>
                    <a:pt x="17717" y="4005"/>
                  </a:cubicBezTo>
                  <a:cubicBezTo>
                    <a:pt x="17786" y="4028"/>
                    <a:pt x="17854" y="4038"/>
                    <a:pt x="17921" y="4038"/>
                  </a:cubicBezTo>
                  <a:cubicBezTo>
                    <a:pt x="18094" y="4038"/>
                    <a:pt x="18254" y="3968"/>
                    <a:pt x="18383" y="3874"/>
                  </a:cubicBezTo>
                  <a:cubicBezTo>
                    <a:pt x="18550" y="4231"/>
                    <a:pt x="18717" y="4600"/>
                    <a:pt x="18860" y="4993"/>
                  </a:cubicBezTo>
                  <a:cubicBezTo>
                    <a:pt x="19348" y="6326"/>
                    <a:pt x="18217" y="7505"/>
                    <a:pt x="17324" y="8279"/>
                  </a:cubicBezTo>
                  <a:cubicBezTo>
                    <a:pt x="15597" y="9767"/>
                    <a:pt x="13538" y="10851"/>
                    <a:pt x="11763" y="11196"/>
                  </a:cubicBezTo>
                  <a:cubicBezTo>
                    <a:pt x="11216" y="11303"/>
                    <a:pt x="10097" y="11410"/>
                    <a:pt x="8870" y="11422"/>
                  </a:cubicBezTo>
                  <a:cubicBezTo>
                    <a:pt x="8930" y="11363"/>
                    <a:pt x="8989" y="11303"/>
                    <a:pt x="9037" y="11208"/>
                  </a:cubicBezTo>
                  <a:cubicBezTo>
                    <a:pt x="9216" y="10898"/>
                    <a:pt x="9216" y="10517"/>
                    <a:pt x="9025" y="10255"/>
                  </a:cubicBezTo>
                  <a:cubicBezTo>
                    <a:pt x="8906" y="10101"/>
                    <a:pt x="8715" y="9982"/>
                    <a:pt x="8477" y="9946"/>
                  </a:cubicBezTo>
                  <a:cubicBezTo>
                    <a:pt x="7787" y="9863"/>
                    <a:pt x="7049" y="9696"/>
                    <a:pt x="6156" y="9446"/>
                  </a:cubicBezTo>
                  <a:cubicBezTo>
                    <a:pt x="6072" y="9422"/>
                    <a:pt x="5989" y="9398"/>
                    <a:pt x="5882" y="9362"/>
                  </a:cubicBezTo>
                  <a:cubicBezTo>
                    <a:pt x="5298" y="9220"/>
                    <a:pt x="4405" y="8981"/>
                    <a:pt x="4108" y="8565"/>
                  </a:cubicBezTo>
                  <a:cubicBezTo>
                    <a:pt x="4072" y="8505"/>
                    <a:pt x="4024" y="8458"/>
                    <a:pt x="3977" y="8410"/>
                  </a:cubicBezTo>
                  <a:cubicBezTo>
                    <a:pt x="4036" y="8291"/>
                    <a:pt x="4072" y="8196"/>
                    <a:pt x="4072" y="8077"/>
                  </a:cubicBezTo>
                  <a:cubicBezTo>
                    <a:pt x="4137" y="8066"/>
                    <a:pt x="4207" y="8061"/>
                    <a:pt x="4281" y="8061"/>
                  </a:cubicBezTo>
                  <a:cubicBezTo>
                    <a:pt x="4962" y="8061"/>
                    <a:pt x="5972" y="8476"/>
                    <a:pt x="6691" y="8755"/>
                  </a:cubicBezTo>
                  <a:cubicBezTo>
                    <a:pt x="6953" y="8862"/>
                    <a:pt x="7180" y="8946"/>
                    <a:pt x="7358" y="9029"/>
                  </a:cubicBezTo>
                  <a:cubicBezTo>
                    <a:pt x="7775" y="9172"/>
                    <a:pt x="8204" y="9327"/>
                    <a:pt x="8620" y="9470"/>
                  </a:cubicBezTo>
                  <a:cubicBezTo>
                    <a:pt x="9442" y="9767"/>
                    <a:pt x="10287" y="10077"/>
                    <a:pt x="11156" y="10315"/>
                  </a:cubicBezTo>
                  <a:cubicBezTo>
                    <a:pt x="11237" y="10338"/>
                    <a:pt x="11317" y="10349"/>
                    <a:pt x="11395" y="10349"/>
                  </a:cubicBezTo>
                  <a:cubicBezTo>
                    <a:pt x="11638" y="10349"/>
                    <a:pt x="11857" y="10240"/>
                    <a:pt x="12002" y="10041"/>
                  </a:cubicBezTo>
                  <a:cubicBezTo>
                    <a:pt x="12204" y="9720"/>
                    <a:pt x="12204" y="9279"/>
                    <a:pt x="11990" y="8981"/>
                  </a:cubicBezTo>
                  <a:cubicBezTo>
                    <a:pt x="11871" y="8827"/>
                    <a:pt x="11716" y="8708"/>
                    <a:pt x="11525" y="8648"/>
                  </a:cubicBezTo>
                  <a:cubicBezTo>
                    <a:pt x="10632" y="8398"/>
                    <a:pt x="9728" y="8077"/>
                    <a:pt x="8858" y="7755"/>
                  </a:cubicBezTo>
                  <a:cubicBezTo>
                    <a:pt x="8442" y="7612"/>
                    <a:pt x="8013" y="7446"/>
                    <a:pt x="7584" y="7303"/>
                  </a:cubicBezTo>
                  <a:lnTo>
                    <a:pt x="7584" y="7303"/>
                  </a:lnTo>
                  <a:cubicBezTo>
                    <a:pt x="8204" y="7457"/>
                    <a:pt x="8835" y="7624"/>
                    <a:pt x="9442" y="7779"/>
                  </a:cubicBezTo>
                  <a:cubicBezTo>
                    <a:pt x="10656" y="8053"/>
                    <a:pt x="11930" y="8386"/>
                    <a:pt x="13133" y="8755"/>
                  </a:cubicBezTo>
                  <a:cubicBezTo>
                    <a:pt x="13216" y="8783"/>
                    <a:pt x="13299" y="8796"/>
                    <a:pt x="13381" y="8796"/>
                  </a:cubicBezTo>
                  <a:cubicBezTo>
                    <a:pt x="13612" y="8796"/>
                    <a:pt x="13825" y="8687"/>
                    <a:pt x="13966" y="8493"/>
                  </a:cubicBezTo>
                  <a:cubicBezTo>
                    <a:pt x="14192" y="8172"/>
                    <a:pt x="14192" y="7731"/>
                    <a:pt x="13954" y="7422"/>
                  </a:cubicBezTo>
                  <a:cubicBezTo>
                    <a:pt x="13847" y="7267"/>
                    <a:pt x="13680" y="7148"/>
                    <a:pt x="13502" y="7100"/>
                  </a:cubicBezTo>
                  <a:cubicBezTo>
                    <a:pt x="12264" y="6719"/>
                    <a:pt x="11001" y="6398"/>
                    <a:pt x="9787" y="6088"/>
                  </a:cubicBezTo>
                  <a:cubicBezTo>
                    <a:pt x="9168" y="5945"/>
                    <a:pt x="8537" y="5779"/>
                    <a:pt x="7906" y="5612"/>
                  </a:cubicBezTo>
                  <a:cubicBezTo>
                    <a:pt x="8025" y="5576"/>
                    <a:pt x="8132" y="5529"/>
                    <a:pt x="8263" y="5481"/>
                  </a:cubicBezTo>
                  <a:cubicBezTo>
                    <a:pt x="9430" y="5672"/>
                    <a:pt x="10573" y="6041"/>
                    <a:pt x="11668" y="6422"/>
                  </a:cubicBezTo>
                  <a:cubicBezTo>
                    <a:pt x="12978" y="6850"/>
                    <a:pt x="14335" y="7291"/>
                    <a:pt x="15752" y="7446"/>
                  </a:cubicBezTo>
                  <a:cubicBezTo>
                    <a:pt x="15793" y="7451"/>
                    <a:pt x="15832" y="7454"/>
                    <a:pt x="15871" y="7454"/>
                  </a:cubicBezTo>
                  <a:cubicBezTo>
                    <a:pt x="16178" y="7454"/>
                    <a:pt x="16439" y="7291"/>
                    <a:pt x="16597" y="7017"/>
                  </a:cubicBezTo>
                  <a:cubicBezTo>
                    <a:pt x="16776" y="6695"/>
                    <a:pt x="16764" y="6326"/>
                    <a:pt x="16586" y="6064"/>
                  </a:cubicBezTo>
                  <a:cubicBezTo>
                    <a:pt x="16490" y="5945"/>
                    <a:pt x="16335" y="5791"/>
                    <a:pt x="16038" y="5767"/>
                  </a:cubicBezTo>
                  <a:cubicBezTo>
                    <a:pt x="14681" y="5612"/>
                    <a:pt x="13359" y="5172"/>
                    <a:pt x="12061" y="4755"/>
                  </a:cubicBezTo>
                  <a:lnTo>
                    <a:pt x="11073" y="4445"/>
                  </a:lnTo>
                  <a:cubicBezTo>
                    <a:pt x="11299" y="4362"/>
                    <a:pt x="11525" y="4290"/>
                    <a:pt x="11775" y="4207"/>
                  </a:cubicBezTo>
                  <a:cubicBezTo>
                    <a:pt x="11883" y="4255"/>
                    <a:pt x="11990" y="4302"/>
                    <a:pt x="12121" y="4338"/>
                  </a:cubicBezTo>
                  <a:cubicBezTo>
                    <a:pt x="13538" y="4552"/>
                    <a:pt x="14919" y="5005"/>
                    <a:pt x="16252" y="5433"/>
                  </a:cubicBezTo>
                  <a:lnTo>
                    <a:pt x="17550" y="5838"/>
                  </a:lnTo>
                  <a:cubicBezTo>
                    <a:pt x="17636" y="5866"/>
                    <a:pt x="17722" y="5879"/>
                    <a:pt x="17805" y="5879"/>
                  </a:cubicBezTo>
                  <a:cubicBezTo>
                    <a:pt x="18040" y="5879"/>
                    <a:pt x="18251" y="5770"/>
                    <a:pt x="18383" y="5576"/>
                  </a:cubicBezTo>
                  <a:cubicBezTo>
                    <a:pt x="18610" y="5255"/>
                    <a:pt x="18598" y="4814"/>
                    <a:pt x="18371" y="4505"/>
                  </a:cubicBezTo>
                  <a:cubicBezTo>
                    <a:pt x="18264" y="4350"/>
                    <a:pt x="18098" y="4231"/>
                    <a:pt x="17907" y="4183"/>
                  </a:cubicBezTo>
                  <a:cubicBezTo>
                    <a:pt x="17490" y="4052"/>
                    <a:pt x="17062" y="3921"/>
                    <a:pt x="16645" y="3778"/>
                  </a:cubicBezTo>
                  <a:cubicBezTo>
                    <a:pt x="16074" y="3600"/>
                    <a:pt x="15514" y="3421"/>
                    <a:pt x="14931" y="3267"/>
                  </a:cubicBezTo>
                  <a:cubicBezTo>
                    <a:pt x="15085" y="3219"/>
                    <a:pt x="15228" y="3183"/>
                    <a:pt x="15395" y="3147"/>
                  </a:cubicBezTo>
                  <a:close/>
                  <a:moveTo>
                    <a:pt x="23979" y="1897"/>
                  </a:moveTo>
                  <a:lnTo>
                    <a:pt x="23979" y="1897"/>
                  </a:lnTo>
                  <a:cubicBezTo>
                    <a:pt x="24765" y="2028"/>
                    <a:pt x="25682" y="2326"/>
                    <a:pt x="26170" y="2993"/>
                  </a:cubicBezTo>
                  <a:cubicBezTo>
                    <a:pt x="26492" y="3457"/>
                    <a:pt x="26611" y="4052"/>
                    <a:pt x="26515" y="4767"/>
                  </a:cubicBezTo>
                  <a:cubicBezTo>
                    <a:pt x="26253" y="6565"/>
                    <a:pt x="24515" y="8350"/>
                    <a:pt x="23122" y="9803"/>
                  </a:cubicBezTo>
                  <a:cubicBezTo>
                    <a:pt x="22801" y="10124"/>
                    <a:pt x="22503" y="10434"/>
                    <a:pt x="22241" y="10720"/>
                  </a:cubicBezTo>
                  <a:cubicBezTo>
                    <a:pt x="21015" y="12041"/>
                    <a:pt x="19586" y="13113"/>
                    <a:pt x="18038" y="13923"/>
                  </a:cubicBezTo>
                  <a:cubicBezTo>
                    <a:pt x="19336" y="13030"/>
                    <a:pt x="20538" y="11899"/>
                    <a:pt x="21658" y="10815"/>
                  </a:cubicBezTo>
                  <a:cubicBezTo>
                    <a:pt x="21955" y="10529"/>
                    <a:pt x="22241" y="10244"/>
                    <a:pt x="22527" y="9994"/>
                  </a:cubicBezTo>
                  <a:cubicBezTo>
                    <a:pt x="24741" y="7922"/>
                    <a:pt x="25229" y="5195"/>
                    <a:pt x="23979" y="1897"/>
                  </a:cubicBezTo>
                  <a:close/>
                  <a:moveTo>
                    <a:pt x="22098" y="1802"/>
                  </a:moveTo>
                  <a:lnTo>
                    <a:pt x="22098" y="1802"/>
                  </a:lnTo>
                  <a:cubicBezTo>
                    <a:pt x="23432" y="4814"/>
                    <a:pt x="23170" y="6922"/>
                    <a:pt x="21253" y="8851"/>
                  </a:cubicBezTo>
                  <a:lnTo>
                    <a:pt x="21134" y="8970"/>
                  </a:lnTo>
                  <a:cubicBezTo>
                    <a:pt x="19145" y="10958"/>
                    <a:pt x="16419" y="13696"/>
                    <a:pt x="13561" y="13934"/>
                  </a:cubicBezTo>
                  <a:cubicBezTo>
                    <a:pt x="13366" y="13951"/>
                    <a:pt x="13147" y="13960"/>
                    <a:pt x="12907" y="13960"/>
                  </a:cubicBezTo>
                  <a:cubicBezTo>
                    <a:pt x="11449" y="13960"/>
                    <a:pt x="9247" y="13645"/>
                    <a:pt x="7334" y="12970"/>
                  </a:cubicBezTo>
                  <a:lnTo>
                    <a:pt x="7334" y="12970"/>
                  </a:lnTo>
                  <a:cubicBezTo>
                    <a:pt x="7982" y="13031"/>
                    <a:pt x="8624" y="13055"/>
                    <a:pt x="9220" y="13055"/>
                  </a:cubicBezTo>
                  <a:cubicBezTo>
                    <a:pt x="10255" y="13055"/>
                    <a:pt x="11152" y="12982"/>
                    <a:pt x="11704" y="12899"/>
                  </a:cubicBezTo>
                  <a:cubicBezTo>
                    <a:pt x="14026" y="12541"/>
                    <a:pt x="16728" y="11137"/>
                    <a:pt x="18752" y="9243"/>
                  </a:cubicBezTo>
                  <a:cubicBezTo>
                    <a:pt x="19514" y="8529"/>
                    <a:pt x="20562" y="7386"/>
                    <a:pt x="20705" y="5767"/>
                  </a:cubicBezTo>
                  <a:cubicBezTo>
                    <a:pt x="20812" y="4624"/>
                    <a:pt x="20229" y="3505"/>
                    <a:pt x="19669" y="2433"/>
                  </a:cubicBezTo>
                  <a:cubicBezTo>
                    <a:pt x="19622" y="2338"/>
                    <a:pt x="19574" y="2266"/>
                    <a:pt x="19526" y="2183"/>
                  </a:cubicBezTo>
                  <a:cubicBezTo>
                    <a:pt x="20050" y="2076"/>
                    <a:pt x="20526" y="2004"/>
                    <a:pt x="20955" y="1921"/>
                  </a:cubicBezTo>
                  <a:cubicBezTo>
                    <a:pt x="21312" y="1862"/>
                    <a:pt x="21717" y="1826"/>
                    <a:pt x="22098" y="1802"/>
                  </a:cubicBezTo>
                  <a:close/>
                  <a:moveTo>
                    <a:pt x="22778" y="0"/>
                  </a:moveTo>
                  <a:cubicBezTo>
                    <a:pt x="21365" y="0"/>
                    <a:pt x="19905" y="303"/>
                    <a:pt x="18502" y="635"/>
                  </a:cubicBezTo>
                  <a:cubicBezTo>
                    <a:pt x="18427" y="613"/>
                    <a:pt x="18351" y="603"/>
                    <a:pt x="18275" y="603"/>
                  </a:cubicBezTo>
                  <a:cubicBezTo>
                    <a:pt x="18060" y="603"/>
                    <a:pt x="17848" y="685"/>
                    <a:pt x="17681" y="826"/>
                  </a:cubicBezTo>
                  <a:lnTo>
                    <a:pt x="17657" y="826"/>
                  </a:lnTo>
                  <a:cubicBezTo>
                    <a:pt x="17312" y="897"/>
                    <a:pt x="16978" y="981"/>
                    <a:pt x="16657" y="1064"/>
                  </a:cubicBezTo>
                  <a:cubicBezTo>
                    <a:pt x="14704" y="1504"/>
                    <a:pt x="12692" y="2076"/>
                    <a:pt x="10644" y="2755"/>
                  </a:cubicBezTo>
                  <a:lnTo>
                    <a:pt x="10466" y="2814"/>
                  </a:lnTo>
                  <a:cubicBezTo>
                    <a:pt x="9692" y="3064"/>
                    <a:pt x="8811" y="3362"/>
                    <a:pt x="7894" y="3719"/>
                  </a:cubicBezTo>
                  <a:cubicBezTo>
                    <a:pt x="7799" y="3743"/>
                    <a:pt x="7727" y="3767"/>
                    <a:pt x="7656" y="3814"/>
                  </a:cubicBezTo>
                  <a:cubicBezTo>
                    <a:pt x="4703" y="4945"/>
                    <a:pt x="750" y="6862"/>
                    <a:pt x="119" y="10303"/>
                  </a:cubicBezTo>
                  <a:cubicBezTo>
                    <a:pt x="0" y="10910"/>
                    <a:pt x="107" y="11494"/>
                    <a:pt x="214" y="11946"/>
                  </a:cubicBezTo>
                  <a:cubicBezTo>
                    <a:pt x="238" y="12065"/>
                    <a:pt x="286" y="12160"/>
                    <a:pt x="345" y="12244"/>
                  </a:cubicBezTo>
                  <a:cubicBezTo>
                    <a:pt x="484" y="12436"/>
                    <a:pt x="692" y="12534"/>
                    <a:pt x="922" y="12534"/>
                  </a:cubicBezTo>
                  <a:cubicBezTo>
                    <a:pt x="1048" y="12534"/>
                    <a:pt x="1179" y="12505"/>
                    <a:pt x="1310" y="12446"/>
                  </a:cubicBezTo>
                  <a:cubicBezTo>
                    <a:pt x="1655" y="12303"/>
                    <a:pt x="1941" y="11910"/>
                    <a:pt x="1834" y="11422"/>
                  </a:cubicBezTo>
                  <a:cubicBezTo>
                    <a:pt x="1750" y="11053"/>
                    <a:pt x="1750" y="10672"/>
                    <a:pt x="1822" y="10303"/>
                  </a:cubicBezTo>
                  <a:lnTo>
                    <a:pt x="1822" y="10303"/>
                  </a:lnTo>
                  <a:cubicBezTo>
                    <a:pt x="1881" y="10541"/>
                    <a:pt x="1988" y="10767"/>
                    <a:pt x="2131" y="10970"/>
                  </a:cubicBezTo>
                  <a:cubicBezTo>
                    <a:pt x="2250" y="11244"/>
                    <a:pt x="2405" y="11494"/>
                    <a:pt x="2596" y="11744"/>
                  </a:cubicBezTo>
                  <a:cubicBezTo>
                    <a:pt x="4394" y="14220"/>
                    <a:pt x="8966" y="15363"/>
                    <a:pt x="11978" y="15601"/>
                  </a:cubicBezTo>
                  <a:cubicBezTo>
                    <a:pt x="11714" y="15616"/>
                    <a:pt x="11451" y="15623"/>
                    <a:pt x="11188" y="15623"/>
                  </a:cubicBezTo>
                  <a:cubicBezTo>
                    <a:pt x="9273" y="15623"/>
                    <a:pt x="7371" y="15239"/>
                    <a:pt x="5644" y="14423"/>
                  </a:cubicBezTo>
                  <a:cubicBezTo>
                    <a:pt x="5526" y="14371"/>
                    <a:pt x="5404" y="14346"/>
                    <a:pt x="5284" y="14346"/>
                  </a:cubicBezTo>
                  <a:cubicBezTo>
                    <a:pt x="5042" y="14346"/>
                    <a:pt x="4811" y="14450"/>
                    <a:pt x="4644" y="14649"/>
                  </a:cubicBezTo>
                  <a:cubicBezTo>
                    <a:pt x="4382" y="14958"/>
                    <a:pt x="4358" y="15399"/>
                    <a:pt x="4584" y="15709"/>
                  </a:cubicBezTo>
                  <a:cubicBezTo>
                    <a:pt x="4655" y="15828"/>
                    <a:pt x="4775" y="15911"/>
                    <a:pt x="4917" y="15970"/>
                  </a:cubicBezTo>
                  <a:cubicBezTo>
                    <a:pt x="6876" y="16899"/>
                    <a:pt x="8990" y="17351"/>
                    <a:pt x="11131" y="17351"/>
                  </a:cubicBezTo>
                  <a:cubicBezTo>
                    <a:pt x="15276" y="17351"/>
                    <a:pt x="19525" y="15657"/>
                    <a:pt x="22955" y="12446"/>
                  </a:cubicBezTo>
                  <a:cubicBezTo>
                    <a:pt x="23753" y="11684"/>
                    <a:pt x="24503" y="10827"/>
                    <a:pt x="25218" y="9982"/>
                  </a:cubicBezTo>
                  <a:cubicBezTo>
                    <a:pt x="25420" y="9720"/>
                    <a:pt x="25634" y="9482"/>
                    <a:pt x="25837" y="9232"/>
                  </a:cubicBezTo>
                  <a:cubicBezTo>
                    <a:pt x="26706" y="8231"/>
                    <a:pt x="27646" y="7041"/>
                    <a:pt x="28039" y="5707"/>
                  </a:cubicBezTo>
                  <a:cubicBezTo>
                    <a:pt x="28444" y="4386"/>
                    <a:pt x="28254" y="3064"/>
                    <a:pt x="27492" y="2028"/>
                  </a:cubicBezTo>
                  <a:cubicBezTo>
                    <a:pt x="26837" y="1135"/>
                    <a:pt x="25813" y="480"/>
                    <a:pt x="24587" y="195"/>
                  </a:cubicBezTo>
                  <a:cubicBezTo>
                    <a:pt x="23998" y="58"/>
                    <a:pt x="23393" y="0"/>
                    <a:pt x="22778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47"/>
            <p:cNvSpPr/>
            <p:nvPr/>
          </p:nvSpPr>
          <p:spPr>
            <a:xfrm>
              <a:off x="3362025" y="2093550"/>
              <a:ext cx="1923775" cy="2470700"/>
            </a:xfrm>
            <a:custGeom>
              <a:avLst/>
              <a:gdLst/>
              <a:ahLst/>
              <a:cxnLst/>
              <a:rect l="l" t="t" r="r" b="b"/>
              <a:pathLst>
                <a:path w="76951" h="98828" extrusionOk="0">
                  <a:moveTo>
                    <a:pt x="27015" y="11871"/>
                  </a:moveTo>
                  <a:cubicBezTo>
                    <a:pt x="27039" y="11930"/>
                    <a:pt x="27087" y="11978"/>
                    <a:pt x="27146" y="12025"/>
                  </a:cubicBezTo>
                  <a:cubicBezTo>
                    <a:pt x="26813" y="12335"/>
                    <a:pt x="26753" y="12811"/>
                    <a:pt x="27015" y="13168"/>
                  </a:cubicBezTo>
                  <a:cubicBezTo>
                    <a:pt x="27087" y="13276"/>
                    <a:pt x="27206" y="13359"/>
                    <a:pt x="27325" y="13430"/>
                  </a:cubicBezTo>
                  <a:cubicBezTo>
                    <a:pt x="27563" y="13538"/>
                    <a:pt x="27813" y="13645"/>
                    <a:pt x="28051" y="13740"/>
                  </a:cubicBezTo>
                  <a:cubicBezTo>
                    <a:pt x="27908" y="13859"/>
                    <a:pt x="27813" y="14038"/>
                    <a:pt x="27789" y="14216"/>
                  </a:cubicBezTo>
                  <a:cubicBezTo>
                    <a:pt x="27742" y="14478"/>
                    <a:pt x="27849" y="14776"/>
                    <a:pt x="28051" y="14978"/>
                  </a:cubicBezTo>
                  <a:cubicBezTo>
                    <a:pt x="27980" y="15038"/>
                    <a:pt x="27920" y="15109"/>
                    <a:pt x="27873" y="15181"/>
                  </a:cubicBezTo>
                  <a:cubicBezTo>
                    <a:pt x="27765" y="15026"/>
                    <a:pt x="27646" y="14883"/>
                    <a:pt x="27551" y="14728"/>
                  </a:cubicBezTo>
                  <a:lnTo>
                    <a:pt x="27194" y="14240"/>
                  </a:lnTo>
                  <a:cubicBezTo>
                    <a:pt x="26801" y="13704"/>
                    <a:pt x="26515" y="13192"/>
                    <a:pt x="26301" y="12680"/>
                  </a:cubicBezTo>
                  <a:cubicBezTo>
                    <a:pt x="26241" y="12514"/>
                    <a:pt x="26218" y="12395"/>
                    <a:pt x="26253" y="12299"/>
                  </a:cubicBezTo>
                  <a:cubicBezTo>
                    <a:pt x="26325" y="12133"/>
                    <a:pt x="26634" y="12025"/>
                    <a:pt x="26908" y="11918"/>
                  </a:cubicBezTo>
                  <a:cubicBezTo>
                    <a:pt x="26932" y="11906"/>
                    <a:pt x="26980" y="11883"/>
                    <a:pt x="27015" y="11871"/>
                  </a:cubicBezTo>
                  <a:close/>
                  <a:moveTo>
                    <a:pt x="34576" y="18836"/>
                  </a:moveTo>
                  <a:cubicBezTo>
                    <a:pt x="34719" y="19157"/>
                    <a:pt x="34862" y="19467"/>
                    <a:pt x="35004" y="19776"/>
                  </a:cubicBezTo>
                  <a:cubicBezTo>
                    <a:pt x="34989" y="19772"/>
                    <a:pt x="34974" y="19771"/>
                    <a:pt x="34960" y="19771"/>
                  </a:cubicBezTo>
                  <a:cubicBezTo>
                    <a:pt x="34932" y="19771"/>
                    <a:pt x="34905" y="19776"/>
                    <a:pt x="34874" y="19776"/>
                  </a:cubicBezTo>
                  <a:cubicBezTo>
                    <a:pt x="34826" y="19776"/>
                    <a:pt x="34802" y="19788"/>
                    <a:pt x="34754" y="19788"/>
                  </a:cubicBezTo>
                  <a:cubicBezTo>
                    <a:pt x="34814" y="19550"/>
                    <a:pt x="34754" y="19288"/>
                    <a:pt x="34600" y="19074"/>
                  </a:cubicBezTo>
                  <a:cubicBezTo>
                    <a:pt x="34576" y="19038"/>
                    <a:pt x="34528" y="18991"/>
                    <a:pt x="34481" y="18943"/>
                  </a:cubicBezTo>
                  <a:cubicBezTo>
                    <a:pt x="34516" y="18919"/>
                    <a:pt x="34540" y="18883"/>
                    <a:pt x="34576" y="18836"/>
                  </a:cubicBezTo>
                  <a:close/>
                  <a:moveTo>
                    <a:pt x="35612" y="21146"/>
                  </a:moveTo>
                  <a:cubicBezTo>
                    <a:pt x="35636" y="21181"/>
                    <a:pt x="35636" y="21193"/>
                    <a:pt x="35647" y="21217"/>
                  </a:cubicBezTo>
                  <a:cubicBezTo>
                    <a:pt x="35612" y="21217"/>
                    <a:pt x="35600" y="21241"/>
                    <a:pt x="35576" y="21241"/>
                  </a:cubicBezTo>
                  <a:cubicBezTo>
                    <a:pt x="35576" y="21217"/>
                    <a:pt x="35576" y="21217"/>
                    <a:pt x="35552" y="21205"/>
                  </a:cubicBezTo>
                  <a:cubicBezTo>
                    <a:pt x="35588" y="21193"/>
                    <a:pt x="35600" y="21158"/>
                    <a:pt x="35612" y="21146"/>
                  </a:cubicBezTo>
                  <a:close/>
                  <a:moveTo>
                    <a:pt x="36612" y="23444"/>
                  </a:moveTo>
                  <a:cubicBezTo>
                    <a:pt x="36719" y="23682"/>
                    <a:pt x="36802" y="23920"/>
                    <a:pt x="36909" y="24158"/>
                  </a:cubicBezTo>
                  <a:cubicBezTo>
                    <a:pt x="36850" y="24158"/>
                    <a:pt x="36826" y="24134"/>
                    <a:pt x="36790" y="24134"/>
                  </a:cubicBezTo>
                  <a:lnTo>
                    <a:pt x="36683" y="24134"/>
                  </a:lnTo>
                  <a:cubicBezTo>
                    <a:pt x="36695" y="23944"/>
                    <a:pt x="36671" y="23753"/>
                    <a:pt x="36576" y="23586"/>
                  </a:cubicBezTo>
                  <a:cubicBezTo>
                    <a:pt x="36600" y="23539"/>
                    <a:pt x="36600" y="23479"/>
                    <a:pt x="36612" y="23444"/>
                  </a:cubicBezTo>
                  <a:close/>
                  <a:moveTo>
                    <a:pt x="37445" y="25539"/>
                  </a:moveTo>
                  <a:cubicBezTo>
                    <a:pt x="37493" y="25646"/>
                    <a:pt x="37541" y="25741"/>
                    <a:pt x="37564" y="25849"/>
                  </a:cubicBezTo>
                  <a:cubicBezTo>
                    <a:pt x="37398" y="25849"/>
                    <a:pt x="37243" y="25860"/>
                    <a:pt x="37076" y="25884"/>
                  </a:cubicBezTo>
                  <a:cubicBezTo>
                    <a:pt x="37076" y="25849"/>
                    <a:pt x="37088" y="25801"/>
                    <a:pt x="37088" y="25777"/>
                  </a:cubicBezTo>
                  <a:cubicBezTo>
                    <a:pt x="37243" y="25730"/>
                    <a:pt x="37350" y="25646"/>
                    <a:pt x="37445" y="25539"/>
                  </a:cubicBezTo>
                  <a:close/>
                  <a:moveTo>
                    <a:pt x="19256" y="1774"/>
                  </a:moveTo>
                  <a:cubicBezTo>
                    <a:pt x="22227" y="1774"/>
                    <a:pt x="24582" y="2911"/>
                    <a:pt x="26753" y="5358"/>
                  </a:cubicBezTo>
                  <a:cubicBezTo>
                    <a:pt x="26908" y="5525"/>
                    <a:pt x="27051" y="5703"/>
                    <a:pt x="27206" y="5882"/>
                  </a:cubicBezTo>
                  <a:cubicBezTo>
                    <a:pt x="24110" y="6215"/>
                    <a:pt x="20931" y="7787"/>
                    <a:pt x="18764" y="10025"/>
                  </a:cubicBezTo>
                  <a:cubicBezTo>
                    <a:pt x="18491" y="10323"/>
                    <a:pt x="18455" y="10716"/>
                    <a:pt x="18693" y="11037"/>
                  </a:cubicBezTo>
                  <a:cubicBezTo>
                    <a:pt x="18860" y="11263"/>
                    <a:pt x="19110" y="11394"/>
                    <a:pt x="19383" y="11430"/>
                  </a:cubicBezTo>
                  <a:cubicBezTo>
                    <a:pt x="19399" y="11431"/>
                    <a:pt x="19414" y="11431"/>
                    <a:pt x="19430" y="11431"/>
                  </a:cubicBezTo>
                  <a:cubicBezTo>
                    <a:pt x="19663" y="11431"/>
                    <a:pt x="19883" y="11346"/>
                    <a:pt x="20050" y="11156"/>
                  </a:cubicBezTo>
                  <a:cubicBezTo>
                    <a:pt x="22122" y="9013"/>
                    <a:pt x="25468" y="7561"/>
                    <a:pt x="28397" y="7513"/>
                  </a:cubicBezTo>
                  <a:cubicBezTo>
                    <a:pt x="28801" y="8096"/>
                    <a:pt x="29206" y="8716"/>
                    <a:pt x="29635" y="9430"/>
                  </a:cubicBezTo>
                  <a:cubicBezTo>
                    <a:pt x="28932" y="9513"/>
                    <a:pt x="28254" y="9656"/>
                    <a:pt x="27563" y="9847"/>
                  </a:cubicBezTo>
                  <a:lnTo>
                    <a:pt x="27492" y="9882"/>
                  </a:lnTo>
                  <a:cubicBezTo>
                    <a:pt x="26682" y="10120"/>
                    <a:pt x="25015" y="10621"/>
                    <a:pt x="24706" y="11549"/>
                  </a:cubicBezTo>
                  <a:cubicBezTo>
                    <a:pt x="24217" y="12990"/>
                    <a:pt x="25122" y="14466"/>
                    <a:pt x="25837" y="15443"/>
                  </a:cubicBezTo>
                  <a:cubicBezTo>
                    <a:pt x="26206" y="15955"/>
                    <a:pt x="26611" y="16443"/>
                    <a:pt x="27015" y="16907"/>
                  </a:cubicBezTo>
                  <a:cubicBezTo>
                    <a:pt x="27384" y="17348"/>
                    <a:pt x="27742" y="17764"/>
                    <a:pt x="27992" y="18145"/>
                  </a:cubicBezTo>
                  <a:cubicBezTo>
                    <a:pt x="28778" y="19276"/>
                    <a:pt x="29409" y="20586"/>
                    <a:pt x="30016" y="21848"/>
                  </a:cubicBezTo>
                  <a:lnTo>
                    <a:pt x="30468" y="22789"/>
                  </a:lnTo>
                  <a:cubicBezTo>
                    <a:pt x="30718" y="23289"/>
                    <a:pt x="30909" y="23825"/>
                    <a:pt x="31123" y="24337"/>
                  </a:cubicBezTo>
                  <a:cubicBezTo>
                    <a:pt x="31385" y="25027"/>
                    <a:pt x="31671" y="25765"/>
                    <a:pt x="32052" y="26432"/>
                  </a:cubicBezTo>
                  <a:cubicBezTo>
                    <a:pt x="32668" y="27482"/>
                    <a:pt x="33834" y="27721"/>
                    <a:pt x="35073" y="27721"/>
                  </a:cubicBezTo>
                  <a:cubicBezTo>
                    <a:pt x="35605" y="27721"/>
                    <a:pt x="36150" y="27677"/>
                    <a:pt x="36671" y="27635"/>
                  </a:cubicBezTo>
                  <a:cubicBezTo>
                    <a:pt x="37148" y="27596"/>
                    <a:pt x="37600" y="27557"/>
                    <a:pt x="38003" y="27557"/>
                  </a:cubicBezTo>
                  <a:cubicBezTo>
                    <a:pt x="38094" y="27557"/>
                    <a:pt x="38182" y="27559"/>
                    <a:pt x="38267" y="27563"/>
                  </a:cubicBezTo>
                  <a:cubicBezTo>
                    <a:pt x="38564" y="28301"/>
                    <a:pt x="38838" y="29051"/>
                    <a:pt x="39124" y="29813"/>
                  </a:cubicBezTo>
                  <a:cubicBezTo>
                    <a:pt x="38791" y="29772"/>
                    <a:pt x="38446" y="29752"/>
                    <a:pt x="38090" y="29752"/>
                  </a:cubicBezTo>
                  <a:cubicBezTo>
                    <a:pt x="35649" y="29752"/>
                    <a:pt x="32644" y="30709"/>
                    <a:pt x="29123" y="32599"/>
                  </a:cubicBezTo>
                  <a:cubicBezTo>
                    <a:pt x="26515" y="27444"/>
                    <a:pt x="23836" y="22979"/>
                    <a:pt x="20907" y="18955"/>
                  </a:cubicBezTo>
                  <a:cubicBezTo>
                    <a:pt x="16728" y="13240"/>
                    <a:pt x="12049" y="8513"/>
                    <a:pt x="6989" y="4882"/>
                  </a:cubicBezTo>
                  <a:cubicBezTo>
                    <a:pt x="10359" y="3584"/>
                    <a:pt x="13942" y="2322"/>
                    <a:pt x="17705" y="1869"/>
                  </a:cubicBezTo>
                  <a:cubicBezTo>
                    <a:pt x="18241" y="1806"/>
                    <a:pt x="18757" y="1774"/>
                    <a:pt x="19256" y="1774"/>
                  </a:cubicBezTo>
                  <a:close/>
                  <a:moveTo>
                    <a:pt x="8823" y="8466"/>
                  </a:moveTo>
                  <a:cubicBezTo>
                    <a:pt x="12668" y="11633"/>
                    <a:pt x="16264" y="15538"/>
                    <a:pt x="19562" y="20026"/>
                  </a:cubicBezTo>
                  <a:cubicBezTo>
                    <a:pt x="22420" y="23932"/>
                    <a:pt x="25015" y="28266"/>
                    <a:pt x="27515" y="33230"/>
                  </a:cubicBezTo>
                  <a:cubicBezTo>
                    <a:pt x="27551" y="33302"/>
                    <a:pt x="27599" y="33361"/>
                    <a:pt x="27635" y="33421"/>
                  </a:cubicBezTo>
                  <a:cubicBezTo>
                    <a:pt x="25420" y="34766"/>
                    <a:pt x="21789" y="37314"/>
                    <a:pt x="19645" y="40779"/>
                  </a:cubicBezTo>
                  <a:cubicBezTo>
                    <a:pt x="19098" y="39898"/>
                    <a:pt x="18502" y="39017"/>
                    <a:pt x="17836" y="38112"/>
                  </a:cubicBezTo>
                  <a:cubicBezTo>
                    <a:pt x="18217" y="37040"/>
                    <a:pt x="19026" y="35778"/>
                    <a:pt x="20181" y="35314"/>
                  </a:cubicBezTo>
                  <a:cubicBezTo>
                    <a:pt x="20455" y="35183"/>
                    <a:pt x="20634" y="34993"/>
                    <a:pt x="20705" y="34754"/>
                  </a:cubicBezTo>
                  <a:cubicBezTo>
                    <a:pt x="20777" y="34481"/>
                    <a:pt x="20717" y="34183"/>
                    <a:pt x="20550" y="33957"/>
                  </a:cubicBezTo>
                  <a:cubicBezTo>
                    <a:pt x="20401" y="33741"/>
                    <a:pt x="20182" y="33635"/>
                    <a:pt x="19934" y="33635"/>
                  </a:cubicBezTo>
                  <a:cubicBezTo>
                    <a:pt x="19826" y="33635"/>
                    <a:pt x="19713" y="33655"/>
                    <a:pt x="19598" y="33695"/>
                  </a:cubicBezTo>
                  <a:cubicBezTo>
                    <a:pt x="18443" y="34159"/>
                    <a:pt x="17371" y="35207"/>
                    <a:pt x="16669" y="36517"/>
                  </a:cubicBezTo>
                  <a:cubicBezTo>
                    <a:pt x="16443" y="36243"/>
                    <a:pt x="16205" y="35921"/>
                    <a:pt x="15931" y="35588"/>
                  </a:cubicBezTo>
                  <a:cubicBezTo>
                    <a:pt x="16621" y="34254"/>
                    <a:pt x="17431" y="33409"/>
                    <a:pt x="18431" y="32921"/>
                  </a:cubicBezTo>
                  <a:cubicBezTo>
                    <a:pt x="18669" y="32802"/>
                    <a:pt x="18824" y="32588"/>
                    <a:pt x="18907" y="32337"/>
                  </a:cubicBezTo>
                  <a:cubicBezTo>
                    <a:pt x="18967" y="32076"/>
                    <a:pt x="18919" y="31778"/>
                    <a:pt x="18752" y="31552"/>
                  </a:cubicBezTo>
                  <a:cubicBezTo>
                    <a:pt x="18603" y="31347"/>
                    <a:pt x="18391" y="31241"/>
                    <a:pt x="18161" y="31241"/>
                  </a:cubicBezTo>
                  <a:cubicBezTo>
                    <a:pt x="18043" y="31241"/>
                    <a:pt x="17921" y="31269"/>
                    <a:pt x="17800" y="31325"/>
                  </a:cubicBezTo>
                  <a:cubicBezTo>
                    <a:pt x="16586" y="31921"/>
                    <a:pt x="15597" y="32861"/>
                    <a:pt x="14776" y="34171"/>
                  </a:cubicBezTo>
                  <a:cubicBezTo>
                    <a:pt x="14526" y="33873"/>
                    <a:pt x="14288" y="33588"/>
                    <a:pt x="14038" y="33290"/>
                  </a:cubicBezTo>
                  <a:cubicBezTo>
                    <a:pt x="14383" y="32040"/>
                    <a:pt x="15228" y="31135"/>
                    <a:pt x="16133" y="30171"/>
                  </a:cubicBezTo>
                  <a:cubicBezTo>
                    <a:pt x="16764" y="29492"/>
                    <a:pt x="17419" y="28801"/>
                    <a:pt x="17871" y="27980"/>
                  </a:cubicBezTo>
                  <a:cubicBezTo>
                    <a:pt x="18038" y="27694"/>
                    <a:pt x="18026" y="27384"/>
                    <a:pt x="17848" y="27146"/>
                  </a:cubicBezTo>
                  <a:cubicBezTo>
                    <a:pt x="17686" y="26931"/>
                    <a:pt x="17418" y="26784"/>
                    <a:pt x="17148" y="26784"/>
                  </a:cubicBezTo>
                  <a:cubicBezTo>
                    <a:pt x="17119" y="26784"/>
                    <a:pt x="17090" y="26786"/>
                    <a:pt x="17062" y="26789"/>
                  </a:cubicBezTo>
                  <a:cubicBezTo>
                    <a:pt x="16764" y="26801"/>
                    <a:pt x="16502" y="26968"/>
                    <a:pt x="16359" y="27218"/>
                  </a:cubicBezTo>
                  <a:cubicBezTo>
                    <a:pt x="15895" y="28039"/>
                    <a:pt x="15252" y="28718"/>
                    <a:pt x="14645" y="29397"/>
                  </a:cubicBezTo>
                  <a:cubicBezTo>
                    <a:pt x="13966" y="30135"/>
                    <a:pt x="13252" y="30909"/>
                    <a:pt x="12776" y="31873"/>
                  </a:cubicBezTo>
                  <a:cubicBezTo>
                    <a:pt x="12180" y="31206"/>
                    <a:pt x="11549" y="30504"/>
                    <a:pt x="10847" y="29754"/>
                  </a:cubicBezTo>
                  <a:cubicBezTo>
                    <a:pt x="10728" y="29611"/>
                    <a:pt x="10609" y="29492"/>
                    <a:pt x="10490" y="29361"/>
                  </a:cubicBezTo>
                  <a:cubicBezTo>
                    <a:pt x="11442" y="27206"/>
                    <a:pt x="13049" y="25349"/>
                    <a:pt x="15585" y="23527"/>
                  </a:cubicBezTo>
                  <a:cubicBezTo>
                    <a:pt x="15776" y="23396"/>
                    <a:pt x="15895" y="23205"/>
                    <a:pt x="15931" y="22991"/>
                  </a:cubicBezTo>
                  <a:cubicBezTo>
                    <a:pt x="15954" y="22765"/>
                    <a:pt x="15895" y="22527"/>
                    <a:pt x="15764" y="22336"/>
                  </a:cubicBezTo>
                  <a:cubicBezTo>
                    <a:pt x="15615" y="22120"/>
                    <a:pt x="15373" y="21979"/>
                    <a:pt x="15102" y="21979"/>
                  </a:cubicBezTo>
                  <a:cubicBezTo>
                    <a:pt x="14940" y="21979"/>
                    <a:pt x="14767" y="22030"/>
                    <a:pt x="14597" y="22146"/>
                  </a:cubicBezTo>
                  <a:cubicBezTo>
                    <a:pt x="12073" y="23956"/>
                    <a:pt x="10359" y="25825"/>
                    <a:pt x="9275" y="27968"/>
                  </a:cubicBezTo>
                  <a:cubicBezTo>
                    <a:pt x="7144" y="25503"/>
                    <a:pt x="4941" y="22991"/>
                    <a:pt x="1881" y="21741"/>
                  </a:cubicBezTo>
                  <a:cubicBezTo>
                    <a:pt x="1774" y="19312"/>
                    <a:pt x="2846" y="16859"/>
                    <a:pt x="4036" y="14585"/>
                  </a:cubicBezTo>
                  <a:cubicBezTo>
                    <a:pt x="5001" y="12704"/>
                    <a:pt x="6549" y="10025"/>
                    <a:pt x="8811" y="8477"/>
                  </a:cubicBezTo>
                  <a:lnTo>
                    <a:pt x="8823" y="8466"/>
                  </a:lnTo>
                  <a:close/>
                  <a:moveTo>
                    <a:pt x="38323" y="31492"/>
                  </a:moveTo>
                  <a:cubicBezTo>
                    <a:pt x="38841" y="31492"/>
                    <a:pt x="39351" y="31549"/>
                    <a:pt x="39838" y="31683"/>
                  </a:cubicBezTo>
                  <a:cubicBezTo>
                    <a:pt x="42041" y="37410"/>
                    <a:pt x="43934" y="42208"/>
                    <a:pt x="46375" y="46887"/>
                  </a:cubicBezTo>
                  <a:cubicBezTo>
                    <a:pt x="45987" y="46852"/>
                    <a:pt x="45600" y="46836"/>
                    <a:pt x="45214" y="46836"/>
                  </a:cubicBezTo>
                  <a:cubicBezTo>
                    <a:pt x="41465" y="46836"/>
                    <a:pt x="37855" y="48375"/>
                    <a:pt x="35362" y="49756"/>
                  </a:cubicBezTo>
                  <a:cubicBezTo>
                    <a:pt x="32992" y="51066"/>
                    <a:pt x="29039" y="53876"/>
                    <a:pt x="28408" y="58269"/>
                  </a:cubicBezTo>
                  <a:cubicBezTo>
                    <a:pt x="28397" y="58234"/>
                    <a:pt x="28373" y="58222"/>
                    <a:pt x="28349" y="58186"/>
                  </a:cubicBezTo>
                  <a:cubicBezTo>
                    <a:pt x="28158" y="57936"/>
                    <a:pt x="27968" y="57638"/>
                    <a:pt x="27801" y="57376"/>
                  </a:cubicBezTo>
                  <a:lnTo>
                    <a:pt x="27384" y="56721"/>
                  </a:lnTo>
                  <a:cubicBezTo>
                    <a:pt x="27123" y="56305"/>
                    <a:pt x="26849" y="55864"/>
                    <a:pt x="26587" y="55447"/>
                  </a:cubicBezTo>
                  <a:cubicBezTo>
                    <a:pt x="26075" y="54614"/>
                    <a:pt x="25634" y="53721"/>
                    <a:pt x="25194" y="52876"/>
                  </a:cubicBezTo>
                  <a:cubicBezTo>
                    <a:pt x="24741" y="51971"/>
                    <a:pt x="24265" y="51018"/>
                    <a:pt x="23705" y="50125"/>
                  </a:cubicBezTo>
                  <a:cubicBezTo>
                    <a:pt x="22932" y="48875"/>
                    <a:pt x="22122" y="47530"/>
                    <a:pt x="21431" y="46077"/>
                  </a:cubicBezTo>
                  <a:cubicBezTo>
                    <a:pt x="21062" y="45291"/>
                    <a:pt x="20455" y="43994"/>
                    <a:pt x="20598" y="43029"/>
                  </a:cubicBezTo>
                  <a:cubicBezTo>
                    <a:pt x="20646" y="42934"/>
                    <a:pt x="20657" y="42851"/>
                    <a:pt x="20669" y="42744"/>
                  </a:cubicBezTo>
                  <a:cubicBezTo>
                    <a:pt x="20729" y="42553"/>
                    <a:pt x="20836" y="42398"/>
                    <a:pt x="20967" y="42267"/>
                  </a:cubicBezTo>
                  <a:cubicBezTo>
                    <a:pt x="21169" y="42077"/>
                    <a:pt x="21241" y="41815"/>
                    <a:pt x="21193" y="41565"/>
                  </a:cubicBezTo>
                  <a:cubicBezTo>
                    <a:pt x="23253" y="38326"/>
                    <a:pt x="26825" y="35921"/>
                    <a:pt x="29349" y="34409"/>
                  </a:cubicBezTo>
                  <a:cubicBezTo>
                    <a:pt x="30718" y="33576"/>
                    <a:pt x="32361" y="32885"/>
                    <a:pt x="34493" y="32218"/>
                  </a:cubicBezTo>
                  <a:cubicBezTo>
                    <a:pt x="35704" y="31837"/>
                    <a:pt x="37042" y="31492"/>
                    <a:pt x="38323" y="31492"/>
                  </a:cubicBezTo>
                  <a:close/>
                  <a:moveTo>
                    <a:pt x="45206" y="48499"/>
                  </a:moveTo>
                  <a:cubicBezTo>
                    <a:pt x="45758" y="48499"/>
                    <a:pt x="46292" y="48537"/>
                    <a:pt x="46804" y="48613"/>
                  </a:cubicBezTo>
                  <a:cubicBezTo>
                    <a:pt x="46862" y="48627"/>
                    <a:pt x="46918" y="48633"/>
                    <a:pt x="46973" y="48633"/>
                  </a:cubicBezTo>
                  <a:cubicBezTo>
                    <a:pt x="47066" y="48633"/>
                    <a:pt x="47155" y="48615"/>
                    <a:pt x="47244" y="48578"/>
                  </a:cubicBezTo>
                  <a:cubicBezTo>
                    <a:pt x="47685" y="49387"/>
                    <a:pt x="48101" y="50090"/>
                    <a:pt x="48494" y="50745"/>
                  </a:cubicBezTo>
                  <a:cubicBezTo>
                    <a:pt x="48697" y="51090"/>
                    <a:pt x="48923" y="51459"/>
                    <a:pt x="49185" y="51864"/>
                  </a:cubicBezTo>
                  <a:cubicBezTo>
                    <a:pt x="47268" y="51983"/>
                    <a:pt x="45577" y="52399"/>
                    <a:pt x="44148" y="53114"/>
                  </a:cubicBezTo>
                  <a:cubicBezTo>
                    <a:pt x="43910" y="53233"/>
                    <a:pt x="43744" y="53447"/>
                    <a:pt x="43684" y="53697"/>
                  </a:cubicBezTo>
                  <a:cubicBezTo>
                    <a:pt x="43625" y="53959"/>
                    <a:pt x="43672" y="54257"/>
                    <a:pt x="43827" y="54483"/>
                  </a:cubicBezTo>
                  <a:cubicBezTo>
                    <a:pt x="43972" y="54681"/>
                    <a:pt x="44176" y="54787"/>
                    <a:pt x="44394" y="54787"/>
                  </a:cubicBezTo>
                  <a:cubicBezTo>
                    <a:pt x="44517" y="54787"/>
                    <a:pt x="44644" y="54754"/>
                    <a:pt x="44768" y="54685"/>
                  </a:cubicBezTo>
                  <a:cubicBezTo>
                    <a:pt x="46247" y="53957"/>
                    <a:pt x="48040" y="53577"/>
                    <a:pt x="50125" y="53577"/>
                  </a:cubicBezTo>
                  <a:cubicBezTo>
                    <a:pt x="50189" y="53577"/>
                    <a:pt x="50252" y="53577"/>
                    <a:pt x="50316" y="53578"/>
                  </a:cubicBezTo>
                  <a:cubicBezTo>
                    <a:pt x="50661" y="54066"/>
                    <a:pt x="50971" y="54531"/>
                    <a:pt x="51268" y="54959"/>
                  </a:cubicBezTo>
                  <a:cubicBezTo>
                    <a:pt x="49649" y="55519"/>
                    <a:pt x="47875" y="56198"/>
                    <a:pt x="46732" y="57650"/>
                  </a:cubicBezTo>
                  <a:cubicBezTo>
                    <a:pt x="46494" y="57960"/>
                    <a:pt x="46482" y="58353"/>
                    <a:pt x="46720" y="58674"/>
                  </a:cubicBezTo>
                  <a:cubicBezTo>
                    <a:pt x="46887" y="58912"/>
                    <a:pt x="47149" y="59055"/>
                    <a:pt x="47423" y="59055"/>
                  </a:cubicBezTo>
                  <a:cubicBezTo>
                    <a:pt x="47673" y="59055"/>
                    <a:pt x="47899" y="58948"/>
                    <a:pt x="48054" y="58734"/>
                  </a:cubicBezTo>
                  <a:cubicBezTo>
                    <a:pt x="49030" y="57507"/>
                    <a:pt x="50590" y="56983"/>
                    <a:pt x="52102" y="56459"/>
                  </a:cubicBezTo>
                  <a:lnTo>
                    <a:pt x="52316" y="56388"/>
                  </a:lnTo>
                  <a:cubicBezTo>
                    <a:pt x="52816" y="57055"/>
                    <a:pt x="53328" y="57722"/>
                    <a:pt x="53852" y="58376"/>
                  </a:cubicBezTo>
                  <a:cubicBezTo>
                    <a:pt x="52495" y="58793"/>
                    <a:pt x="50876" y="59448"/>
                    <a:pt x="49590" y="60698"/>
                  </a:cubicBezTo>
                  <a:cubicBezTo>
                    <a:pt x="49292" y="60984"/>
                    <a:pt x="49268" y="61389"/>
                    <a:pt x="49506" y="61698"/>
                  </a:cubicBezTo>
                  <a:cubicBezTo>
                    <a:pt x="49661" y="61924"/>
                    <a:pt x="49923" y="62055"/>
                    <a:pt x="50185" y="62091"/>
                  </a:cubicBezTo>
                  <a:cubicBezTo>
                    <a:pt x="50201" y="62092"/>
                    <a:pt x="50216" y="62092"/>
                    <a:pt x="50232" y="62092"/>
                  </a:cubicBezTo>
                  <a:cubicBezTo>
                    <a:pt x="50464" y="62092"/>
                    <a:pt x="50686" y="62008"/>
                    <a:pt x="50876" y="61829"/>
                  </a:cubicBezTo>
                  <a:cubicBezTo>
                    <a:pt x="51983" y="60746"/>
                    <a:pt x="53578" y="60210"/>
                    <a:pt x="55007" y="59805"/>
                  </a:cubicBezTo>
                  <a:cubicBezTo>
                    <a:pt x="55352" y="60222"/>
                    <a:pt x="55662" y="60615"/>
                    <a:pt x="55959" y="60972"/>
                  </a:cubicBezTo>
                  <a:cubicBezTo>
                    <a:pt x="54697" y="61258"/>
                    <a:pt x="53578" y="61924"/>
                    <a:pt x="52721" y="62901"/>
                  </a:cubicBezTo>
                  <a:cubicBezTo>
                    <a:pt x="52447" y="63198"/>
                    <a:pt x="52435" y="63603"/>
                    <a:pt x="52673" y="63913"/>
                  </a:cubicBezTo>
                  <a:cubicBezTo>
                    <a:pt x="52840" y="64139"/>
                    <a:pt x="53090" y="64294"/>
                    <a:pt x="53352" y="64294"/>
                  </a:cubicBezTo>
                  <a:cubicBezTo>
                    <a:pt x="53365" y="64294"/>
                    <a:pt x="53378" y="64295"/>
                    <a:pt x="53391" y="64295"/>
                  </a:cubicBezTo>
                  <a:cubicBezTo>
                    <a:pt x="53635" y="64295"/>
                    <a:pt x="53837" y="64188"/>
                    <a:pt x="54007" y="63996"/>
                  </a:cubicBezTo>
                  <a:cubicBezTo>
                    <a:pt x="54840" y="63044"/>
                    <a:pt x="56007" y="62508"/>
                    <a:pt x="57269" y="62484"/>
                  </a:cubicBezTo>
                  <a:cubicBezTo>
                    <a:pt x="57757" y="63044"/>
                    <a:pt x="58257" y="63603"/>
                    <a:pt x="58746" y="64139"/>
                  </a:cubicBezTo>
                  <a:cubicBezTo>
                    <a:pt x="57198" y="64449"/>
                    <a:pt x="55674" y="64865"/>
                    <a:pt x="54221" y="65377"/>
                  </a:cubicBezTo>
                  <a:cubicBezTo>
                    <a:pt x="53971" y="65461"/>
                    <a:pt x="53769" y="65639"/>
                    <a:pt x="53697" y="65901"/>
                  </a:cubicBezTo>
                  <a:cubicBezTo>
                    <a:pt x="53614" y="66151"/>
                    <a:pt x="53673" y="66461"/>
                    <a:pt x="53852" y="66699"/>
                  </a:cubicBezTo>
                  <a:cubicBezTo>
                    <a:pt x="54011" y="66920"/>
                    <a:pt x="54249" y="67042"/>
                    <a:pt x="54506" y="67042"/>
                  </a:cubicBezTo>
                  <a:cubicBezTo>
                    <a:pt x="54596" y="67042"/>
                    <a:pt x="54688" y="67027"/>
                    <a:pt x="54781" y="66997"/>
                  </a:cubicBezTo>
                  <a:cubicBezTo>
                    <a:pt x="56543" y="66389"/>
                    <a:pt x="58329" y="65925"/>
                    <a:pt x="60079" y="65627"/>
                  </a:cubicBezTo>
                  <a:cubicBezTo>
                    <a:pt x="60353" y="65925"/>
                    <a:pt x="60639" y="66223"/>
                    <a:pt x="60901" y="66520"/>
                  </a:cubicBezTo>
                  <a:cubicBezTo>
                    <a:pt x="59162" y="66592"/>
                    <a:pt x="57245" y="66913"/>
                    <a:pt x="56317" y="68247"/>
                  </a:cubicBezTo>
                  <a:cubicBezTo>
                    <a:pt x="56090" y="68556"/>
                    <a:pt x="56114" y="68961"/>
                    <a:pt x="56329" y="69271"/>
                  </a:cubicBezTo>
                  <a:cubicBezTo>
                    <a:pt x="56507" y="69509"/>
                    <a:pt x="56781" y="69652"/>
                    <a:pt x="57031" y="69652"/>
                  </a:cubicBezTo>
                  <a:cubicBezTo>
                    <a:pt x="57269" y="69652"/>
                    <a:pt x="57495" y="69509"/>
                    <a:pt x="57638" y="69306"/>
                  </a:cubicBezTo>
                  <a:cubicBezTo>
                    <a:pt x="58384" y="68210"/>
                    <a:pt x="60580" y="68199"/>
                    <a:pt x="61946" y="68199"/>
                  </a:cubicBezTo>
                  <a:cubicBezTo>
                    <a:pt x="61975" y="68199"/>
                    <a:pt x="62003" y="68199"/>
                    <a:pt x="62032" y="68199"/>
                  </a:cubicBezTo>
                  <a:lnTo>
                    <a:pt x="62341" y="68199"/>
                  </a:lnTo>
                  <a:cubicBezTo>
                    <a:pt x="62389" y="68199"/>
                    <a:pt x="62436" y="68199"/>
                    <a:pt x="62460" y="68187"/>
                  </a:cubicBezTo>
                  <a:cubicBezTo>
                    <a:pt x="62579" y="68318"/>
                    <a:pt x="62698" y="68437"/>
                    <a:pt x="62817" y="68580"/>
                  </a:cubicBezTo>
                  <a:cubicBezTo>
                    <a:pt x="62752" y="68579"/>
                    <a:pt x="62686" y="68578"/>
                    <a:pt x="62621" y="68578"/>
                  </a:cubicBezTo>
                  <a:cubicBezTo>
                    <a:pt x="60770" y="68578"/>
                    <a:pt x="58928" y="69065"/>
                    <a:pt x="57341" y="69973"/>
                  </a:cubicBezTo>
                  <a:cubicBezTo>
                    <a:pt x="57091" y="70128"/>
                    <a:pt x="56983" y="70330"/>
                    <a:pt x="56960" y="70485"/>
                  </a:cubicBezTo>
                  <a:cubicBezTo>
                    <a:pt x="56912" y="70699"/>
                    <a:pt x="56972" y="70937"/>
                    <a:pt x="57102" y="71140"/>
                  </a:cubicBezTo>
                  <a:cubicBezTo>
                    <a:pt x="57264" y="71359"/>
                    <a:pt x="57537" y="71517"/>
                    <a:pt x="57837" y="71517"/>
                  </a:cubicBezTo>
                  <a:cubicBezTo>
                    <a:pt x="57978" y="71517"/>
                    <a:pt x="58125" y="71482"/>
                    <a:pt x="58269" y="71402"/>
                  </a:cubicBezTo>
                  <a:cubicBezTo>
                    <a:pt x="59539" y="70665"/>
                    <a:pt x="61062" y="70282"/>
                    <a:pt x="62591" y="70282"/>
                  </a:cubicBezTo>
                  <a:cubicBezTo>
                    <a:pt x="63284" y="70282"/>
                    <a:pt x="63979" y="70361"/>
                    <a:pt x="64651" y="70521"/>
                  </a:cubicBezTo>
                  <a:lnTo>
                    <a:pt x="65889" y="71807"/>
                  </a:lnTo>
                  <a:cubicBezTo>
                    <a:pt x="67128" y="73104"/>
                    <a:pt x="68294" y="74247"/>
                    <a:pt x="69461" y="75283"/>
                  </a:cubicBezTo>
                  <a:cubicBezTo>
                    <a:pt x="67957" y="74854"/>
                    <a:pt x="66299" y="74641"/>
                    <a:pt x="64507" y="74641"/>
                  </a:cubicBezTo>
                  <a:cubicBezTo>
                    <a:pt x="63816" y="74641"/>
                    <a:pt x="63106" y="74673"/>
                    <a:pt x="62377" y="74736"/>
                  </a:cubicBezTo>
                  <a:cubicBezTo>
                    <a:pt x="60853" y="74867"/>
                    <a:pt x="59234" y="75164"/>
                    <a:pt x="57269" y="75688"/>
                  </a:cubicBezTo>
                  <a:cubicBezTo>
                    <a:pt x="56483" y="75902"/>
                    <a:pt x="55614" y="76164"/>
                    <a:pt x="54578" y="76533"/>
                  </a:cubicBezTo>
                  <a:cubicBezTo>
                    <a:pt x="54245" y="76652"/>
                    <a:pt x="53924" y="76772"/>
                    <a:pt x="53590" y="76914"/>
                  </a:cubicBezTo>
                  <a:cubicBezTo>
                    <a:pt x="53447" y="76795"/>
                    <a:pt x="53114" y="76462"/>
                    <a:pt x="52638" y="75914"/>
                  </a:cubicBezTo>
                  <a:cubicBezTo>
                    <a:pt x="52554" y="75819"/>
                    <a:pt x="52495" y="75748"/>
                    <a:pt x="52483" y="75724"/>
                  </a:cubicBezTo>
                  <a:cubicBezTo>
                    <a:pt x="51006" y="74200"/>
                    <a:pt x="49566" y="72485"/>
                    <a:pt x="48197" y="70616"/>
                  </a:cubicBezTo>
                  <a:cubicBezTo>
                    <a:pt x="46685" y="68544"/>
                    <a:pt x="45244" y="66282"/>
                    <a:pt x="43791" y="63675"/>
                  </a:cubicBezTo>
                  <a:cubicBezTo>
                    <a:pt x="41565" y="59722"/>
                    <a:pt x="39172" y="55031"/>
                    <a:pt x="38041" y="50244"/>
                  </a:cubicBezTo>
                  <a:cubicBezTo>
                    <a:pt x="40517" y="49101"/>
                    <a:pt x="43001" y="48499"/>
                    <a:pt x="45206" y="48499"/>
                  </a:cubicBezTo>
                  <a:close/>
                  <a:moveTo>
                    <a:pt x="72485" y="78248"/>
                  </a:moveTo>
                  <a:cubicBezTo>
                    <a:pt x="72521" y="78307"/>
                    <a:pt x="72569" y="78367"/>
                    <a:pt x="72628" y="78450"/>
                  </a:cubicBezTo>
                  <a:cubicBezTo>
                    <a:pt x="72509" y="78367"/>
                    <a:pt x="72390" y="78331"/>
                    <a:pt x="72271" y="78272"/>
                  </a:cubicBezTo>
                  <a:cubicBezTo>
                    <a:pt x="72342" y="78272"/>
                    <a:pt x="72402" y="78272"/>
                    <a:pt x="72485" y="78248"/>
                  </a:cubicBezTo>
                  <a:close/>
                  <a:moveTo>
                    <a:pt x="36457" y="51066"/>
                  </a:moveTo>
                  <a:cubicBezTo>
                    <a:pt x="37683" y="56090"/>
                    <a:pt x="40267" y="60948"/>
                    <a:pt x="42601" y="65115"/>
                  </a:cubicBezTo>
                  <a:cubicBezTo>
                    <a:pt x="43827" y="67318"/>
                    <a:pt x="45172" y="69413"/>
                    <a:pt x="46601" y="71378"/>
                  </a:cubicBezTo>
                  <a:cubicBezTo>
                    <a:pt x="48506" y="73997"/>
                    <a:pt x="50614" y="76402"/>
                    <a:pt x="52852" y="78569"/>
                  </a:cubicBezTo>
                  <a:cubicBezTo>
                    <a:pt x="52988" y="78705"/>
                    <a:pt x="53204" y="78777"/>
                    <a:pt x="53414" y="78777"/>
                  </a:cubicBezTo>
                  <a:cubicBezTo>
                    <a:pt x="53517" y="78777"/>
                    <a:pt x="53619" y="78759"/>
                    <a:pt x="53709" y="78724"/>
                  </a:cubicBezTo>
                  <a:cubicBezTo>
                    <a:pt x="56773" y="77479"/>
                    <a:pt x="60620" y="76339"/>
                    <a:pt x="64445" y="76339"/>
                  </a:cubicBezTo>
                  <a:cubicBezTo>
                    <a:pt x="66908" y="76339"/>
                    <a:pt x="69363" y="76812"/>
                    <a:pt x="71592" y="78034"/>
                  </a:cubicBezTo>
                  <a:cubicBezTo>
                    <a:pt x="70961" y="77795"/>
                    <a:pt x="70307" y="77617"/>
                    <a:pt x="69592" y="77498"/>
                  </a:cubicBezTo>
                  <a:cubicBezTo>
                    <a:pt x="68527" y="77309"/>
                    <a:pt x="67440" y="77238"/>
                    <a:pt x="66345" y="77238"/>
                  </a:cubicBezTo>
                  <a:cubicBezTo>
                    <a:pt x="64673" y="77238"/>
                    <a:pt x="62984" y="77404"/>
                    <a:pt x="61329" y="77569"/>
                  </a:cubicBezTo>
                  <a:lnTo>
                    <a:pt x="61151" y="77581"/>
                  </a:lnTo>
                  <a:cubicBezTo>
                    <a:pt x="59138" y="77795"/>
                    <a:pt x="56960" y="78272"/>
                    <a:pt x="54483" y="79058"/>
                  </a:cubicBezTo>
                  <a:cubicBezTo>
                    <a:pt x="51459" y="80022"/>
                    <a:pt x="44494" y="82760"/>
                    <a:pt x="42851" y="87940"/>
                  </a:cubicBezTo>
                  <a:cubicBezTo>
                    <a:pt x="42041" y="86142"/>
                    <a:pt x="41267" y="84380"/>
                    <a:pt x="40612" y="82856"/>
                  </a:cubicBezTo>
                  <a:cubicBezTo>
                    <a:pt x="42172" y="80439"/>
                    <a:pt x="44482" y="78688"/>
                    <a:pt x="46732" y="76974"/>
                  </a:cubicBezTo>
                  <a:cubicBezTo>
                    <a:pt x="47161" y="76641"/>
                    <a:pt x="47137" y="76105"/>
                    <a:pt x="46899" y="75771"/>
                  </a:cubicBezTo>
                  <a:cubicBezTo>
                    <a:pt x="46804" y="75569"/>
                    <a:pt x="46613" y="75450"/>
                    <a:pt x="46387" y="75426"/>
                  </a:cubicBezTo>
                  <a:cubicBezTo>
                    <a:pt x="46348" y="75419"/>
                    <a:pt x="46310" y="75416"/>
                    <a:pt x="46271" y="75416"/>
                  </a:cubicBezTo>
                  <a:cubicBezTo>
                    <a:pt x="46104" y="75416"/>
                    <a:pt x="45936" y="75477"/>
                    <a:pt x="45792" y="75593"/>
                  </a:cubicBezTo>
                  <a:cubicBezTo>
                    <a:pt x="43601" y="77260"/>
                    <a:pt x="41505" y="78938"/>
                    <a:pt x="39898" y="81034"/>
                  </a:cubicBezTo>
                  <a:lnTo>
                    <a:pt x="38922" y="78760"/>
                  </a:lnTo>
                  <a:cubicBezTo>
                    <a:pt x="38969" y="78700"/>
                    <a:pt x="39005" y="78629"/>
                    <a:pt x="39041" y="78546"/>
                  </a:cubicBezTo>
                  <a:cubicBezTo>
                    <a:pt x="39600" y="77272"/>
                    <a:pt x="40779" y="76426"/>
                    <a:pt x="41922" y="75605"/>
                  </a:cubicBezTo>
                  <a:cubicBezTo>
                    <a:pt x="42339" y="75307"/>
                    <a:pt x="42755" y="75009"/>
                    <a:pt x="43148" y="74700"/>
                  </a:cubicBezTo>
                  <a:cubicBezTo>
                    <a:pt x="43565" y="74355"/>
                    <a:pt x="43529" y="73819"/>
                    <a:pt x="43279" y="73485"/>
                  </a:cubicBezTo>
                  <a:cubicBezTo>
                    <a:pt x="43148" y="73295"/>
                    <a:pt x="42934" y="73176"/>
                    <a:pt x="42732" y="73152"/>
                  </a:cubicBezTo>
                  <a:cubicBezTo>
                    <a:pt x="42695" y="73146"/>
                    <a:pt x="42658" y="73143"/>
                    <a:pt x="42622" y="73143"/>
                  </a:cubicBezTo>
                  <a:cubicBezTo>
                    <a:pt x="42449" y="73143"/>
                    <a:pt x="42284" y="73212"/>
                    <a:pt x="42136" y="73331"/>
                  </a:cubicBezTo>
                  <a:cubicBezTo>
                    <a:pt x="41732" y="73652"/>
                    <a:pt x="41303" y="73962"/>
                    <a:pt x="40886" y="74259"/>
                  </a:cubicBezTo>
                  <a:cubicBezTo>
                    <a:pt x="39862" y="75009"/>
                    <a:pt x="38814" y="75783"/>
                    <a:pt x="38052" y="76819"/>
                  </a:cubicBezTo>
                  <a:lnTo>
                    <a:pt x="37874" y="76402"/>
                  </a:lnTo>
                  <a:cubicBezTo>
                    <a:pt x="38291" y="75688"/>
                    <a:pt x="38922" y="75140"/>
                    <a:pt x="39576" y="74581"/>
                  </a:cubicBezTo>
                  <a:cubicBezTo>
                    <a:pt x="40279" y="73950"/>
                    <a:pt x="40993" y="73331"/>
                    <a:pt x="41446" y="72461"/>
                  </a:cubicBezTo>
                  <a:cubicBezTo>
                    <a:pt x="41601" y="72176"/>
                    <a:pt x="41589" y="71866"/>
                    <a:pt x="41410" y="71628"/>
                  </a:cubicBezTo>
                  <a:cubicBezTo>
                    <a:pt x="41238" y="71399"/>
                    <a:pt x="40935" y="71258"/>
                    <a:pt x="40636" y="71258"/>
                  </a:cubicBezTo>
                  <a:cubicBezTo>
                    <a:pt x="40624" y="71258"/>
                    <a:pt x="40612" y="71258"/>
                    <a:pt x="40600" y="71259"/>
                  </a:cubicBezTo>
                  <a:cubicBezTo>
                    <a:pt x="40303" y="71271"/>
                    <a:pt x="40065" y="71438"/>
                    <a:pt x="39922" y="71699"/>
                  </a:cubicBezTo>
                  <a:cubicBezTo>
                    <a:pt x="39636" y="72235"/>
                    <a:pt x="39124" y="72676"/>
                    <a:pt x="38636" y="73104"/>
                  </a:cubicBezTo>
                  <a:cubicBezTo>
                    <a:pt x="38505" y="73223"/>
                    <a:pt x="38374" y="73331"/>
                    <a:pt x="38255" y="73450"/>
                  </a:cubicBezTo>
                  <a:cubicBezTo>
                    <a:pt x="37862" y="73807"/>
                    <a:pt x="37457" y="74188"/>
                    <a:pt x="37088" y="74616"/>
                  </a:cubicBezTo>
                  <a:lnTo>
                    <a:pt x="36898" y="74176"/>
                  </a:lnTo>
                  <a:lnTo>
                    <a:pt x="36981" y="74045"/>
                  </a:lnTo>
                  <a:cubicBezTo>
                    <a:pt x="37719" y="72581"/>
                    <a:pt x="38862" y="71366"/>
                    <a:pt x="40053" y="70795"/>
                  </a:cubicBezTo>
                  <a:cubicBezTo>
                    <a:pt x="40291" y="70676"/>
                    <a:pt x="40469" y="70473"/>
                    <a:pt x="40529" y="70211"/>
                  </a:cubicBezTo>
                  <a:cubicBezTo>
                    <a:pt x="40589" y="69949"/>
                    <a:pt x="40541" y="69652"/>
                    <a:pt x="40374" y="69425"/>
                  </a:cubicBezTo>
                  <a:cubicBezTo>
                    <a:pt x="40233" y="69221"/>
                    <a:pt x="40018" y="69120"/>
                    <a:pt x="39786" y="69120"/>
                  </a:cubicBezTo>
                  <a:cubicBezTo>
                    <a:pt x="39667" y="69120"/>
                    <a:pt x="39543" y="69147"/>
                    <a:pt x="39422" y="69199"/>
                  </a:cubicBezTo>
                  <a:cubicBezTo>
                    <a:pt x="38136" y="69830"/>
                    <a:pt x="36957" y="70902"/>
                    <a:pt x="36052" y="72259"/>
                  </a:cubicBezTo>
                  <a:cubicBezTo>
                    <a:pt x="35993" y="72116"/>
                    <a:pt x="35933" y="71997"/>
                    <a:pt x="35874" y="71866"/>
                  </a:cubicBezTo>
                  <a:cubicBezTo>
                    <a:pt x="35933" y="71807"/>
                    <a:pt x="35993" y="71735"/>
                    <a:pt x="36017" y="71640"/>
                  </a:cubicBezTo>
                  <a:cubicBezTo>
                    <a:pt x="36648" y="70306"/>
                    <a:pt x="37933" y="69652"/>
                    <a:pt x="39207" y="69104"/>
                  </a:cubicBezTo>
                  <a:cubicBezTo>
                    <a:pt x="39457" y="68997"/>
                    <a:pt x="39624" y="68782"/>
                    <a:pt x="39696" y="68544"/>
                  </a:cubicBezTo>
                  <a:cubicBezTo>
                    <a:pt x="39767" y="68282"/>
                    <a:pt x="39707" y="67985"/>
                    <a:pt x="39541" y="67759"/>
                  </a:cubicBezTo>
                  <a:cubicBezTo>
                    <a:pt x="39397" y="67550"/>
                    <a:pt x="39177" y="67439"/>
                    <a:pt x="38941" y="67439"/>
                  </a:cubicBezTo>
                  <a:cubicBezTo>
                    <a:pt x="38825" y="67439"/>
                    <a:pt x="38705" y="67466"/>
                    <a:pt x="38588" y="67520"/>
                  </a:cubicBezTo>
                  <a:cubicBezTo>
                    <a:pt x="37267" y="68104"/>
                    <a:pt x="35909" y="68818"/>
                    <a:pt x="35004" y="70033"/>
                  </a:cubicBezTo>
                  <a:cubicBezTo>
                    <a:pt x="34921" y="69854"/>
                    <a:pt x="34838" y="69675"/>
                    <a:pt x="34754" y="69497"/>
                  </a:cubicBezTo>
                  <a:lnTo>
                    <a:pt x="34838" y="69366"/>
                  </a:lnTo>
                  <a:cubicBezTo>
                    <a:pt x="35552" y="68068"/>
                    <a:pt x="36600" y="67139"/>
                    <a:pt x="37874" y="66663"/>
                  </a:cubicBezTo>
                  <a:cubicBezTo>
                    <a:pt x="38136" y="66556"/>
                    <a:pt x="38314" y="66377"/>
                    <a:pt x="38386" y="66127"/>
                  </a:cubicBezTo>
                  <a:cubicBezTo>
                    <a:pt x="38457" y="65854"/>
                    <a:pt x="38398" y="65556"/>
                    <a:pt x="38231" y="65330"/>
                  </a:cubicBezTo>
                  <a:cubicBezTo>
                    <a:pt x="38082" y="65115"/>
                    <a:pt x="37865" y="64997"/>
                    <a:pt x="37618" y="64997"/>
                  </a:cubicBezTo>
                  <a:cubicBezTo>
                    <a:pt x="37510" y="64997"/>
                    <a:pt x="37395" y="65020"/>
                    <a:pt x="37279" y="65068"/>
                  </a:cubicBezTo>
                  <a:cubicBezTo>
                    <a:pt x="35933" y="65592"/>
                    <a:pt x="34802" y="66485"/>
                    <a:pt x="33909" y="67699"/>
                  </a:cubicBezTo>
                  <a:cubicBezTo>
                    <a:pt x="32492" y="64711"/>
                    <a:pt x="31171" y="62079"/>
                    <a:pt x="29825" y="59650"/>
                  </a:cubicBezTo>
                  <a:cubicBezTo>
                    <a:pt x="29909" y="59519"/>
                    <a:pt x="29980" y="59353"/>
                    <a:pt x="29980" y="59174"/>
                  </a:cubicBezTo>
                  <a:cubicBezTo>
                    <a:pt x="30040" y="56221"/>
                    <a:pt x="32147" y="53542"/>
                    <a:pt x="36243" y="51197"/>
                  </a:cubicBezTo>
                  <a:lnTo>
                    <a:pt x="36457" y="51066"/>
                  </a:lnTo>
                  <a:close/>
                  <a:moveTo>
                    <a:pt x="65934" y="78938"/>
                  </a:moveTo>
                  <a:cubicBezTo>
                    <a:pt x="66609" y="78938"/>
                    <a:pt x="67281" y="78958"/>
                    <a:pt x="67949" y="78998"/>
                  </a:cubicBezTo>
                  <a:cubicBezTo>
                    <a:pt x="68949" y="79058"/>
                    <a:pt x="72354" y="79427"/>
                    <a:pt x="73997" y="81677"/>
                  </a:cubicBezTo>
                  <a:cubicBezTo>
                    <a:pt x="74438" y="82284"/>
                    <a:pt x="74712" y="82975"/>
                    <a:pt x="74795" y="83725"/>
                  </a:cubicBezTo>
                  <a:cubicBezTo>
                    <a:pt x="75129" y="86463"/>
                    <a:pt x="71973" y="89297"/>
                    <a:pt x="70271" y="90809"/>
                  </a:cubicBezTo>
                  <a:cubicBezTo>
                    <a:pt x="67342" y="93452"/>
                    <a:pt x="64318" y="95298"/>
                    <a:pt x="61317" y="96322"/>
                  </a:cubicBezTo>
                  <a:cubicBezTo>
                    <a:pt x="59816" y="96835"/>
                    <a:pt x="58222" y="97092"/>
                    <a:pt x="56516" y="97092"/>
                  </a:cubicBezTo>
                  <a:cubicBezTo>
                    <a:pt x="54704" y="97092"/>
                    <a:pt x="52764" y="96803"/>
                    <a:pt x="50673" y="96226"/>
                  </a:cubicBezTo>
                  <a:cubicBezTo>
                    <a:pt x="48006" y="95500"/>
                    <a:pt x="46280" y="94548"/>
                    <a:pt x="45411" y="93345"/>
                  </a:cubicBezTo>
                  <a:cubicBezTo>
                    <a:pt x="45113" y="92928"/>
                    <a:pt x="44910" y="92488"/>
                    <a:pt x="44815" y="92035"/>
                  </a:cubicBezTo>
                  <a:cubicBezTo>
                    <a:pt x="44780" y="91904"/>
                    <a:pt x="44732" y="91785"/>
                    <a:pt x="44660" y="91678"/>
                  </a:cubicBezTo>
                  <a:cubicBezTo>
                    <a:pt x="44589" y="91571"/>
                    <a:pt x="44482" y="91488"/>
                    <a:pt x="44375" y="91428"/>
                  </a:cubicBezTo>
                  <a:cubicBezTo>
                    <a:pt x="43410" y="86511"/>
                    <a:pt x="48399" y="83332"/>
                    <a:pt x="52757" y="81510"/>
                  </a:cubicBezTo>
                  <a:cubicBezTo>
                    <a:pt x="56797" y="79832"/>
                    <a:pt x="61414" y="78938"/>
                    <a:pt x="65934" y="78938"/>
                  </a:cubicBezTo>
                  <a:close/>
                  <a:moveTo>
                    <a:pt x="19116" y="0"/>
                  </a:moveTo>
                  <a:cubicBezTo>
                    <a:pt x="14700" y="0"/>
                    <a:pt x="10160" y="1794"/>
                    <a:pt x="6084" y="3405"/>
                  </a:cubicBezTo>
                  <a:cubicBezTo>
                    <a:pt x="5691" y="3572"/>
                    <a:pt x="5286" y="3715"/>
                    <a:pt x="4894" y="3870"/>
                  </a:cubicBezTo>
                  <a:cubicBezTo>
                    <a:pt x="4655" y="3953"/>
                    <a:pt x="4453" y="4191"/>
                    <a:pt x="4382" y="4465"/>
                  </a:cubicBezTo>
                  <a:cubicBezTo>
                    <a:pt x="4298" y="4715"/>
                    <a:pt x="4346" y="4965"/>
                    <a:pt x="4477" y="5144"/>
                  </a:cubicBezTo>
                  <a:cubicBezTo>
                    <a:pt x="4524" y="5227"/>
                    <a:pt x="4596" y="5287"/>
                    <a:pt x="4679" y="5322"/>
                  </a:cubicBezTo>
                  <a:cubicBezTo>
                    <a:pt x="5608" y="5953"/>
                    <a:pt x="6549" y="6632"/>
                    <a:pt x="7489" y="7370"/>
                  </a:cubicBezTo>
                  <a:cubicBezTo>
                    <a:pt x="5298" y="9013"/>
                    <a:pt x="3762" y="11549"/>
                    <a:pt x="2548" y="13823"/>
                  </a:cubicBezTo>
                  <a:cubicBezTo>
                    <a:pt x="750" y="17205"/>
                    <a:pt x="0" y="20003"/>
                    <a:pt x="274" y="22396"/>
                  </a:cubicBezTo>
                  <a:cubicBezTo>
                    <a:pt x="298" y="22705"/>
                    <a:pt x="512" y="23003"/>
                    <a:pt x="774" y="23098"/>
                  </a:cubicBezTo>
                  <a:cubicBezTo>
                    <a:pt x="3882" y="24194"/>
                    <a:pt x="6108" y="26777"/>
                    <a:pt x="8251" y="29278"/>
                  </a:cubicBezTo>
                  <a:cubicBezTo>
                    <a:pt x="8751" y="29873"/>
                    <a:pt x="9287" y="30492"/>
                    <a:pt x="9823" y="31064"/>
                  </a:cubicBezTo>
                  <a:cubicBezTo>
                    <a:pt x="11859" y="33290"/>
                    <a:pt x="14228" y="35957"/>
                    <a:pt x="16324" y="38838"/>
                  </a:cubicBezTo>
                  <a:cubicBezTo>
                    <a:pt x="17252" y="40088"/>
                    <a:pt x="18050" y="41303"/>
                    <a:pt x="18788" y="42517"/>
                  </a:cubicBezTo>
                  <a:cubicBezTo>
                    <a:pt x="18764" y="42565"/>
                    <a:pt x="18752" y="42589"/>
                    <a:pt x="18741" y="42636"/>
                  </a:cubicBezTo>
                  <a:cubicBezTo>
                    <a:pt x="18610" y="42982"/>
                    <a:pt x="18693" y="43351"/>
                    <a:pt x="18943" y="43589"/>
                  </a:cubicBezTo>
                  <a:cubicBezTo>
                    <a:pt x="19026" y="44398"/>
                    <a:pt x="19276" y="45184"/>
                    <a:pt x="19503" y="45780"/>
                  </a:cubicBezTo>
                  <a:cubicBezTo>
                    <a:pt x="20169" y="47613"/>
                    <a:pt x="21229" y="49304"/>
                    <a:pt x="22253" y="50923"/>
                  </a:cubicBezTo>
                  <a:lnTo>
                    <a:pt x="22598" y="51495"/>
                  </a:lnTo>
                  <a:cubicBezTo>
                    <a:pt x="23265" y="52566"/>
                    <a:pt x="23872" y="53709"/>
                    <a:pt x="24456" y="54828"/>
                  </a:cubicBezTo>
                  <a:cubicBezTo>
                    <a:pt x="25051" y="55948"/>
                    <a:pt x="25658" y="57102"/>
                    <a:pt x="26349" y="58210"/>
                  </a:cubicBezTo>
                  <a:cubicBezTo>
                    <a:pt x="26492" y="58448"/>
                    <a:pt x="26670" y="58722"/>
                    <a:pt x="26896" y="59043"/>
                  </a:cubicBezTo>
                  <a:cubicBezTo>
                    <a:pt x="27432" y="59781"/>
                    <a:pt x="27920" y="60198"/>
                    <a:pt x="28373" y="60353"/>
                  </a:cubicBezTo>
                  <a:cubicBezTo>
                    <a:pt x="31980" y="66913"/>
                    <a:pt x="35004" y="73902"/>
                    <a:pt x="37922" y="80677"/>
                  </a:cubicBezTo>
                  <a:cubicBezTo>
                    <a:pt x="39410" y="84130"/>
                    <a:pt x="40946" y="87690"/>
                    <a:pt x="42541" y="91154"/>
                  </a:cubicBezTo>
                  <a:lnTo>
                    <a:pt x="42672" y="91380"/>
                  </a:lnTo>
                  <a:cubicBezTo>
                    <a:pt x="42732" y="91761"/>
                    <a:pt x="42803" y="92142"/>
                    <a:pt x="42910" y="92512"/>
                  </a:cubicBezTo>
                  <a:cubicBezTo>
                    <a:pt x="42982" y="92773"/>
                    <a:pt x="43160" y="92952"/>
                    <a:pt x="43386" y="93047"/>
                  </a:cubicBezTo>
                  <a:cubicBezTo>
                    <a:pt x="43553" y="93488"/>
                    <a:pt x="43791" y="93905"/>
                    <a:pt x="44065" y="94309"/>
                  </a:cubicBezTo>
                  <a:cubicBezTo>
                    <a:pt x="44982" y="95560"/>
                    <a:pt x="46446" y="96548"/>
                    <a:pt x="48697" y="97393"/>
                  </a:cubicBezTo>
                  <a:cubicBezTo>
                    <a:pt x="51181" y="98329"/>
                    <a:pt x="53869" y="98827"/>
                    <a:pt x="56515" y="98827"/>
                  </a:cubicBezTo>
                  <a:cubicBezTo>
                    <a:pt x="56799" y="98827"/>
                    <a:pt x="57082" y="98821"/>
                    <a:pt x="57364" y="98810"/>
                  </a:cubicBezTo>
                  <a:cubicBezTo>
                    <a:pt x="64639" y="98477"/>
                    <a:pt x="71211" y="93154"/>
                    <a:pt x="74628" y="88690"/>
                  </a:cubicBezTo>
                  <a:cubicBezTo>
                    <a:pt x="76450" y="86285"/>
                    <a:pt x="76950" y="83939"/>
                    <a:pt x="76033" y="81915"/>
                  </a:cubicBezTo>
                  <a:cubicBezTo>
                    <a:pt x="75855" y="81522"/>
                    <a:pt x="75652" y="81141"/>
                    <a:pt x="75402" y="80784"/>
                  </a:cubicBezTo>
                  <a:cubicBezTo>
                    <a:pt x="75438" y="80653"/>
                    <a:pt x="75438" y="80498"/>
                    <a:pt x="75414" y="80355"/>
                  </a:cubicBezTo>
                  <a:cubicBezTo>
                    <a:pt x="75176" y="79308"/>
                    <a:pt x="74700" y="78307"/>
                    <a:pt x="73950" y="77283"/>
                  </a:cubicBezTo>
                  <a:cubicBezTo>
                    <a:pt x="72902" y="75831"/>
                    <a:pt x="71450" y="74581"/>
                    <a:pt x="70068" y="73366"/>
                  </a:cubicBezTo>
                  <a:cubicBezTo>
                    <a:pt x="69271" y="72676"/>
                    <a:pt x="68521" y="72021"/>
                    <a:pt x="67854" y="71342"/>
                  </a:cubicBezTo>
                  <a:cubicBezTo>
                    <a:pt x="67223" y="70711"/>
                    <a:pt x="66604" y="70068"/>
                    <a:pt x="65973" y="69437"/>
                  </a:cubicBezTo>
                  <a:cubicBezTo>
                    <a:pt x="65889" y="69259"/>
                    <a:pt x="65758" y="69116"/>
                    <a:pt x="65556" y="69021"/>
                  </a:cubicBezTo>
                  <a:cubicBezTo>
                    <a:pt x="63865" y="67282"/>
                    <a:pt x="62484" y="65842"/>
                    <a:pt x="61246" y="64484"/>
                  </a:cubicBezTo>
                  <a:cubicBezTo>
                    <a:pt x="61174" y="64199"/>
                    <a:pt x="60972" y="63996"/>
                    <a:pt x="60722" y="63925"/>
                  </a:cubicBezTo>
                  <a:cubicBezTo>
                    <a:pt x="60103" y="63234"/>
                    <a:pt x="59460" y="62520"/>
                    <a:pt x="58769" y="61734"/>
                  </a:cubicBezTo>
                  <a:cubicBezTo>
                    <a:pt x="58805" y="61520"/>
                    <a:pt x="58746" y="61317"/>
                    <a:pt x="58638" y="61162"/>
                  </a:cubicBezTo>
                  <a:cubicBezTo>
                    <a:pt x="58555" y="61043"/>
                    <a:pt x="58388" y="60901"/>
                    <a:pt x="58091" y="60865"/>
                  </a:cubicBezTo>
                  <a:lnTo>
                    <a:pt x="58031" y="60865"/>
                  </a:lnTo>
                  <a:cubicBezTo>
                    <a:pt x="56448" y="59019"/>
                    <a:pt x="54983" y="57138"/>
                    <a:pt x="53614" y="55269"/>
                  </a:cubicBezTo>
                  <a:cubicBezTo>
                    <a:pt x="52304" y="53471"/>
                    <a:pt x="51066" y="51661"/>
                    <a:pt x="49959" y="49852"/>
                  </a:cubicBezTo>
                  <a:cubicBezTo>
                    <a:pt x="47327" y="45601"/>
                    <a:pt x="45339" y="40958"/>
                    <a:pt x="43708" y="36969"/>
                  </a:cubicBezTo>
                  <a:cubicBezTo>
                    <a:pt x="42851" y="34826"/>
                    <a:pt x="42005" y="32635"/>
                    <a:pt x="41184" y="30528"/>
                  </a:cubicBezTo>
                  <a:cubicBezTo>
                    <a:pt x="38814" y="24408"/>
                    <a:pt x="36362" y="18086"/>
                    <a:pt x="33135" y="12192"/>
                  </a:cubicBezTo>
                  <a:lnTo>
                    <a:pt x="32754" y="11502"/>
                  </a:lnTo>
                  <a:cubicBezTo>
                    <a:pt x="32576" y="11192"/>
                    <a:pt x="32397" y="10859"/>
                    <a:pt x="32218" y="10537"/>
                  </a:cubicBezTo>
                  <a:cubicBezTo>
                    <a:pt x="32337" y="10251"/>
                    <a:pt x="32326" y="9930"/>
                    <a:pt x="32159" y="9704"/>
                  </a:cubicBezTo>
                  <a:cubicBezTo>
                    <a:pt x="32076" y="9585"/>
                    <a:pt x="31909" y="9430"/>
                    <a:pt x="31599" y="9406"/>
                  </a:cubicBezTo>
                  <a:cubicBezTo>
                    <a:pt x="30754" y="7918"/>
                    <a:pt x="30016" y="6751"/>
                    <a:pt x="29278" y="5763"/>
                  </a:cubicBezTo>
                  <a:cubicBezTo>
                    <a:pt x="26789" y="2346"/>
                    <a:pt x="24098" y="500"/>
                    <a:pt x="21027" y="119"/>
                  </a:cubicBezTo>
                  <a:cubicBezTo>
                    <a:pt x="20393" y="38"/>
                    <a:pt x="19756" y="0"/>
                    <a:pt x="19116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47"/>
            <p:cNvSpPr/>
            <p:nvPr/>
          </p:nvSpPr>
          <p:spPr>
            <a:xfrm>
              <a:off x="4213025" y="3235525"/>
              <a:ext cx="102700" cy="61650"/>
            </a:xfrm>
            <a:custGeom>
              <a:avLst/>
              <a:gdLst/>
              <a:ahLst/>
              <a:cxnLst/>
              <a:rect l="l" t="t" r="r" b="b"/>
              <a:pathLst>
                <a:path w="4108" h="2466" extrusionOk="0">
                  <a:moveTo>
                    <a:pt x="918" y="1"/>
                  </a:moveTo>
                  <a:cubicBezTo>
                    <a:pt x="679" y="1"/>
                    <a:pt x="453" y="104"/>
                    <a:pt x="286" y="303"/>
                  </a:cubicBezTo>
                  <a:cubicBezTo>
                    <a:pt x="24" y="624"/>
                    <a:pt x="0" y="1053"/>
                    <a:pt x="226" y="1351"/>
                  </a:cubicBezTo>
                  <a:cubicBezTo>
                    <a:pt x="310" y="1470"/>
                    <a:pt x="417" y="1553"/>
                    <a:pt x="548" y="1613"/>
                  </a:cubicBezTo>
                  <a:cubicBezTo>
                    <a:pt x="1298" y="1958"/>
                    <a:pt x="2084" y="2184"/>
                    <a:pt x="2846" y="2387"/>
                  </a:cubicBezTo>
                  <a:lnTo>
                    <a:pt x="3000" y="2434"/>
                  </a:lnTo>
                  <a:cubicBezTo>
                    <a:pt x="3071" y="2455"/>
                    <a:pt x="3143" y="2466"/>
                    <a:pt x="3215" y="2466"/>
                  </a:cubicBezTo>
                  <a:cubicBezTo>
                    <a:pt x="3349" y="2466"/>
                    <a:pt x="3484" y="2428"/>
                    <a:pt x="3608" y="2351"/>
                  </a:cubicBezTo>
                  <a:cubicBezTo>
                    <a:pt x="3822" y="2208"/>
                    <a:pt x="3977" y="2006"/>
                    <a:pt x="4012" y="1767"/>
                  </a:cubicBezTo>
                  <a:cubicBezTo>
                    <a:pt x="4108" y="1339"/>
                    <a:pt x="3810" y="898"/>
                    <a:pt x="3358" y="779"/>
                  </a:cubicBezTo>
                  <a:lnTo>
                    <a:pt x="3239" y="755"/>
                  </a:lnTo>
                  <a:cubicBezTo>
                    <a:pt x="2560" y="553"/>
                    <a:pt x="1905" y="363"/>
                    <a:pt x="1274" y="77"/>
                  </a:cubicBezTo>
                  <a:cubicBezTo>
                    <a:pt x="1156" y="26"/>
                    <a:pt x="1035" y="1"/>
                    <a:pt x="918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47"/>
            <p:cNvSpPr/>
            <p:nvPr/>
          </p:nvSpPr>
          <p:spPr>
            <a:xfrm>
              <a:off x="4112400" y="2967650"/>
              <a:ext cx="184575" cy="278575"/>
            </a:xfrm>
            <a:custGeom>
              <a:avLst/>
              <a:gdLst/>
              <a:ahLst/>
              <a:cxnLst/>
              <a:rect l="l" t="t" r="r" b="b"/>
              <a:pathLst>
                <a:path w="7383" h="11143" extrusionOk="0">
                  <a:moveTo>
                    <a:pt x="886" y="0"/>
                  </a:moveTo>
                  <a:cubicBezTo>
                    <a:pt x="654" y="0"/>
                    <a:pt x="441" y="98"/>
                    <a:pt x="287" y="291"/>
                  </a:cubicBezTo>
                  <a:cubicBezTo>
                    <a:pt x="36" y="600"/>
                    <a:pt x="1" y="1053"/>
                    <a:pt x="227" y="1350"/>
                  </a:cubicBezTo>
                  <a:cubicBezTo>
                    <a:pt x="298" y="1457"/>
                    <a:pt x="417" y="1541"/>
                    <a:pt x="560" y="1612"/>
                  </a:cubicBezTo>
                  <a:cubicBezTo>
                    <a:pt x="1072" y="1874"/>
                    <a:pt x="1584" y="2184"/>
                    <a:pt x="2061" y="2481"/>
                  </a:cubicBezTo>
                  <a:cubicBezTo>
                    <a:pt x="1941" y="2517"/>
                    <a:pt x="1834" y="2600"/>
                    <a:pt x="1751" y="2696"/>
                  </a:cubicBezTo>
                  <a:cubicBezTo>
                    <a:pt x="1513" y="2981"/>
                    <a:pt x="1477" y="3458"/>
                    <a:pt x="1703" y="3743"/>
                  </a:cubicBezTo>
                  <a:cubicBezTo>
                    <a:pt x="1751" y="3815"/>
                    <a:pt x="1811" y="3862"/>
                    <a:pt x="1882" y="3910"/>
                  </a:cubicBezTo>
                  <a:cubicBezTo>
                    <a:pt x="2180" y="4101"/>
                    <a:pt x="2501" y="4243"/>
                    <a:pt x="2823" y="4386"/>
                  </a:cubicBezTo>
                  <a:cubicBezTo>
                    <a:pt x="2727" y="4410"/>
                    <a:pt x="2644" y="4470"/>
                    <a:pt x="2561" y="4553"/>
                  </a:cubicBezTo>
                  <a:cubicBezTo>
                    <a:pt x="2263" y="4815"/>
                    <a:pt x="2132" y="5291"/>
                    <a:pt x="2418" y="5696"/>
                  </a:cubicBezTo>
                  <a:cubicBezTo>
                    <a:pt x="2465" y="5744"/>
                    <a:pt x="2489" y="5803"/>
                    <a:pt x="2549" y="5839"/>
                  </a:cubicBezTo>
                  <a:cubicBezTo>
                    <a:pt x="2823" y="6077"/>
                    <a:pt x="3144" y="6279"/>
                    <a:pt x="3489" y="6434"/>
                  </a:cubicBezTo>
                  <a:cubicBezTo>
                    <a:pt x="3370" y="6482"/>
                    <a:pt x="3251" y="6553"/>
                    <a:pt x="3156" y="6660"/>
                  </a:cubicBezTo>
                  <a:cubicBezTo>
                    <a:pt x="2870" y="6970"/>
                    <a:pt x="2846" y="7470"/>
                    <a:pt x="3084" y="7791"/>
                  </a:cubicBezTo>
                  <a:cubicBezTo>
                    <a:pt x="3156" y="7899"/>
                    <a:pt x="3251" y="7970"/>
                    <a:pt x="3370" y="8030"/>
                  </a:cubicBezTo>
                  <a:lnTo>
                    <a:pt x="3608" y="8161"/>
                  </a:lnTo>
                  <a:lnTo>
                    <a:pt x="4144" y="8482"/>
                  </a:lnTo>
                  <a:cubicBezTo>
                    <a:pt x="3918" y="8494"/>
                    <a:pt x="3692" y="8577"/>
                    <a:pt x="3549" y="8780"/>
                  </a:cubicBezTo>
                  <a:cubicBezTo>
                    <a:pt x="3287" y="9089"/>
                    <a:pt x="3263" y="9530"/>
                    <a:pt x="3489" y="9827"/>
                  </a:cubicBezTo>
                  <a:cubicBezTo>
                    <a:pt x="3561" y="9935"/>
                    <a:pt x="3680" y="10030"/>
                    <a:pt x="3811" y="10101"/>
                  </a:cubicBezTo>
                  <a:lnTo>
                    <a:pt x="3870" y="10125"/>
                  </a:lnTo>
                  <a:cubicBezTo>
                    <a:pt x="4656" y="10506"/>
                    <a:pt x="5466" y="10887"/>
                    <a:pt x="6335" y="11113"/>
                  </a:cubicBezTo>
                  <a:cubicBezTo>
                    <a:pt x="6412" y="11133"/>
                    <a:pt x="6489" y="11142"/>
                    <a:pt x="6563" y="11142"/>
                  </a:cubicBezTo>
                  <a:cubicBezTo>
                    <a:pt x="6810" y="11142"/>
                    <a:pt x="7034" y="11035"/>
                    <a:pt x="7180" y="10816"/>
                  </a:cubicBezTo>
                  <a:cubicBezTo>
                    <a:pt x="7383" y="10506"/>
                    <a:pt x="7383" y="10066"/>
                    <a:pt x="7168" y="9768"/>
                  </a:cubicBezTo>
                  <a:cubicBezTo>
                    <a:pt x="7049" y="9613"/>
                    <a:pt x="6883" y="9506"/>
                    <a:pt x="6692" y="9446"/>
                  </a:cubicBezTo>
                  <a:cubicBezTo>
                    <a:pt x="6549" y="9411"/>
                    <a:pt x="6430" y="9375"/>
                    <a:pt x="6299" y="9327"/>
                  </a:cubicBezTo>
                  <a:cubicBezTo>
                    <a:pt x="6573" y="9327"/>
                    <a:pt x="6811" y="9208"/>
                    <a:pt x="6954" y="8982"/>
                  </a:cubicBezTo>
                  <a:cubicBezTo>
                    <a:pt x="7168" y="8672"/>
                    <a:pt x="7145" y="8256"/>
                    <a:pt x="6942" y="7958"/>
                  </a:cubicBezTo>
                  <a:cubicBezTo>
                    <a:pt x="6823" y="7791"/>
                    <a:pt x="6656" y="7684"/>
                    <a:pt x="6454" y="7649"/>
                  </a:cubicBezTo>
                  <a:cubicBezTo>
                    <a:pt x="5930" y="7529"/>
                    <a:pt x="5454" y="7268"/>
                    <a:pt x="4978" y="7006"/>
                  </a:cubicBezTo>
                  <a:lnTo>
                    <a:pt x="4978" y="7006"/>
                  </a:lnTo>
                  <a:cubicBezTo>
                    <a:pt x="5072" y="7034"/>
                    <a:pt x="5167" y="7048"/>
                    <a:pt x="5261" y="7048"/>
                  </a:cubicBezTo>
                  <a:cubicBezTo>
                    <a:pt x="5592" y="7048"/>
                    <a:pt x="5898" y="6874"/>
                    <a:pt x="6037" y="6577"/>
                  </a:cubicBezTo>
                  <a:cubicBezTo>
                    <a:pt x="6168" y="6291"/>
                    <a:pt x="6121" y="5934"/>
                    <a:pt x="5942" y="5696"/>
                  </a:cubicBezTo>
                  <a:cubicBezTo>
                    <a:pt x="5859" y="5577"/>
                    <a:pt x="5740" y="5482"/>
                    <a:pt x="5597" y="5446"/>
                  </a:cubicBezTo>
                  <a:cubicBezTo>
                    <a:pt x="5168" y="5279"/>
                    <a:pt x="4787" y="5124"/>
                    <a:pt x="4442" y="4982"/>
                  </a:cubicBezTo>
                  <a:lnTo>
                    <a:pt x="4382" y="4946"/>
                  </a:lnTo>
                  <a:cubicBezTo>
                    <a:pt x="4227" y="4886"/>
                    <a:pt x="4085" y="4815"/>
                    <a:pt x="3954" y="4743"/>
                  </a:cubicBezTo>
                  <a:cubicBezTo>
                    <a:pt x="4132" y="4708"/>
                    <a:pt x="4311" y="4612"/>
                    <a:pt x="4442" y="4446"/>
                  </a:cubicBezTo>
                  <a:cubicBezTo>
                    <a:pt x="4692" y="4136"/>
                    <a:pt x="4728" y="3696"/>
                    <a:pt x="4501" y="3386"/>
                  </a:cubicBezTo>
                  <a:cubicBezTo>
                    <a:pt x="4406" y="3267"/>
                    <a:pt x="4311" y="3184"/>
                    <a:pt x="4168" y="3124"/>
                  </a:cubicBezTo>
                  <a:cubicBezTo>
                    <a:pt x="4025" y="3041"/>
                    <a:pt x="3858" y="2981"/>
                    <a:pt x="3716" y="2922"/>
                  </a:cubicBezTo>
                  <a:cubicBezTo>
                    <a:pt x="3442" y="2827"/>
                    <a:pt x="3156" y="2707"/>
                    <a:pt x="2942" y="2565"/>
                  </a:cubicBezTo>
                  <a:cubicBezTo>
                    <a:pt x="2906" y="2553"/>
                    <a:pt x="2882" y="2541"/>
                    <a:pt x="2834" y="2505"/>
                  </a:cubicBezTo>
                  <a:cubicBezTo>
                    <a:pt x="3025" y="2422"/>
                    <a:pt x="3192" y="2267"/>
                    <a:pt x="3275" y="2088"/>
                  </a:cubicBezTo>
                  <a:cubicBezTo>
                    <a:pt x="3418" y="1815"/>
                    <a:pt x="3382" y="1493"/>
                    <a:pt x="3192" y="1243"/>
                  </a:cubicBezTo>
                  <a:cubicBezTo>
                    <a:pt x="3084" y="1148"/>
                    <a:pt x="3001" y="1064"/>
                    <a:pt x="2870" y="993"/>
                  </a:cubicBezTo>
                  <a:lnTo>
                    <a:pt x="2846" y="981"/>
                  </a:lnTo>
                  <a:cubicBezTo>
                    <a:pt x="2334" y="660"/>
                    <a:pt x="1822" y="338"/>
                    <a:pt x="1275" y="88"/>
                  </a:cubicBezTo>
                  <a:cubicBezTo>
                    <a:pt x="1144" y="29"/>
                    <a:pt x="1013" y="0"/>
                    <a:pt x="886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1" name="Google Shape;14101;p47"/>
          <p:cNvGrpSpPr/>
          <p:nvPr/>
        </p:nvGrpSpPr>
        <p:grpSpPr>
          <a:xfrm>
            <a:off x="296600" y="1230175"/>
            <a:ext cx="3379650" cy="2805500"/>
            <a:chOff x="2491925" y="1559350"/>
            <a:chExt cx="3379650" cy="2805500"/>
          </a:xfrm>
        </p:grpSpPr>
        <p:sp>
          <p:nvSpPr>
            <p:cNvPr id="14102" name="Google Shape;14102;p47"/>
            <p:cNvSpPr/>
            <p:nvPr/>
          </p:nvSpPr>
          <p:spPr>
            <a:xfrm>
              <a:off x="2491925" y="1559350"/>
              <a:ext cx="3379650" cy="2805500"/>
            </a:xfrm>
            <a:custGeom>
              <a:avLst/>
              <a:gdLst/>
              <a:ahLst/>
              <a:cxnLst/>
              <a:rect l="l" t="t" r="r" b="b"/>
              <a:pathLst>
                <a:path w="135186" h="112220" extrusionOk="0">
                  <a:moveTo>
                    <a:pt x="75166" y="4104"/>
                  </a:moveTo>
                  <a:cubicBezTo>
                    <a:pt x="73011" y="4592"/>
                    <a:pt x="70856" y="5116"/>
                    <a:pt x="68701" y="5652"/>
                  </a:cubicBezTo>
                  <a:cubicBezTo>
                    <a:pt x="64939" y="6604"/>
                    <a:pt x="61236" y="7640"/>
                    <a:pt x="57426" y="8438"/>
                  </a:cubicBezTo>
                  <a:lnTo>
                    <a:pt x="56974" y="8521"/>
                  </a:lnTo>
                  <a:cubicBezTo>
                    <a:pt x="59688" y="7616"/>
                    <a:pt x="62379" y="6735"/>
                    <a:pt x="65117" y="5962"/>
                  </a:cubicBezTo>
                  <a:cubicBezTo>
                    <a:pt x="68392" y="5057"/>
                    <a:pt x="71773" y="4283"/>
                    <a:pt x="75166" y="4104"/>
                  </a:cubicBezTo>
                  <a:close/>
                  <a:moveTo>
                    <a:pt x="125030" y="72315"/>
                  </a:moveTo>
                  <a:cubicBezTo>
                    <a:pt x="125387" y="75172"/>
                    <a:pt x="124946" y="78173"/>
                    <a:pt x="124101" y="80971"/>
                  </a:cubicBezTo>
                  <a:cubicBezTo>
                    <a:pt x="124291" y="80137"/>
                    <a:pt x="124458" y="79316"/>
                    <a:pt x="124577" y="78470"/>
                  </a:cubicBezTo>
                  <a:cubicBezTo>
                    <a:pt x="124684" y="77887"/>
                    <a:pt x="124744" y="77316"/>
                    <a:pt x="124792" y="76732"/>
                  </a:cubicBezTo>
                  <a:cubicBezTo>
                    <a:pt x="124911" y="75327"/>
                    <a:pt x="124934" y="73922"/>
                    <a:pt x="124875" y="72494"/>
                  </a:cubicBezTo>
                  <a:cubicBezTo>
                    <a:pt x="124875" y="72458"/>
                    <a:pt x="124863" y="72434"/>
                    <a:pt x="124863" y="72398"/>
                  </a:cubicBezTo>
                  <a:cubicBezTo>
                    <a:pt x="124923" y="72374"/>
                    <a:pt x="124982" y="72339"/>
                    <a:pt x="125030" y="72315"/>
                  </a:cubicBezTo>
                  <a:close/>
                  <a:moveTo>
                    <a:pt x="120636" y="74303"/>
                  </a:moveTo>
                  <a:cubicBezTo>
                    <a:pt x="121113" y="76327"/>
                    <a:pt x="121255" y="78423"/>
                    <a:pt x="121577" y="80483"/>
                  </a:cubicBezTo>
                  <a:cubicBezTo>
                    <a:pt x="121577" y="80625"/>
                    <a:pt x="121577" y="80792"/>
                    <a:pt x="121589" y="80947"/>
                  </a:cubicBezTo>
                  <a:cubicBezTo>
                    <a:pt x="121232" y="81102"/>
                    <a:pt x="120898" y="81316"/>
                    <a:pt x="120517" y="81387"/>
                  </a:cubicBezTo>
                  <a:cubicBezTo>
                    <a:pt x="120112" y="81483"/>
                    <a:pt x="119958" y="81899"/>
                    <a:pt x="120017" y="82257"/>
                  </a:cubicBezTo>
                  <a:cubicBezTo>
                    <a:pt x="120184" y="83173"/>
                    <a:pt x="120315" y="84078"/>
                    <a:pt x="120351" y="85019"/>
                  </a:cubicBezTo>
                  <a:lnTo>
                    <a:pt x="120351" y="85055"/>
                  </a:lnTo>
                  <a:cubicBezTo>
                    <a:pt x="117660" y="86495"/>
                    <a:pt x="114755" y="87579"/>
                    <a:pt x="111873" y="88507"/>
                  </a:cubicBezTo>
                  <a:cubicBezTo>
                    <a:pt x="113159" y="84816"/>
                    <a:pt x="112909" y="80733"/>
                    <a:pt x="113028" y="76863"/>
                  </a:cubicBezTo>
                  <a:cubicBezTo>
                    <a:pt x="115624" y="76184"/>
                    <a:pt x="118160" y="75315"/>
                    <a:pt x="120636" y="74303"/>
                  </a:cubicBezTo>
                  <a:close/>
                  <a:moveTo>
                    <a:pt x="105709" y="2399"/>
                  </a:moveTo>
                  <a:cubicBezTo>
                    <a:pt x="109418" y="2399"/>
                    <a:pt x="113114" y="2709"/>
                    <a:pt x="116695" y="3521"/>
                  </a:cubicBezTo>
                  <a:cubicBezTo>
                    <a:pt x="116433" y="13891"/>
                    <a:pt x="119041" y="24071"/>
                    <a:pt x="121958" y="33953"/>
                  </a:cubicBezTo>
                  <a:cubicBezTo>
                    <a:pt x="124672" y="43133"/>
                    <a:pt x="129459" y="51693"/>
                    <a:pt x="131316" y="61111"/>
                  </a:cubicBezTo>
                  <a:cubicBezTo>
                    <a:pt x="132709" y="68195"/>
                    <a:pt x="131661" y="75422"/>
                    <a:pt x="126435" y="80649"/>
                  </a:cubicBezTo>
                  <a:cubicBezTo>
                    <a:pt x="126077" y="81006"/>
                    <a:pt x="125708" y="81340"/>
                    <a:pt x="125327" y="81673"/>
                  </a:cubicBezTo>
                  <a:cubicBezTo>
                    <a:pt x="126399" y="78244"/>
                    <a:pt x="126875" y="74589"/>
                    <a:pt x="126232" y="71089"/>
                  </a:cubicBezTo>
                  <a:cubicBezTo>
                    <a:pt x="126164" y="70758"/>
                    <a:pt x="125860" y="70590"/>
                    <a:pt x="125554" y="70590"/>
                  </a:cubicBezTo>
                  <a:cubicBezTo>
                    <a:pt x="125430" y="70590"/>
                    <a:pt x="125306" y="70617"/>
                    <a:pt x="125196" y="70672"/>
                  </a:cubicBezTo>
                  <a:cubicBezTo>
                    <a:pt x="121053" y="72803"/>
                    <a:pt x="116660" y="74482"/>
                    <a:pt x="112147" y="75649"/>
                  </a:cubicBezTo>
                  <a:cubicBezTo>
                    <a:pt x="111778" y="75732"/>
                    <a:pt x="111623" y="76042"/>
                    <a:pt x="111659" y="76339"/>
                  </a:cubicBezTo>
                  <a:cubicBezTo>
                    <a:pt x="111647" y="76387"/>
                    <a:pt x="111647" y="76434"/>
                    <a:pt x="111647" y="76494"/>
                  </a:cubicBezTo>
                  <a:cubicBezTo>
                    <a:pt x="111492" y="80614"/>
                    <a:pt x="111957" y="85174"/>
                    <a:pt x="110171" y="89007"/>
                  </a:cubicBezTo>
                  <a:cubicBezTo>
                    <a:pt x="110123" y="89019"/>
                    <a:pt x="110064" y="89043"/>
                    <a:pt x="110004" y="89055"/>
                  </a:cubicBezTo>
                  <a:cubicBezTo>
                    <a:pt x="104575" y="90662"/>
                    <a:pt x="99003" y="91722"/>
                    <a:pt x="93490" y="92877"/>
                  </a:cubicBezTo>
                  <a:cubicBezTo>
                    <a:pt x="86477" y="94353"/>
                    <a:pt x="79631" y="96449"/>
                    <a:pt x="72737" y="98366"/>
                  </a:cubicBezTo>
                  <a:cubicBezTo>
                    <a:pt x="68142" y="99652"/>
                    <a:pt x="63546" y="100902"/>
                    <a:pt x="58926" y="102080"/>
                  </a:cubicBezTo>
                  <a:cubicBezTo>
                    <a:pt x="54890" y="103104"/>
                    <a:pt x="50901" y="104045"/>
                    <a:pt x="46996" y="105450"/>
                  </a:cubicBezTo>
                  <a:cubicBezTo>
                    <a:pt x="42948" y="106902"/>
                    <a:pt x="38281" y="108938"/>
                    <a:pt x="33685" y="109581"/>
                  </a:cubicBezTo>
                  <a:cubicBezTo>
                    <a:pt x="35102" y="108569"/>
                    <a:pt x="36280" y="107176"/>
                    <a:pt x="37054" y="105664"/>
                  </a:cubicBezTo>
                  <a:cubicBezTo>
                    <a:pt x="39840" y="100235"/>
                    <a:pt x="39924" y="93413"/>
                    <a:pt x="39817" y="87436"/>
                  </a:cubicBezTo>
                  <a:cubicBezTo>
                    <a:pt x="39698" y="80530"/>
                    <a:pt x="38888" y="73827"/>
                    <a:pt x="37173" y="67112"/>
                  </a:cubicBezTo>
                  <a:cubicBezTo>
                    <a:pt x="34637" y="57170"/>
                    <a:pt x="30696" y="47669"/>
                    <a:pt x="27422" y="37977"/>
                  </a:cubicBezTo>
                  <a:cubicBezTo>
                    <a:pt x="25672" y="32762"/>
                    <a:pt x="24124" y="27488"/>
                    <a:pt x="23053" y="22083"/>
                  </a:cubicBezTo>
                  <a:cubicBezTo>
                    <a:pt x="23029" y="22023"/>
                    <a:pt x="23017" y="21963"/>
                    <a:pt x="22993" y="21904"/>
                  </a:cubicBezTo>
                  <a:cubicBezTo>
                    <a:pt x="22993" y="21904"/>
                    <a:pt x="23005" y="21904"/>
                    <a:pt x="23005" y="21892"/>
                  </a:cubicBezTo>
                  <a:cubicBezTo>
                    <a:pt x="29637" y="17070"/>
                    <a:pt x="37709" y="14939"/>
                    <a:pt x="45627" y="13236"/>
                  </a:cubicBezTo>
                  <a:cubicBezTo>
                    <a:pt x="49604" y="12391"/>
                    <a:pt x="53592" y="11677"/>
                    <a:pt x="57581" y="10867"/>
                  </a:cubicBezTo>
                  <a:cubicBezTo>
                    <a:pt x="61403" y="10093"/>
                    <a:pt x="65141" y="9069"/>
                    <a:pt x="68916" y="8105"/>
                  </a:cubicBezTo>
                  <a:cubicBezTo>
                    <a:pt x="76988" y="6045"/>
                    <a:pt x="85168" y="4318"/>
                    <a:pt x="93442" y="3283"/>
                  </a:cubicBezTo>
                  <a:cubicBezTo>
                    <a:pt x="97453" y="2781"/>
                    <a:pt x="101589" y="2399"/>
                    <a:pt x="105709" y="2399"/>
                  </a:cubicBezTo>
                  <a:close/>
                  <a:moveTo>
                    <a:pt x="105837" y="0"/>
                  </a:moveTo>
                  <a:cubicBezTo>
                    <a:pt x="101868" y="0"/>
                    <a:pt x="97888" y="336"/>
                    <a:pt x="93990" y="782"/>
                  </a:cubicBezTo>
                  <a:cubicBezTo>
                    <a:pt x="90549" y="1187"/>
                    <a:pt x="87132" y="1723"/>
                    <a:pt x="83727" y="2342"/>
                  </a:cubicBezTo>
                  <a:cubicBezTo>
                    <a:pt x="80524" y="2783"/>
                    <a:pt x="77274" y="2568"/>
                    <a:pt x="74059" y="2759"/>
                  </a:cubicBezTo>
                  <a:cubicBezTo>
                    <a:pt x="70928" y="2961"/>
                    <a:pt x="67773" y="3795"/>
                    <a:pt x="64760" y="4604"/>
                  </a:cubicBezTo>
                  <a:cubicBezTo>
                    <a:pt x="58081" y="6426"/>
                    <a:pt x="51651" y="9033"/>
                    <a:pt x="44936" y="10700"/>
                  </a:cubicBezTo>
                  <a:cubicBezTo>
                    <a:pt x="33804" y="13462"/>
                    <a:pt x="21279" y="13772"/>
                    <a:pt x="11777" y="20951"/>
                  </a:cubicBezTo>
                  <a:cubicBezTo>
                    <a:pt x="11539" y="21130"/>
                    <a:pt x="11349" y="21428"/>
                    <a:pt x="11468" y="21737"/>
                  </a:cubicBezTo>
                  <a:cubicBezTo>
                    <a:pt x="11789" y="22606"/>
                    <a:pt x="12135" y="23476"/>
                    <a:pt x="12492" y="24345"/>
                  </a:cubicBezTo>
                  <a:lnTo>
                    <a:pt x="12361" y="24345"/>
                  </a:lnTo>
                  <a:cubicBezTo>
                    <a:pt x="11218" y="24428"/>
                    <a:pt x="10289" y="24809"/>
                    <a:pt x="9551" y="25714"/>
                  </a:cubicBezTo>
                  <a:cubicBezTo>
                    <a:pt x="9229" y="26083"/>
                    <a:pt x="9313" y="26512"/>
                    <a:pt x="9682" y="26797"/>
                  </a:cubicBezTo>
                  <a:cubicBezTo>
                    <a:pt x="15087" y="30953"/>
                    <a:pt x="16457" y="38394"/>
                    <a:pt x="19409" y="44181"/>
                  </a:cubicBezTo>
                  <a:cubicBezTo>
                    <a:pt x="19535" y="44433"/>
                    <a:pt x="19739" y="44537"/>
                    <a:pt x="19947" y="44537"/>
                  </a:cubicBezTo>
                  <a:cubicBezTo>
                    <a:pt x="20408" y="44537"/>
                    <a:pt x="20894" y="44027"/>
                    <a:pt x="20624" y="43478"/>
                  </a:cubicBezTo>
                  <a:cubicBezTo>
                    <a:pt x="17647" y="37644"/>
                    <a:pt x="16195" y="30596"/>
                    <a:pt x="11099" y="26178"/>
                  </a:cubicBezTo>
                  <a:cubicBezTo>
                    <a:pt x="11456" y="25916"/>
                    <a:pt x="11873" y="25785"/>
                    <a:pt x="12373" y="25738"/>
                  </a:cubicBezTo>
                  <a:cubicBezTo>
                    <a:pt x="12647" y="25714"/>
                    <a:pt x="12837" y="25583"/>
                    <a:pt x="12944" y="25381"/>
                  </a:cubicBezTo>
                  <a:cubicBezTo>
                    <a:pt x="17481" y="35941"/>
                    <a:pt x="24029" y="46157"/>
                    <a:pt x="23505" y="57992"/>
                  </a:cubicBezTo>
                  <a:cubicBezTo>
                    <a:pt x="23481" y="58438"/>
                    <a:pt x="23821" y="58661"/>
                    <a:pt x="24172" y="58661"/>
                  </a:cubicBezTo>
                  <a:cubicBezTo>
                    <a:pt x="24523" y="58661"/>
                    <a:pt x="24886" y="58438"/>
                    <a:pt x="24910" y="57992"/>
                  </a:cubicBezTo>
                  <a:cubicBezTo>
                    <a:pt x="25470" y="44812"/>
                    <a:pt x="17492" y="33655"/>
                    <a:pt x="12980" y="21809"/>
                  </a:cubicBezTo>
                  <a:cubicBezTo>
                    <a:pt x="18314" y="17963"/>
                    <a:pt x="24577" y="16177"/>
                    <a:pt x="31006" y="14867"/>
                  </a:cubicBezTo>
                  <a:lnTo>
                    <a:pt x="31006" y="14867"/>
                  </a:lnTo>
                  <a:cubicBezTo>
                    <a:pt x="27768" y="16141"/>
                    <a:pt x="24648" y="17737"/>
                    <a:pt x="21826" y="19785"/>
                  </a:cubicBezTo>
                  <a:cubicBezTo>
                    <a:pt x="21731" y="19868"/>
                    <a:pt x="21660" y="19939"/>
                    <a:pt x="21588" y="20011"/>
                  </a:cubicBezTo>
                  <a:cubicBezTo>
                    <a:pt x="19743" y="20773"/>
                    <a:pt x="17957" y="21654"/>
                    <a:pt x="16314" y="22809"/>
                  </a:cubicBezTo>
                  <a:cubicBezTo>
                    <a:pt x="15992" y="23047"/>
                    <a:pt x="15885" y="23392"/>
                    <a:pt x="16064" y="23761"/>
                  </a:cubicBezTo>
                  <a:cubicBezTo>
                    <a:pt x="20207" y="32512"/>
                    <a:pt x="23755" y="41490"/>
                    <a:pt x="26279" y="50848"/>
                  </a:cubicBezTo>
                  <a:cubicBezTo>
                    <a:pt x="28125" y="57682"/>
                    <a:pt x="29196" y="64671"/>
                    <a:pt x="30482" y="71624"/>
                  </a:cubicBezTo>
                  <a:cubicBezTo>
                    <a:pt x="31637" y="77768"/>
                    <a:pt x="32661" y="84007"/>
                    <a:pt x="32613" y="90293"/>
                  </a:cubicBezTo>
                  <a:cubicBezTo>
                    <a:pt x="32566" y="94853"/>
                    <a:pt x="31911" y="100687"/>
                    <a:pt x="27946" y="103533"/>
                  </a:cubicBezTo>
                  <a:cubicBezTo>
                    <a:pt x="27922" y="103521"/>
                    <a:pt x="27922" y="103509"/>
                    <a:pt x="27910" y="103509"/>
                  </a:cubicBezTo>
                  <a:cubicBezTo>
                    <a:pt x="28006" y="103426"/>
                    <a:pt x="28077" y="103331"/>
                    <a:pt x="28125" y="103176"/>
                  </a:cubicBezTo>
                  <a:cubicBezTo>
                    <a:pt x="30161" y="96508"/>
                    <a:pt x="30542" y="89353"/>
                    <a:pt x="30387" y="82435"/>
                  </a:cubicBezTo>
                  <a:cubicBezTo>
                    <a:pt x="30220" y="75661"/>
                    <a:pt x="29446" y="68636"/>
                    <a:pt x="27196" y="62207"/>
                  </a:cubicBezTo>
                  <a:cubicBezTo>
                    <a:pt x="27078" y="61872"/>
                    <a:pt x="26798" y="61728"/>
                    <a:pt x="26522" y="61728"/>
                  </a:cubicBezTo>
                  <a:cubicBezTo>
                    <a:pt x="26099" y="61728"/>
                    <a:pt x="25683" y="62065"/>
                    <a:pt x="25863" y="62576"/>
                  </a:cubicBezTo>
                  <a:cubicBezTo>
                    <a:pt x="28077" y="68922"/>
                    <a:pt x="28791" y="75744"/>
                    <a:pt x="28994" y="82435"/>
                  </a:cubicBezTo>
                  <a:cubicBezTo>
                    <a:pt x="29161" y="87995"/>
                    <a:pt x="28911" y="93710"/>
                    <a:pt x="27732" y="99187"/>
                  </a:cubicBezTo>
                  <a:cubicBezTo>
                    <a:pt x="27732" y="98925"/>
                    <a:pt x="27720" y="98663"/>
                    <a:pt x="27708" y="98413"/>
                  </a:cubicBezTo>
                  <a:cubicBezTo>
                    <a:pt x="27613" y="96735"/>
                    <a:pt x="27589" y="95032"/>
                    <a:pt x="27565" y="93353"/>
                  </a:cubicBezTo>
                  <a:cubicBezTo>
                    <a:pt x="27529" y="90174"/>
                    <a:pt x="27553" y="86995"/>
                    <a:pt x="27470" y="83816"/>
                  </a:cubicBezTo>
                  <a:cubicBezTo>
                    <a:pt x="27303" y="78030"/>
                    <a:pt x="26255" y="72529"/>
                    <a:pt x="25148" y="66874"/>
                  </a:cubicBezTo>
                  <a:cubicBezTo>
                    <a:pt x="23326" y="57766"/>
                    <a:pt x="21814" y="47312"/>
                    <a:pt x="15445" y="40085"/>
                  </a:cubicBezTo>
                  <a:cubicBezTo>
                    <a:pt x="15305" y="39929"/>
                    <a:pt x="15144" y="39863"/>
                    <a:pt x="14987" y="39863"/>
                  </a:cubicBezTo>
                  <a:cubicBezTo>
                    <a:pt x="14473" y="39863"/>
                    <a:pt x="14000" y="40562"/>
                    <a:pt x="14456" y="41073"/>
                  </a:cubicBezTo>
                  <a:cubicBezTo>
                    <a:pt x="20838" y="48288"/>
                    <a:pt x="22183" y="59051"/>
                    <a:pt x="23993" y="68160"/>
                  </a:cubicBezTo>
                  <a:cubicBezTo>
                    <a:pt x="25172" y="74018"/>
                    <a:pt x="26017" y="79721"/>
                    <a:pt x="26136" y="85733"/>
                  </a:cubicBezTo>
                  <a:cubicBezTo>
                    <a:pt x="26196" y="88698"/>
                    <a:pt x="26172" y="91663"/>
                    <a:pt x="26220" y="94615"/>
                  </a:cubicBezTo>
                  <a:cubicBezTo>
                    <a:pt x="26244" y="96092"/>
                    <a:pt x="26291" y="97580"/>
                    <a:pt x="26374" y="99056"/>
                  </a:cubicBezTo>
                  <a:cubicBezTo>
                    <a:pt x="26410" y="99723"/>
                    <a:pt x="26410" y="100437"/>
                    <a:pt x="26470" y="101140"/>
                  </a:cubicBezTo>
                  <a:cubicBezTo>
                    <a:pt x="24398" y="97092"/>
                    <a:pt x="24136" y="92151"/>
                    <a:pt x="24053" y="87686"/>
                  </a:cubicBezTo>
                  <a:cubicBezTo>
                    <a:pt x="23958" y="81423"/>
                    <a:pt x="24208" y="75363"/>
                    <a:pt x="23029" y="69160"/>
                  </a:cubicBezTo>
                  <a:cubicBezTo>
                    <a:pt x="21600" y="61611"/>
                    <a:pt x="18933" y="54313"/>
                    <a:pt x="16076" y="47217"/>
                  </a:cubicBezTo>
                  <a:cubicBezTo>
                    <a:pt x="14861" y="44192"/>
                    <a:pt x="13599" y="41133"/>
                    <a:pt x="11968" y="38299"/>
                  </a:cubicBezTo>
                  <a:cubicBezTo>
                    <a:pt x="11230" y="36989"/>
                    <a:pt x="10301" y="35787"/>
                    <a:pt x="9265" y="34703"/>
                  </a:cubicBezTo>
                  <a:cubicBezTo>
                    <a:pt x="9015" y="34453"/>
                    <a:pt x="8753" y="34215"/>
                    <a:pt x="8491" y="33977"/>
                  </a:cubicBezTo>
                  <a:cubicBezTo>
                    <a:pt x="8968" y="33524"/>
                    <a:pt x="9384" y="33036"/>
                    <a:pt x="9825" y="32548"/>
                  </a:cubicBezTo>
                  <a:cubicBezTo>
                    <a:pt x="10396" y="33441"/>
                    <a:pt x="10813" y="34405"/>
                    <a:pt x="11051" y="35418"/>
                  </a:cubicBezTo>
                  <a:cubicBezTo>
                    <a:pt x="11132" y="35768"/>
                    <a:pt x="11393" y="35919"/>
                    <a:pt x="11665" y="35919"/>
                  </a:cubicBezTo>
                  <a:cubicBezTo>
                    <a:pt x="12077" y="35919"/>
                    <a:pt x="12514" y="35572"/>
                    <a:pt x="12385" y="35048"/>
                  </a:cubicBezTo>
                  <a:cubicBezTo>
                    <a:pt x="11777" y="32441"/>
                    <a:pt x="10111" y="30084"/>
                    <a:pt x="7896" y="28595"/>
                  </a:cubicBezTo>
                  <a:cubicBezTo>
                    <a:pt x="7803" y="28531"/>
                    <a:pt x="7679" y="28501"/>
                    <a:pt x="7554" y="28501"/>
                  </a:cubicBezTo>
                  <a:cubicBezTo>
                    <a:pt x="7423" y="28501"/>
                    <a:pt x="7291" y="28534"/>
                    <a:pt x="7194" y="28595"/>
                  </a:cubicBezTo>
                  <a:cubicBezTo>
                    <a:pt x="5836" y="29453"/>
                    <a:pt x="4574" y="30476"/>
                    <a:pt x="3336" y="31488"/>
                  </a:cubicBezTo>
                  <a:cubicBezTo>
                    <a:pt x="2792" y="31930"/>
                    <a:pt x="3290" y="32637"/>
                    <a:pt x="3864" y="32637"/>
                  </a:cubicBezTo>
                  <a:cubicBezTo>
                    <a:pt x="4018" y="32637"/>
                    <a:pt x="4178" y="32586"/>
                    <a:pt x="4324" y="32465"/>
                  </a:cubicBezTo>
                  <a:cubicBezTo>
                    <a:pt x="5360" y="31619"/>
                    <a:pt x="6408" y="30774"/>
                    <a:pt x="7539" y="30024"/>
                  </a:cubicBezTo>
                  <a:cubicBezTo>
                    <a:pt x="8075" y="30429"/>
                    <a:pt x="8563" y="30893"/>
                    <a:pt x="8991" y="31393"/>
                  </a:cubicBezTo>
                  <a:cubicBezTo>
                    <a:pt x="8968" y="31429"/>
                    <a:pt x="8932" y="31441"/>
                    <a:pt x="8908" y="31477"/>
                  </a:cubicBezTo>
                  <a:cubicBezTo>
                    <a:pt x="8503" y="31893"/>
                    <a:pt x="8134" y="32322"/>
                    <a:pt x="7729" y="32739"/>
                  </a:cubicBezTo>
                  <a:cubicBezTo>
                    <a:pt x="7432" y="33048"/>
                    <a:pt x="6836" y="33298"/>
                    <a:pt x="6836" y="33810"/>
                  </a:cubicBezTo>
                  <a:cubicBezTo>
                    <a:pt x="6836" y="34870"/>
                    <a:pt x="8337" y="35679"/>
                    <a:pt x="8991" y="36441"/>
                  </a:cubicBezTo>
                  <a:cubicBezTo>
                    <a:pt x="11456" y="39239"/>
                    <a:pt x="12885" y="43049"/>
                    <a:pt x="14278" y="46443"/>
                  </a:cubicBezTo>
                  <a:cubicBezTo>
                    <a:pt x="17350" y="53896"/>
                    <a:pt x="20112" y="61552"/>
                    <a:pt x="21695" y="69481"/>
                  </a:cubicBezTo>
                  <a:cubicBezTo>
                    <a:pt x="22981" y="76030"/>
                    <a:pt x="22505" y="82507"/>
                    <a:pt x="22707" y="89127"/>
                  </a:cubicBezTo>
                  <a:cubicBezTo>
                    <a:pt x="22850" y="94353"/>
                    <a:pt x="23553" y="99973"/>
                    <a:pt x="26791" y="104200"/>
                  </a:cubicBezTo>
                  <a:cubicBezTo>
                    <a:pt x="26111" y="104550"/>
                    <a:pt x="26545" y="105488"/>
                    <a:pt x="27191" y="105488"/>
                  </a:cubicBezTo>
                  <a:cubicBezTo>
                    <a:pt x="27292" y="105488"/>
                    <a:pt x="27398" y="105466"/>
                    <a:pt x="27506" y="105414"/>
                  </a:cubicBezTo>
                  <a:cubicBezTo>
                    <a:pt x="27589" y="105379"/>
                    <a:pt x="27648" y="105331"/>
                    <a:pt x="27720" y="105307"/>
                  </a:cubicBezTo>
                  <a:cubicBezTo>
                    <a:pt x="27863" y="105457"/>
                    <a:pt x="28025" y="105520"/>
                    <a:pt x="28180" y="105520"/>
                  </a:cubicBezTo>
                  <a:cubicBezTo>
                    <a:pt x="28607" y="105520"/>
                    <a:pt x="28994" y="105049"/>
                    <a:pt x="28863" y="104605"/>
                  </a:cubicBezTo>
                  <a:cubicBezTo>
                    <a:pt x="32673" y="101866"/>
                    <a:pt x="33721" y="96675"/>
                    <a:pt x="33994" y="92174"/>
                  </a:cubicBezTo>
                  <a:cubicBezTo>
                    <a:pt x="34411" y="85662"/>
                    <a:pt x="33316" y="79042"/>
                    <a:pt x="32149" y="72636"/>
                  </a:cubicBezTo>
                  <a:cubicBezTo>
                    <a:pt x="30839" y="65409"/>
                    <a:pt x="29684" y="58123"/>
                    <a:pt x="27827" y="51015"/>
                  </a:cubicBezTo>
                  <a:cubicBezTo>
                    <a:pt x="25362" y="41549"/>
                    <a:pt x="21755" y="32453"/>
                    <a:pt x="17588" y="23618"/>
                  </a:cubicBezTo>
                  <a:cubicBezTo>
                    <a:pt x="18659" y="22904"/>
                    <a:pt x="19790" y="22309"/>
                    <a:pt x="20945" y="21773"/>
                  </a:cubicBezTo>
                  <a:lnTo>
                    <a:pt x="20945" y="21773"/>
                  </a:lnTo>
                  <a:cubicBezTo>
                    <a:pt x="20779" y="22023"/>
                    <a:pt x="20707" y="22321"/>
                    <a:pt x="20779" y="22690"/>
                  </a:cubicBezTo>
                  <a:cubicBezTo>
                    <a:pt x="22779" y="32739"/>
                    <a:pt x="26458" y="42287"/>
                    <a:pt x="29887" y="51908"/>
                  </a:cubicBezTo>
                  <a:cubicBezTo>
                    <a:pt x="33030" y="60706"/>
                    <a:pt x="36316" y="69910"/>
                    <a:pt x="37054" y="79292"/>
                  </a:cubicBezTo>
                  <a:cubicBezTo>
                    <a:pt x="37507" y="85233"/>
                    <a:pt x="37828" y="91270"/>
                    <a:pt x="37007" y="97199"/>
                  </a:cubicBezTo>
                  <a:cubicBezTo>
                    <a:pt x="36390" y="101642"/>
                    <a:pt x="34717" y="108653"/>
                    <a:pt x="29146" y="108653"/>
                  </a:cubicBezTo>
                  <a:cubicBezTo>
                    <a:pt x="29014" y="108653"/>
                    <a:pt x="28880" y="108649"/>
                    <a:pt x="28744" y="108641"/>
                  </a:cubicBezTo>
                  <a:cubicBezTo>
                    <a:pt x="24160" y="108367"/>
                    <a:pt x="22612" y="101438"/>
                    <a:pt x="21874" y="97985"/>
                  </a:cubicBezTo>
                  <a:cubicBezTo>
                    <a:pt x="20719" y="92675"/>
                    <a:pt x="20457" y="87198"/>
                    <a:pt x="20231" y="81780"/>
                  </a:cubicBezTo>
                  <a:cubicBezTo>
                    <a:pt x="19516" y="64909"/>
                    <a:pt x="14873" y="48050"/>
                    <a:pt x="4753" y="34346"/>
                  </a:cubicBezTo>
                  <a:cubicBezTo>
                    <a:pt x="4026" y="33346"/>
                    <a:pt x="3253" y="32393"/>
                    <a:pt x="2479" y="31441"/>
                  </a:cubicBezTo>
                  <a:cubicBezTo>
                    <a:pt x="2240" y="31154"/>
                    <a:pt x="1960" y="31033"/>
                    <a:pt x="1686" y="31033"/>
                  </a:cubicBezTo>
                  <a:cubicBezTo>
                    <a:pt x="813" y="31033"/>
                    <a:pt x="0" y="32252"/>
                    <a:pt x="752" y="33167"/>
                  </a:cubicBezTo>
                  <a:cubicBezTo>
                    <a:pt x="11908" y="46681"/>
                    <a:pt x="17052" y="64231"/>
                    <a:pt x="17790" y="81518"/>
                  </a:cubicBezTo>
                  <a:cubicBezTo>
                    <a:pt x="18016" y="86912"/>
                    <a:pt x="18326" y="92317"/>
                    <a:pt x="19326" y="97628"/>
                  </a:cubicBezTo>
                  <a:cubicBezTo>
                    <a:pt x="20088" y="101640"/>
                    <a:pt x="21338" y="106605"/>
                    <a:pt x="24636" y="109367"/>
                  </a:cubicBezTo>
                  <a:cubicBezTo>
                    <a:pt x="24315" y="109974"/>
                    <a:pt x="24434" y="110927"/>
                    <a:pt x="25291" y="111248"/>
                  </a:cubicBezTo>
                  <a:cubicBezTo>
                    <a:pt x="27113" y="111935"/>
                    <a:pt x="28996" y="112219"/>
                    <a:pt x="30906" y="112219"/>
                  </a:cubicBezTo>
                  <a:cubicBezTo>
                    <a:pt x="37111" y="112219"/>
                    <a:pt x="43595" y="109220"/>
                    <a:pt x="49139" y="107272"/>
                  </a:cubicBezTo>
                  <a:cubicBezTo>
                    <a:pt x="53854" y="105617"/>
                    <a:pt x="58783" y="104640"/>
                    <a:pt x="63617" y="103366"/>
                  </a:cubicBezTo>
                  <a:cubicBezTo>
                    <a:pt x="69106" y="101926"/>
                    <a:pt x="74583" y="100390"/>
                    <a:pt x="80060" y="98830"/>
                  </a:cubicBezTo>
                  <a:cubicBezTo>
                    <a:pt x="86906" y="96877"/>
                    <a:pt x="93740" y="95330"/>
                    <a:pt x="100693" y="93841"/>
                  </a:cubicBezTo>
                  <a:cubicBezTo>
                    <a:pt x="107075" y="92472"/>
                    <a:pt x="113457" y="90912"/>
                    <a:pt x="119410" y="88210"/>
                  </a:cubicBezTo>
                  <a:cubicBezTo>
                    <a:pt x="124291" y="85983"/>
                    <a:pt x="128804" y="82733"/>
                    <a:pt x="131602" y="78066"/>
                  </a:cubicBezTo>
                  <a:cubicBezTo>
                    <a:pt x="135186" y="71982"/>
                    <a:pt x="134733" y="64373"/>
                    <a:pt x="133031" y="57694"/>
                  </a:cubicBezTo>
                  <a:cubicBezTo>
                    <a:pt x="131959" y="53444"/>
                    <a:pt x="130233" y="49372"/>
                    <a:pt x="128566" y="45324"/>
                  </a:cubicBezTo>
                  <a:cubicBezTo>
                    <a:pt x="126863" y="41180"/>
                    <a:pt x="125375" y="37013"/>
                    <a:pt x="124113" y="32703"/>
                  </a:cubicBezTo>
                  <a:cubicBezTo>
                    <a:pt x="121232" y="22928"/>
                    <a:pt x="118719" y="12843"/>
                    <a:pt x="119148" y="2568"/>
                  </a:cubicBezTo>
                  <a:cubicBezTo>
                    <a:pt x="119160" y="2032"/>
                    <a:pt x="118755" y="1532"/>
                    <a:pt x="118255" y="1390"/>
                  </a:cubicBezTo>
                  <a:cubicBezTo>
                    <a:pt x="114202" y="375"/>
                    <a:pt x="110026" y="0"/>
                    <a:pt x="105837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47"/>
            <p:cNvSpPr/>
            <p:nvPr/>
          </p:nvSpPr>
          <p:spPr>
            <a:xfrm>
              <a:off x="3629875" y="2185750"/>
              <a:ext cx="1458175" cy="325300"/>
            </a:xfrm>
            <a:custGeom>
              <a:avLst/>
              <a:gdLst/>
              <a:ahLst/>
              <a:cxnLst/>
              <a:rect l="l" t="t" r="r" b="b"/>
              <a:pathLst>
                <a:path w="58327" h="13012" extrusionOk="0">
                  <a:moveTo>
                    <a:pt x="57274" y="1"/>
                  </a:moveTo>
                  <a:cubicBezTo>
                    <a:pt x="57227" y="1"/>
                    <a:pt x="57178" y="5"/>
                    <a:pt x="57128" y="15"/>
                  </a:cubicBezTo>
                  <a:cubicBezTo>
                    <a:pt x="47924" y="1730"/>
                    <a:pt x="38816" y="3825"/>
                    <a:pt x="29636" y="5611"/>
                  </a:cubicBezTo>
                  <a:cubicBezTo>
                    <a:pt x="19980" y="7492"/>
                    <a:pt x="10074" y="8302"/>
                    <a:pt x="752" y="11624"/>
                  </a:cubicBezTo>
                  <a:cubicBezTo>
                    <a:pt x="1" y="11892"/>
                    <a:pt x="217" y="13012"/>
                    <a:pt x="886" y="13012"/>
                  </a:cubicBezTo>
                  <a:cubicBezTo>
                    <a:pt x="959" y="13012"/>
                    <a:pt x="1038" y="12998"/>
                    <a:pt x="1121" y="12969"/>
                  </a:cubicBezTo>
                  <a:cubicBezTo>
                    <a:pt x="10432" y="9659"/>
                    <a:pt x="20350" y="8778"/>
                    <a:pt x="30005" y="6956"/>
                  </a:cubicBezTo>
                  <a:cubicBezTo>
                    <a:pt x="39185" y="5206"/>
                    <a:pt x="48293" y="3063"/>
                    <a:pt x="57497" y="1360"/>
                  </a:cubicBezTo>
                  <a:cubicBezTo>
                    <a:pt x="58327" y="1203"/>
                    <a:pt x="58037" y="1"/>
                    <a:pt x="57274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47"/>
            <p:cNvSpPr/>
            <p:nvPr/>
          </p:nvSpPr>
          <p:spPr>
            <a:xfrm>
              <a:off x="3727200" y="3281625"/>
              <a:ext cx="842775" cy="284550"/>
            </a:xfrm>
            <a:custGeom>
              <a:avLst/>
              <a:gdLst/>
              <a:ahLst/>
              <a:cxnLst/>
              <a:rect l="l" t="t" r="r" b="b"/>
              <a:pathLst>
                <a:path w="33711" h="11382" extrusionOk="0">
                  <a:moveTo>
                    <a:pt x="32823" y="0"/>
                  </a:moveTo>
                  <a:cubicBezTo>
                    <a:pt x="32750" y="0"/>
                    <a:pt x="32672" y="13"/>
                    <a:pt x="32589" y="43"/>
                  </a:cubicBezTo>
                  <a:cubicBezTo>
                    <a:pt x="22052" y="3555"/>
                    <a:pt x="11539" y="7198"/>
                    <a:pt x="800" y="10008"/>
                  </a:cubicBezTo>
                  <a:cubicBezTo>
                    <a:pt x="0" y="10216"/>
                    <a:pt x="238" y="11381"/>
                    <a:pt x="968" y="11381"/>
                  </a:cubicBezTo>
                  <a:cubicBezTo>
                    <a:pt x="1031" y="11381"/>
                    <a:pt x="1098" y="11373"/>
                    <a:pt x="1169" y="11353"/>
                  </a:cubicBezTo>
                  <a:cubicBezTo>
                    <a:pt x="11920" y="8520"/>
                    <a:pt x="22422" y="4888"/>
                    <a:pt x="32959" y="1376"/>
                  </a:cubicBezTo>
                  <a:cubicBezTo>
                    <a:pt x="33710" y="1129"/>
                    <a:pt x="33493" y="0"/>
                    <a:pt x="32823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47"/>
            <p:cNvSpPr/>
            <p:nvPr/>
          </p:nvSpPr>
          <p:spPr>
            <a:xfrm>
              <a:off x="3727800" y="3531050"/>
              <a:ext cx="413775" cy="116375"/>
            </a:xfrm>
            <a:custGeom>
              <a:avLst/>
              <a:gdLst/>
              <a:ahLst/>
              <a:cxnLst/>
              <a:rect l="l" t="t" r="r" b="b"/>
              <a:pathLst>
                <a:path w="16551" h="4655" extrusionOk="0">
                  <a:moveTo>
                    <a:pt x="15594" y="0"/>
                  </a:moveTo>
                  <a:cubicBezTo>
                    <a:pt x="15528" y="0"/>
                    <a:pt x="15458" y="10"/>
                    <a:pt x="15385" y="31"/>
                  </a:cubicBezTo>
                  <a:cubicBezTo>
                    <a:pt x="10587" y="1424"/>
                    <a:pt x="5526" y="1686"/>
                    <a:pt x="776" y="3281"/>
                  </a:cubicBezTo>
                  <a:cubicBezTo>
                    <a:pt x="1" y="3540"/>
                    <a:pt x="238" y="4655"/>
                    <a:pt x="915" y="4655"/>
                  </a:cubicBezTo>
                  <a:cubicBezTo>
                    <a:pt x="987" y="4655"/>
                    <a:pt x="1064" y="4642"/>
                    <a:pt x="1145" y="4615"/>
                  </a:cubicBezTo>
                  <a:cubicBezTo>
                    <a:pt x="5895" y="3031"/>
                    <a:pt x="10956" y="2758"/>
                    <a:pt x="15766" y="1376"/>
                  </a:cubicBezTo>
                  <a:cubicBezTo>
                    <a:pt x="16551" y="1148"/>
                    <a:pt x="16307" y="0"/>
                    <a:pt x="15594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47"/>
            <p:cNvSpPr/>
            <p:nvPr/>
          </p:nvSpPr>
          <p:spPr>
            <a:xfrm>
              <a:off x="3740200" y="3687825"/>
              <a:ext cx="360250" cy="140000"/>
            </a:xfrm>
            <a:custGeom>
              <a:avLst/>
              <a:gdLst/>
              <a:ahLst/>
              <a:cxnLst/>
              <a:rect l="l" t="t" r="r" b="b"/>
              <a:pathLst>
                <a:path w="14410" h="5600" extrusionOk="0">
                  <a:moveTo>
                    <a:pt x="13486" y="1"/>
                  </a:moveTo>
                  <a:cubicBezTo>
                    <a:pt x="13418" y="1"/>
                    <a:pt x="13346" y="12"/>
                    <a:pt x="13270" y="35"/>
                  </a:cubicBezTo>
                  <a:cubicBezTo>
                    <a:pt x="9043" y="1285"/>
                    <a:pt x="4852" y="2618"/>
                    <a:pt x="744" y="4214"/>
                  </a:cubicBezTo>
                  <a:cubicBezTo>
                    <a:pt x="1" y="4490"/>
                    <a:pt x="205" y="5600"/>
                    <a:pt x="857" y="5600"/>
                  </a:cubicBezTo>
                  <a:cubicBezTo>
                    <a:pt x="936" y="5600"/>
                    <a:pt x="1022" y="5583"/>
                    <a:pt x="1113" y="5547"/>
                  </a:cubicBezTo>
                  <a:cubicBezTo>
                    <a:pt x="5221" y="3976"/>
                    <a:pt x="9412" y="2618"/>
                    <a:pt x="13639" y="1368"/>
                  </a:cubicBezTo>
                  <a:cubicBezTo>
                    <a:pt x="14410" y="1140"/>
                    <a:pt x="14190" y="1"/>
                    <a:pt x="13486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47"/>
            <p:cNvSpPr/>
            <p:nvPr/>
          </p:nvSpPr>
          <p:spPr>
            <a:xfrm>
              <a:off x="3744000" y="3838725"/>
              <a:ext cx="339775" cy="109900"/>
            </a:xfrm>
            <a:custGeom>
              <a:avLst/>
              <a:gdLst/>
              <a:ahLst/>
              <a:cxnLst/>
              <a:rect l="l" t="t" r="r" b="b"/>
              <a:pathLst>
                <a:path w="13591" h="4396" extrusionOk="0">
                  <a:moveTo>
                    <a:pt x="12600" y="0"/>
                  </a:moveTo>
                  <a:cubicBezTo>
                    <a:pt x="12541" y="0"/>
                    <a:pt x="12480" y="7"/>
                    <a:pt x="12415" y="23"/>
                  </a:cubicBezTo>
                  <a:cubicBezTo>
                    <a:pt x="8534" y="952"/>
                    <a:pt x="4759" y="2297"/>
                    <a:pt x="830" y="3035"/>
                  </a:cubicBezTo>
                  <a:cubicBezTo>
                    <a:pt x="0" y="3192"/>
                    <a:pt x="280" y="4395"/>
                    <a:pt x="1051" y="4395"/>
                  </a:cubicBezTo>
                  <a:cubicBezTo>
                    <a:pt x="1099" y="4395"/>
                    <a:pt x="1148" y="4391"/>
                    <a:pt x="1199" y="4381"/>
                  </a:cubicBezTo>
                  <a:cubicBezTo>
                    <a:pt x="5128" y="3655"/>
                    <a:pt x="8903" y="2309"/>
                    <a:pt x="12796" y="1357"/>
                  </a:cubicBezTo>
                  <a:cubicBezTo>
                    <a:pt x="13590" y="1169"/>
                    <a:pt x="13342" y="0"/>
                    <a:pt x="12600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47"/>
            <p:cNvSpPr/>
            <p:nvPr/>
          </p:nvSpPr>
          <p:spPr>
            <a:xfrm>
              <a:off x="4249525" y="3566375"/>
              <a:ext cx="380600" cy="127175"/>
            </a:xfrm>
            <a:custGeom>
              <a:avLst/>
              <a:gdLst/>
              <a:ahLst/>
              <a:cxnLst/>
              <a:rect l="l" t="t" r="r" b="b"/>
              <a:pathLst>
                <a:path w="15224" h="5087" extrusionOk="0">
                  <a:moveTo>
                    <a:pt x="14134" y="0"/>
                  </a:moveTo>
                  <a:cubicBezTo>
                    <a:pt x="14093" y="0"/>
                    <a:pt x="14050" y="4"/>
                    <a:pt x="14006" y="11"/>
                  </a:cubicBezTo>
                  <a:cubicBezTo>
                    <a:pt x="9458" y="761"/>
                    <a:pt x="5148" y="2333"/>
                    <a:pt x="767" y="3714"/>
                  </a:cubicBezTo>
                  <a:cubicBezTo>
                    <a:pt x="1" y="3951"/>
                    <a:pt x="222" y="5087"/>
                    <a:pt x="916" y="5087"/>
                  </a:cubicBezTo>
                  <a:cubicBezTo>
                    <a:pt x="988" y="5087"/>
                    <a:pt x="1066" y="5074"/>
                    <a:pt x="1148" y="5047"/>
                  </a:cubicBezTo>
                  <a:cubicBezTo>
                    <a:pt x="5505" y="3666"/>
                    <a:pt x="9839" y="2107"/>
                    <a:pt x="14375" y="1345"/>
                  </a:cubicBezTo>
                  <a:cubicBezTo>
                    <a:pt x="15223" y="1220"/>
                    <a:pt x="14912" y="0"/>
                    <a:pt x="14134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47"/>
            <p:cNvSpPr/>
            <p:nvPr/>
          </p:nvSpPr>
          <p:spPr>
            <a:xfrm>
              <a:off x="4317975" y="3665050"/>
              <a:ext cx="340475" cy="103825"/>
            </a:xfrm>
            <a:custGeom>
              <a:avLst/>
              <a:gdLst/>
              <a:ahLst/>
              <a:cxnLst/>
              <a:rect l="l" t="t" r="r" b="b"/>
              <a:pathLst>
                <a:path w="13619" h="4153" extrusionOk="0">
                  <a:moveTo>
                    <a:pt x="12581" y="1"/>
                  </a:moveTo>
                  <a:cubicBezTo>
                    <a:pt x="12530" y="1"/>
                    <a:pt x="12478" y="6"/>
                    <a:pt x="12423" y="17"/>
                  </a:cubicBezTo>
                  <a:cubicBezTo>
                    <a:pt x="8530" y="767"/>
                    <a:pt x="4732" y="2041"/>
                    <a:pt x="827" y="2803"/>
                  </a:cubicBezTo>
                  <a:cubicBezTo>
                    <a:pt x="1" y="2970"/>
                    <a:pt x="284" y="4153"/>
                    <a:pt x="1039" y="4153"/>
                  </a:cubicBezTo>
                  <a:cubicBezTo>
                    <a:pt x="1089" y="4153"/>
                    <a:pt x="1141" y="4148"/>
                    <a:pt x="1196" y="4137"/>
                  </a:cubicBezTo>
                  <a:cubicBezTo>
                    <a:pt x="5101" y="3386"/>
                    <a:pt x="8899" y="2101"/>
                    <a:pt x="12792" y="1362"/>
                  </a:cubicBezTo>
                  <a:cubicBezTo>
                    <a:pt x="13619" y="1195"/>
                    <a:pt x="13345" y="1"/>
                    <a:pt x="12581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47"/>
            <p:cNvSpPr/>
            <p:nvPr/>
          </p:nvSpPr>
          <p:spPr>
            <a:xfrm>
              <a:off x="4315425" y="3738350"/>
              <a:ext cx="358900" cy="106125"/>
            </a:xfrm>
            <a:custGeom>
              <a:avLst/>
              <a:gdLst/>
              <a:ahLst/>
              <a:cxnLst/>
              <a:rect l="l" t="t" r="r" b="b"/>
              <a:pathLst>
                <a:path w="14356" h="4245" extrusionOk="0">
                  <a:moveTo>
                    <a:pt x="13489" y="0"/>
                  </a:moveTo>
                  <a:cubicBezTo>
                    <a:pt x="13470" y="0"/>
                    <a:pt x="13450" y="1"/>
                    <a:pt x="13430" y="2"/>
                  </a:cubicBezTo>
                  <a:cubicBezTo>
                    <a:pt x="9120" y="335"/>
                    <a:pt x="5167" y="2443"/>
                    <a:pt x="893" y="2848"/>
                  </a:cubicBezTo>
                  <a:cubicBezTo>
                    <a:pt x="26" y="2928"/>
                    <a:pt x="1" y="4244"/>
                    <a:pt x="817" y="4244"/>
                  </a:cubicBezTo>
                  <a:cubicBezTo>
                    <a:pt x="842" y="4244"/>
                    <a:pt x="867" y="4243"/>
                    <a:pt x="893" y="4241"/>
                  </a:cubicBezTo>
                  <a:cubicBezTo>
                    <a:pt x="4965" y="3860"/>
                    <a:pt x="8727" y="1943"/>
                    <a:pt x="12799" y="1466"/>
                  </a:cubicBezTo>
                  <a:lnTo>
                    <a:pt x="12954" y="1466"/>
                  </a:lnTo>
                  <a:cubicBezTo>
                    <a:pt x="13121" y="1443"/>
                    <a:pt x="13287" y="1419"/>
                    <a:pt x="13442" y="1407"/>
                  </a:cubicBezTo>
                  <a:cubicBezTo>
                    <a:pt x="14281" y="1290"/>
                    <a:pt x="14356" y="0"/>
                    <a:pt x="13489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47"/>
            <p:cNvSpPr/>
            <p:nvPr/>
          </p:nvSpPr>
          <p:spPr>
            <a:xfrm>
              <a:off x="4308000" y="3838825"/>
              <a:ext cx="347600" cy="104850"/>
            </a:xfrm>
            <a:custGeom>
              <a:avLst/>
              <a:gdLst/>
              <a:ahLst/>
              <a:cxnLst/>
              <a:rect l="l" t="t" r="r" b="b"/>
              <a:pathLst>
                <a:path w="13904" h="4194" extrusionOk="0">
                  <a:moveTo>
                    <a:pt x="13118" y="0"/>
                  </a:moveTo>
                  <a:cubicBezTo>
                    <a:pt x="13084" y="0"/>
                    <a:pt x="13049" y="2"/>
                    <a:pt x="13013" y="7"/>
                  </a:cubicBezTo>
                  <a:cubicBezTo>
                    <a:pt x="8834" y="519"/>
                    <a:pt x="4738" y="1436"/>
                    <a:pt x="773" y="2817"/>
                  </a:cubicBezTo>
                  <a:cubicBezTo>
                    <a:pt x="1" y="3085"/>
                    <a:pt x="233" y="4194"/>
                    <a:pt x="905" y="4194"/>
                  </a:cubicBezTo>
                  <a:cubicBezTo>
                    <a:pt x="979" y="4194"/>
                    <a:pt x="1058" y="4180"/>
                    <a:pt x="1142" y="4151"/>
                  </a:cubicBezTo>
                  <a:cubicBezTo>
                    <a:pt x="5000" y="2817"/>
                    <a:pt x="8965" y="1888"/>
                    <a:pt x="13013" y="1400"/>
                  </a:cubicBezTo>
                  <a:cubicBezTo>
                    <a:pt x="13858" y="1286"/>
                    <a:pt x="13903" y="0"/>
                    <a:pt x="13118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47"/>
            <p:cNvSpPr/>
            <p:nvPr/>
          </p:nvSpPr>
          <p:spPr>
            <a:xfrm>
              <a:off x="4722550" y="3158200"/>
              <a:ext cx="315475" cy="131050"/>
            </a:xfrm>
            <a:custGeom>
              <a:avLst/>
              <a:gdLst/>
              <a:ahLst/>
              <a:cxnLst/>
              <a:rect l="l" t="t" r="r" b="b"/>
              <a:pathLst>
                <a:path w="12619" h="5242" extrusionOk="0">
                  <a:moveTo>
                    <a:pt x="11638" y="0"/>
                  </a:moveTo>
                  <a:cubicBezTo>
                    <a:pt x="11524" y="0"/>
                    <a:pt x="11402" y="34"/>
                    <a:pt x="11278" y="110"/>
                  </a:cubicBezTo>
                  <a:cubicBezTo>
                    <a:pt x="8039" y="2110"/>
                    <a:pt x="3967" y="2051"/>
                    <a:pt x="657" y="3932"/>
                  </a:cubicBezTo>
                  <a:cubicBezTo>
                    <a:pt x="0" y="4316"/>
                    <a:pt x="408" y="5242"/>
                    <a:pt x="1020" y="5242"/>
                  </a:cubicBezTo>
                  <a:cubicBezTo>
                    <a:pt x="1128" y="5242"/>
                    <a:pt x="1243" y="5213"/>
                    <a:pt x="1360" y="5146"/>
                  </a:cubicBezTo>
                  <a:cubicBezTo>
                    <a:pt x="4670" y="3253"/>
                    <a:pt x="8730" y="3325"/>
                    <a:pt x="11968" y="1312"/>
                  </a:cubicBezTo>
                  <a:cubicBezTo>
                    <a:pt x="12618" y="912"/>
                    <a:pt x="12235" y="0"/>
                    <a:pt x="11638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47"/>
            <p:cNvSpPr/>
            <p:nvPr/>
          </p:nvSpPr>
          <p:spPr>
            <a:xfrm>
              <a:off x="4758800" y="3249950"/>
              <a:ext cx="353050" cy="130700"/>
            </a:xfrm>
            <a:custGeom>
              <a:avLst/>
              <a:gdLst/>
              <a:ahLst/>
              <a:cxnLst/>
              <a:rect l="l" t="t" r="r" b="b"/>
              <a:pathLst>
                <a:path w="14122" h="5228" extrusionOk="0">
                  <a:moveTo>
                    <a:pt x="13134" y="0"/>
                  </a:moveTo>
                  <a:cubicBezTo>
                    <a:pt x="13075" y="0"/>
                    <a:pt x="13012" y="8"/>
                    <a:pt x="12947" y="24"/>
                  </a:cubicBezTo>
                  <a:cubicBezTo>
                    <a:pt x="8828" y="1083"/>
                    <a:pt x="4839" y="2607"/>
                    <a:pt x="779" y="3857"/>
                  </a:cubicBezTo>
                  <a:cubicBezTo>
                    <a:pt x="0" y="4095"/>
                    <a:pt x="224" y="5228"/>
                    <a:pt x="923" y="5228"/>
                  </a:cubicBezTo>
                  <a:cubicBezTo>
                    <a:pt x="993" y="5228"/>
                    <a:pt x="1069" y="5216"/>
                    <a:pt x="1148" y="5191"/>
                  </a:cubicBezTo>
                  <a:cubicBezTo>
                    <a:pt x="5208" y="3941"/>
                    <a:pt x="9197" y="2429"/>
                    <a:pt x="13316" y="1369"/>
                  </a:cubicBezTo>
                  <a:cubicBezTo>
                    <a:pt x="14121" y="1160"/>
                    <a:pt x="13874" y="0"/>
                    <a:pt x="13134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47"/>
            <p:cNvSpPr/>
            <p:nvPr/>
          </p:nvSpPr>
          <p:spPr>
            <a:xfrm>
              <a:off x="4749950" y="3363175"/>
              <a:ext cx="379900" cy="122025"/>
            </a:xfrm>
            <a:custGeom>
              <a:avLst/>
              <a:gdLst/>
              <a:ahLst/>
              <a:cxnLst/>
              <a:rect l="l" t="t" r="r" b="b"/>
              <a:pathLst>
                <a:path w="15196" h="4881" extrusionOk="0">
                  <a:moveTo>
                    <a:pt x="14171" y="1"/>
                  </a:moveTo>
                  <a:cubicBezTo>
                    <a:pt x="14117" y="1"/>
                    <a:pt x="14062" y="7"/>
                    <a:pt x="14004" y="19"/>
                  </a:cubicBezTo>
                  <a:cubicBezTo>
                    <a:pt x="9551" y="1031"/>
                    <a:pt x="5122" y="2079"/>
                    <a:pt x="776" y="3508"/>
                  </a:cubicBezTo>
                  <a:cubicBezTo>
                    <a:pt x="1" y="3766"/>
                    <a:pt x="219" y="4881"/>
                    <a:pt x="910" y="4881"/>
                  </a:cubicBezTo>
                  <a:cubicBezTo>
                    <a:pt x="983" y="4881"/>
                    <a:pt x="1062" y="4868"/>
                    <a:pt x="1145" y="4841"/>
                  </a:cubicBezTo>
                  <a:cubicBezTo>
                    <a:pt x="5467" y="3412"/>
                    <a:pt x="9920" y="2376"/>
                    <a:pt x="14373" y="1364"/>
                  </a:cubicBezTo>
                  <a:cubicBezTo>
                    <a:pt x="15196" y="1186"/>
                    <a:pt x="14928" y="1"/>
                    <a:pt x="14171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47"/>
            <p:cNvSpPr/>
            <p:nvPr/>
          </p:nvSpPr>
          <p:spPr>
            <a:xfrm>
              <a:off x="4760400" y="3506775"/>
              <a:ext cx="399275" cy="121450"/>
            </a:xfrm>
            <a:custGeom>
              <a:avLst/>
              <a:gdLst/>
              <a:ahLst/>
              <a:cxnLst/>
              <a:rect l="l" t="t" r="r" b="b"/>
              <a:pathLst>
                <a:path w="15971" h="4858" extrusionOk="0">
                  <a:moveTo>
                    <a:pt x="14992" y="0"/>
                  </a:moveTo>
                  <a:cubicBezTo>
                    <a:pt x="14931" y="0"/>
                    <a:pt x="14867" y="8"/>
                    <a:pt x="14800" y="26"/>
                  </a:cubicBezTo>
                  <a:cubicBezTo>
                    <a:pt x="10097" y="1240"/>
                    <a:pt x="5192" y="1526"/>
                    <a:pt x="715" y="3586"/>
                  </a:cubicBezTo>
                  <a:cubicBezTo>
                    <a:pt x="1" y="3907"/>
                    <a:pt x="448" y="4858"/>
                    <a:pt x="1101" y="4858"/>
                  </a:cubicBezTo>
                  <a:cubicBezTo>
                    <a:pt x="1199" y="4858"/>
                    <a:pt x="1302" y="4836"/>
                    <a:pt x="1406" y="4788"/>
                  </a:cubicBezTo>
                  <a:cubicBezTo>
                    <a:pt x="5751" y="2788"/>
                    <a:pt x="10597" y="2550"/>
                    <a:pt x="15157" y="1383"/>
                  </a:cubicBezTo>
                  <a:cubicBezTo>
                    <a:pt x="15971" y="1163"/>
                    <a:pt x="15719" y="0"/>
                    <a:pt x="14992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47"/>
            <p:cNvSpPr/>
            <p:nvPr/>
          </p:nvSpPr>
          <p:spPr>
            <a:xfrm>
              <a:off x="4791875" y="3628950"/>
              <a:ext cx="338500" cy="103475"/>
            </a:xfrm>
            <a:custGeom>
              <a:avLst/>
              <a:gdLst/>
              <a:ahLst/>
              <a:cxnLst/>
              <a:rect l="l" t="t" r="r" b="b"/>
              <a:pathLst>
                <a:path w="13540" h="4139" extrusionOk="0">
                  <a:moveTo>
                    <a:pt x="12437" y="1"/>
                  </a:moveTo>
                  <a:cubicBezTo>
                    <a:pt x="12401" y="1"/>
                    <a:pt x="12364" y="3"/>
                    <a:pt x="12327" y="8"/>
                  </a:cubicBezTo>
                  <a:cubicBezTo>
                    <a:pt x="8421" y="556"/>
                    <a:pt x="4731" y="2152"/>
                    <a:pt x="837" y="2783"/>
                  </a:cubicBezTo>
                  <a:cubicBezTo>
                    <a:pt x="1" y="2929"/>
                    <a:pt x="291" y="4139"/>
                    <a:pt x="1076" y="4139"/>
                  </a:cubicBezTo>
                  <a:cubicBezTo>
                    <a:pt x="1118" y="4139"/>
                    <a:pt x="1162" y="4135"/>
                    <a:pt x="1206" y="4128"/>
                  </a:cubicBezTo>
                  <a:cubicBezTo>
                    <a:pt x="5112" y="3485"/>
                    <a:pt x="8779" y="1890"/>
                    <a:pt x="12696" y="1342"/>
                  </a:cubicBezTo>
                  <a:cubicBezTo>
                    <a:pt x="13539" y="1228"/>
                    <a:pt x="13237" y="1"/>
                    <a:pt x="12437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47"/>
            <p:cNvSpPr/>
            <p:nvPr/>
          </p:nvSpPr>
          <p:spPr>
            <a:xfrm>
              <a:off x="4805475" y="3719925"/>
              <a:ext cx="339225" cy="108350"/>
            </a:xfrm>
            <a:custGeom>
              <a:avLst/>
              <a:gdLst/>
              <a:ahLst/>
              <a:cxnLst/>
              <a:rect l="l" t="t" r="r" b="b"/>
              <a:pathLst>
                <a:path w="13569" h="4334" extrusionOk="0">
                  <a:moveTo>
                    <a:pt x="12697" y="0"/>
                  </a:moveTo>
                  <a:cubicBezTo>
                    <a:pt x="12686" y="0"/>
                    <a:pt x="12675" y="0"/>
                    <a:pt x="12664" y="1"/>
                  </a:cubicBezTo>
                  <a:cubicBezTo>
                    <a:pt x="8520" y="96"/>
                    <a:pt x="4782" y="2025"/>
                    <a:pt x="817" y="2977"/>
                  </a:cubicBezTo>
                  <a:cubicBezTo>
                    <a:pt x="1" y="3165"/>
                    <a:pt x="258" y="4334"/>
                    <a:pt x="1001" y="4334"/>
                  </a:cubicBezTo>
                  <a:cubicBezTo>
                    <a:pt x="1060" y="4334"/>
                    <a:pt x="1121" y="4327"/>
                    <a:pt x="1186" y="4311"/>
                  </a:cubicBezTo>
                  <a:cubicBezTo>
                    <a:pt x="5008" y="3394"/>
                    <a:pt x="8675" y="1489"/>
                    <a:pt x="12664" y="1382"/>
                  </a:cubicBezTo>
                  <a:cubicBezTo>
                    <a:pt x="13546" y="1370"/>
                    <a:pt x="13568" y="0"/>
                    <a:pt x="12697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47"/>
            <p:cNvSpPr/>
            <p:nvPr/>
          </p:nvSpPr>
          <p:spPr>
            <a:xfrm>
              <a:off x="5188500" y="3058525"/>
              <a:ext cx="360725" cy="130650"/>
            </a:xfrm>
            <a:custGeom>
              <a:avLst/>
              <a:gdLst/>
              <a:ahLst/>
              <a:cxnLst/>
              <a:rect l="l" t="t" r="r" b="b"/>
              <a:pathLst>
                <a:path w="14429" h="5226" extrusionOk="0">
                  <a:moveTo>
                    <a:pt x="13558" y="1"/>
                  </a:moveTo>
                  <a:cubicBezTo>
                    <a:pt x="13550" y="1"/>
                    <a:pt x="13543" y="1"/>
                    <a:pt x="13535" y="1"/>
                  </a:cubicBezTo>
                  <a:cubicBezTo>
                    <a:pt x="11416" y="61"/>
                    <a:pt x="9285" y="704"/>
                    <a:pt x="7284" y="1287"/>
                  </a:cubicBezTo>
                  <a:cubicBezTo>
                    <a:pt x="5022" y="1942"/>
                    <a:pt x="2677" y="2716"/>
                    <a:pt x="653" y="3918"/>
                  </a:cubicBezTo>
                  <a:cubicBezTo>
                    <a:pt x="0" y="4310"/>
                    <a:pt x="397" y="5226"/>
                    <a:pt x="1001" y="5226"/>
                  </a:cubicBezTo>
                  <a:cubicBezTo>
                    <a:pt x="1114" y="5226"/>
                    <a:pt x="1234" y="5194"/>
                    <a:pt x="1355" y="5121"/>
                  </a:cubicBezTo>
                  <a:cubicBezTo>
                    <a:pt x="3296" y="3966"/>
                    <a:pt x="5499" y="3275"/>
                    <a:pt x="7654" y="2621"/>
                  </a:cubicBezTo>
                  <a:cubicBezTo>
                    <a:pt x="9523" y="2061"/>
                    <a:pt x="11571" y="1430"/>
                    <a:pt x="13535" y="1394"/>
                  </a:cubicBezTo>
                  <a:cubicBezTo>
                    <a:pt x="14421" y="1371"/>
                    <a:pt x="14428" y="1"/>
                    <a:pt x="13558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47"/>
            <p:cNvSpPr/>
            <p:nvPr/>
          </p:nvSpPr>
          <p:spPr>
            <a:xfrm>
              <a:off x="5223375" y="3167500"/>
              <a:ext cx="228075" cy="82450"/>
            </a:xfrm>
            <a:custGeom>
              <a:avLst/>
              <a:gdLst/>
              <a:ahLst/>
              <a:cxnLst/>
              <a:rect l="l" t="t" r="r" b="b"/>
              <a:pathLst>
                <a:path w="9123" h="3298" extrusionOk="0">
                  <a:moveTo>
                    <a:pt x="8123" y="1"/>
                  </a:moveTo>
                  <a:cubicBezTo>
                    <a:pt x="8064" y="1"/>
                    <a:pt x="8002" y="8"/>
                    <a:pt x="7937" y="24"/>
                  </a:cubicBezTo>
                  <a:cubicBezTo>
                    <a:pt x="5544" y="571"/>
                    <a:pt x="3211" y="1357"/>
                    <a:pt x="806" y="1941"/>
                  </a:cubicBezTo>
                  <a:cubicBezTo>
                    <a:pt x="0" y="2128"/>
                    <a:pt x="258" y="3297"/>
                    <a:pt x="1001" y="3297"/>
                  </a:cubicBezTo>
                  <a:cubicBezTo>
                    <a:pt x="1060" y="3297"/>
                    <a:pt x="1122" y="3290"/>
                    <a:pt x="1187" y="3274"/>
                  </a:cubicBezTo>
                  <a:cubicBezTo>
                    <a:pt x="3580" y="2714"/>
                    <a:pt x="5913" y="1929"/>
                    <a:pt x="8306" y="1357"/>
                  </a:cubicBezTo>
                  <a:cubicBezTo>
                    <a:pt x="9123" y="1170"/>
                    <a:pt x="8866" y="1"/>
                    <a:pt x="8123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47"/>
            <p:cNvSpPr/>
            <p:nvPr/>
          </p:nvSpPr>
          <p:spPr>
            <a:xfrm>
              <a:off x="5295300" y="3319575"/>
              <a:ext cx="44975" cy="34850"/>
            </a:xfrm>
            <a:custGeom>
              <a:avLst/>
              <a:gdLst/>
              <a:ahLst/>
              <a:cxnLst/>
              <a:rect l="l" t="t" r="r" b="b"/>
              <a:pathLst>
                <a:path w="1799" h="1394" extrusionOk="0">
                  <a:moveTo>
                    <a:pt x="893" y="1"/>
                  </a:moveTo>
                  <a:cubicBezTo>
                    <a:pt x="0" y="1"/>
                    <a:pt x="0" y="1394"/>
                    <a:pt x="893" y="1394"/>
                  </a:cubicBezTo>
                  <a:cubicBezTo>
                    <a:pt x="1798" y="1394"/>
                    <a:pt x="1798" y="1"/>
                    <a:pt x="893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47"/>
            <p:cNvSpPr/>
            <p:nvPr/>
          </p:nvSpPr>
          <p:spPr>
            <a:xfrm>
              <a:off x="5417625" y="3507075"/>
              <a:ext cx="47350" cy="36950"/>
            </a:xfrm>
            <a:custGeom>
              <a:avLst/>
              <a:gdLst/>
              <a:ahLst/>
              <a:cxnLst/>
              <a:rect l="l" t="t" r="r" b="b"/>
              <a:pathLst>
                <a:path w="1894" h="1478" extrusionOk="0">
                  <a:moveTo>
                    <a:pt x="666" y="1"/>
                  </a:moveTo>
                  <a:cubicBezTo>
                    <a:pt x="301" y="1"/>
                    <a:pt x="1" y="335"/>
                    <a:pt x="1" y="692"/>
                  </a:cubicBezTo>
                  <a:cubicBezTo>
                    <a:pt x="1" y="1073"/>
                    <a:pt x="286" y="1335"/>
                    <a:pt x="632" y="1383"/>
                  </a:cubicBezTo>
                  <a:cubicBezTo>
                    <a:pt x="632" y="1383"/>
                    <a:pt x="644" y="1383"/>
                    <a:pt x="656" y="1395"/>
                  </a:cubicBezTo>
                  <a:cubicBezTo>
                    <a:pt x="691" y="1407"/>
                    <a:pt x="739" y="1407"/>
                    <a:pt x="763" y="1431"/>
                  </a:cubicBezTo>
                  <a:cubicBezTo>
                    <a:pt x="864" y="1454"/>
                    <a:pt x="960" y="1477"/>
                    <a:pt x="1058" y="1477"/>
                  </a:cubicBezTo>
                  <a:cubicBezTo>
                    <a:pt x="1110" y="1477"/>
                    <a:pt x="1162" y="1471"/>
                    <a:pt x="1215" y="1454"/>
                  </a:cubicBezTo>
                  <a:cubicBezTo>
                    <a:pt x="1787" y="1228"/>
                    <a:pt x="1894" y="490"/>
                    <a:pt x="1370" y="157"/>
                  </a:cubicBezTo>
                  <a:cubicBezTo>
                    <a:pt x="1334" y="133"/>
                    <a:pt x="1275" y="97"/>
                    <a:pt x="1227" y="85"/>
                  </a:cubicBezTo>
                  <a:cubicBezTo>
                    <a:pt x="1124" y="29"/>
                    <a:pt x="1007" y="10"/>
                    <a:pt x="892" y="10"/>
                  </a:cubicBezTo>
                  <a:cubicBezTo>
                    <a:pt x="860" y="10"/>
                    <a:pt x="829" y="11"/>
                    <a:pt x="798" y="14"/>
                  </a:cubicBezTo>
                  <a:cubicBezTo>
                    <a:pt x="763" y="14"/>
                    <a:pt x="727" y="2"/>
                    <a:pt x="703" y="2"/>
                  </a:cubicBezTo>
                  <a:cubicBezTo>
                    <a:pt x="691" y="1"/>
                    <a:pt x="678" y="1"/>
                    <a:pt x="666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47"/>
            <p:cNvSpPr/>
            <p:nvPr/>
          </p:nvSpPr>
          <p:spPr>
            <a:xfrm>
              <a:off x="3710850" y="2348325"/>
              <a:ext cx="1458250" cy="325250"/>
            </a:xfrm>
            <a:custGeom>
              <a:avLst/>
              <a:gdLst/>
              <a:ahLst/>
              <a:cxnLst/>
              <a:rect l="l" t="t" r="r" b="b"/>
              <a:pathLst>
                <a:path w="58330" h="13010" extrusionOk="0">
                  <a:moveTo>
                    <a:pt x="57267" y="0"/>
                  </a:moveTo>
                  <a:cubicBezTo>
                    <a:pt x="57222" y="0"/>
                    <a:pt x="57176" y="4"/>
                    <a:pt x="57127" y="13"/>
                  </a:cubicBezTo>
                  <a:cubicBezTo>
                    <a:pt x="47936" y="1727"/>
                    <a:pt x="38828" y="3823"/>
                    <a:pt x="29636" y="5609"/>
                  </a:cubicBezTo>
                  <a:cubicBezTo>
                    <a:pt x="19980" y="7490"/>
                    <a:pt x="10086" y="8311"/>
                    <a:pt x="751" y="11621"/>
                  </a:cubicBezTo>
                  <a:cubicBezTo>
                    <a:pt x="0" y="11890"/>
                    <a:pt x="216" y="13009"/>
                    <a:pt x="885" y="13009"/>
                  </a:cubicBezTo>
                  <a:cubicBezTo>
                    <a:pt x="959" y="13009"/>
                    <a:pt x="1037" y="12996"/>
                    <a:pt x="1120" y="12967"/>
                  </a:cubicBezTo>
                  <a:cubicBezTo>
                    <a:pt x="10443" y="9657"/>
                    <a:pt x="20349" y="8788"/>
                    <a:pt x="30017" y="6954"/>
                  </a:cubicBezTo>
                  <a:cubicBezTo>
                    <a:pt x="39197" y="5216"/>
                    <a:pt x="48305" y="3073"/>
                    <a:pt x="57497" y="1358"/>
                  </a:cubicBezTo>
                  <a:cubicBezTo>
                    <a:pt x="58329" y="1201"/>
                    <a:pt x="58045" y="0"/>
                    <a:pt x="57267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3" name="Google Shape;14123;p47"/>
          <p:cNvGrpSpPr/>
          <p:nvPr/>
        </p:nvGrpSpPr>
        <p:grpSpPr>
          <a:xfrm>
            <a:off x="372800" y="1153975"/>
            <a:ext cx="3379650" cy="2805500"/>
            <a:chOff x="2491925" y="1559350"/>
            <a:chExt cx="3379650" cy="2805500"/>
          </a:xfrm>
        </p:grpSpPr>
        <p:sp>
          <p:nvSpPr>
            <p:cNvPr id="14124" name="Google Shape;14124;p47"/>
            <p:cNvSpPr/>
            <p:nvPr/>
          </p:nvSpPr>
          <p:spPr>
            <a:xfrm>
              <a:off x="2491925" y="1559350"/>
              <a:ext cx="3379650" cy="2805500"/>
            </a:xfrm>
            <a:custGeom>
              <a:avLst/>
              <a:gdLst/>
              <a:ahLst/>
              <a:cxnLst/>
              <a:rect l="l" t="t" r="r" b="b"/>
              <a:pathLst>
                <a:path w="135186" h="112220" extrusionOk="0">
                  <a:moveTo>
                    <a:pt x="75166" y="4104"/>
                  </a:moveTo>
                  <a:cubicBezTo>
                    <a:pt x="73011" y="4592"/>
                    <a:pt x="70856" y="5116"/>
                    <a:pt x="68701" y="5652"/>
                  </a:cubicBezTo>
                  <a:cubicBezTo>
                    <a:pt x="64939" y="6604"/>
                    <a:pt x="61236" y="7640"/>
                    <a:pt x="57426" y="8438"/>
                  </a:cubicBezTo>
                  <a:lnTo>
                    <a:pt x="56974" y="8521"/>
                  </a:lnTo>
                  <a:cubicBezTo>
                    <a:pt x="59688" y="7616"/>
                    <a:pt x="62379" y="6735"/>
                    <a:pt x="65117" y="5962"/>
                  </a:cubicBezTo>
                  <a:cubicBezTo>
                    <a:pt x="68392" y="5057"/>
                    <a:pt x="71773" y="4283"/>
                    <a:pt x="75166" y="4104"/>
                  </a:cubicBezTo>
                  <a:close/>
                  <a:moveTo>
                    <a:pt x="125030" y="72315"/>
                  </a:moveTo>
                  <a:cubicBezTo>
                    <a:pt x="125387" y="75172"/>
                    <a:pt x="124946" y="78173"/>
                    <a:pt x="124101" y="80971"/>
                  </a:cubicBezTo>
                  <a:cubicBezTo>
                    <a:pt x="124291" y="80137"/>
                    <a:pt x="124458" y="79316"/>
                    <a:pt x="124577" y="78470"/>
                  </a:cubicBezTo>
                  <a:cubicBezTo>
                    <a:pt x="124684" y="77887"/>
                    <a:pt x="124744" y="77316"/>
                    <a:pt x="124792" y="76732"/>
                  </a:cubicBezTo>
                  <a:cubicBezTo>
                    <a:pt x="124911" y="75327"/>
                    <a:pt x="124934" y="73922"/>
                    <a:pt x="124875" y="72494"/>
                  </a:cubicBezTo>
                  <a:cubicBezTo>
                    <a:pt x="124875" y="72458"/>
                    <a:pt x="124863" y="72434"/>
                    <a:pt x="124863" y="72398"/>
                  </a:cubicBezTo>
                  <a:cubicBezTo>
                    <a:pt x="124923" y="72374"/>
                    <a:pt x="124982" y="72339"/>
                    <a:pt x="125030" y="72315"/>
                  </a:cubicBezTo>
                  <a:close/>
                  <a:moveTo>
                    <a:pt x="120636" y="74303"/>
                  </a:moveTo>
                  <a:cubicBezTo>
                    <a:pt x="121113" y="76327"/>
                    <a:pt x="121255" y="78423"/>
                    <a:pt x="121577" y="80483"/>
                  </a:cubicBezTo>
                  <a:cubicBezTo>
                    <a:pt x="121577" y="80625"/>
                    <a:pt x="121577" y="80792"/>
                    <a:pt x="121589" y="80947"/>
                  </a:cubicBezTo>
                  <a:cubicBezTo>
                    <a:pt x="121232" y="81102"/>
                    <a:pt x="120898" y="81316"/>
                    <a:pt x="120517" y="81387"/>
                  </a:cubicBezTo>
                  <a:cubicBezTo>
                    <a:pt x="120112" y="81483"/>
                    <a:pt x="119958" y="81899"/>
                    <a:pt x="120017" y="82257"/>
                  </a:cubicBezTo>
                  <a:cubicBezTo>
                    <a:pt x="120184" y="83173"/>
                    <a:pt x="120315" y="84078"/>
                    <a:pt x="120351" y="85019"/>
                  </a:cubicBezTo>
                  <a:lnTo>
                    <a:pt x="120351" y="85055"/>
                  </a:lnTo>
                  <a:cubicBezTo>
                    <a:pt x="117660" y="86495"/>
                    <a:pt x="114755" y="87579"/>
                    <a:pt x="111873" y="88507"/>
                  </a:cubicBezTo>
                  <a:cubicBezTo>
                    <a:pt x="113159" y="84816"/>
                    <a:pt x="112909" y="80733"/>
                    <a:pt x="113028" y="76863"/>
                  </a:cubicBezTo>
                  <a:cubicBezTo>
                    <a:pt x="115624" y="76184"/>
                    <a:pt x="118160" y="75315"/>
                    <a:pt x="120636" y="74303"/>
                  </a:cubicBezTo>
                  <a:close/>
                  <a:moveTo>
                    <a:pt x="105709" y="2399"/>
                  </a:moveTo>
                  <a:cubicBezTo>
                    <a:pt x="109418" y="2399"/>
                    <a:pt x="113114" y="2709"/>
                    <a:pt x="116695" y="3521"/>
                  </a:cubicBezTo>
                  <a:cubicBezTo>
                    <a:pt x="116433" y="13891"/>
                    <a:pt x="119041" y="24071"/>
                    <a:pt x="121958" y="33953"/>
                  </a:cubicBezTo>
                  <a:cubicBezTo>
                    <a:pt x="124672" y="43133"/>
                    <a:pt x="129459" y="51693"/>
                    <a:pt x="131316" y="61111"/>
                  </a:cubicBezTo>
                  <a:cubicBezTo>
                    <a:pt x="132709" y="68195"/>
                    <a:pt x="131661" y="75422"/>
                    <a:pt x="126435" y="80649"/>
                  </a:cubicBezTo>
                  <a:cubicBezTo>
                    <a:pt x="126077" y="81006"/>
                    <a:pt x="125708" y="81340"/>
                    <a:pt x="125327" y="81673"/>
                  </a:cubicBezTo>
                  <a:cubicBezTo>
                    <a:pt x="126399" y="78244"/>
                    <a:pt x="126875" y="74589"/>
                    <a:pt x="126232" y="71089"/>
                  </a:cubicBezTo>
                  <a:cubicBezTo>
                    <a:pt x="126164" y="70758"/>
                    <a:pt x="125860" y="70590"/>
                    <a:pt x="125554" y="70590"/>
                  </a:cubicBezTo>
                  <a:cubicBezTo>
                    <a:pt x="125430" y="70590"/>
                    <a:pt x="125306" y="70617"/>
                    <a:pt x="125196" y="70672"/>
                  </a:cubicBezTo>
                  <a:cubicBezTo>
                    <a:pt x="121053" y="72803"/>
                    <a:pt x="116660" y="74482"/>
                    <a:pt x="112147" y="75649"/>
                  </a:cubicBezTo>
                  <a:cubicBezTo>
                    <a:pt x="111778" y="75732"/>
                    <a:pt x="111623" y="76042"/>
                    <a:pt x="111659" y="76339"/>
                  </a:cubicBezTo>
                  <a:cubicBezTo>
                    <a:pt x="111647" y="76387"/>
                    <a:pt x="111647" y="76434"/>
                    <a:pt x="111647" y="76494"/>
                  </a:cubicBezTo>
                  <a:cubicBezTo>
                    <a:pt x="111492" y="80614"/>
                    <a:pt x="111957" y="85174"/>
                    <a:pt x="110171" y="89007"/>
                  </a:cubicBezTo>
                  <a:cubicBezTo>
                    <a:pt x="110123" y="89019"/>
                    <a:pt x="110064" y="89043"/>
                    <a:pt x="110004" y="89055"/>
                  </a:cubicBezTo>
                  <a:cubicBezTo>
                    <a:pt x="104575" y="90662"/>
                    <a:pt x="99003" y="91722"/>
                    <a:pt x="93490" y="92877"/>
                  </a:cubicBezTo>
                  <a:cubicBezTo>
                    <a:pt x="86477" y="94353"/>
                    <a:pt x="79631" y="96449"/>
                    <a:pt x="72737" y="98366"/>
                  </a:cubicBezTo>
                  <a:cubicBezTo>
                    <a:pt x="68142" y="99652"/>
                    <a:pt x="63546" y="100902"/>
                    <a:pt x="58926" y="102080"/>
                  </a:cubicBezTo>
                  <a:cubicBezTo>
                    <a:pt x="54890" y="103104"/>
                    <a:pt x="50901" y="104045"/>
                    <a:pt x="46996" y="105450"/>
                  </a:cubicBezTo>
                  <a:cubicBezTo>
                    <a:pt x="42948" y="106902"/>
                    <a:pt x="38281" y="108938"/>
                    <a:pt x="33685" y="109581"/>
                  </a:cubicBezTo>
                  <a:cubicBezTo>
                    <a:pt x="35102" y="108569"/>
                    <a:pt x="36280" y="107176"/>
                    <a:pt x="37054" y="105664"/>
                  </a:cubicBezTo>
                  <a:cubicBezTo>
                    <a:pt x="39840" y="100235"/>
                    <a:pt x="39924" y="93413"/>
                    <a:pt x="39817" y="87436"/>
                  </a:cubicBezTo>
                  <a:cubicBezTo>
                    <a:pt x="39698" y="80530"/>
                    <a:pt x="38888" y="73827"/>
                    <a:pt x="37173" y="67112"/>
                  </a:cubicBezTo>
                  <a:cubicBezTo>
                    <a:pt x="34637" y="57170"/>
                    <a:pt x="30696" y="47669"/>
                    <a:pt x="27422" y="37977"/>
                  </a:cubicBezTo>
                  <a:cubicBezTo>
                    <a:pt x="25672" y="32762"/>
                    <a:pt x="24124" y="27488"/>
                    <a:pt x="23053" y="22083"/>
                  </a:cubicBezTo>
                  <a:cubicBezTo>
                    <a:pt x="23029" y="22023"/>
                    <a:pt x="23017" y="21963"/>
                    <a:pt x="22993" y="21904"/>
                  </a:cubicBezTo>
                  <a:cubicBezTo>
                    <a:pt x="22993" y="21904"/>
                    <a:pt x="23005" y="21904"/>
                    <a:pt x="23005" y="21892"/>
                  </a:cubicBezTo>
                  <a:cubicBezTo>
                    <a:pt x="29637" y="17070"/>
                    <a:pt x="37709" y="14939"/>
                    <a:pt x="45627" y="13236"/>
                  </a:cubicBezTo>
                  <a:cubicBezTo>
                    <a:pt x="49604" y="12391"/>
                    <a:pt x="53592" y="11677"/>
                    <a:pt x="57581" y="10867"/>
                  </a:cubicBezTo>
                  <a:cubicBezTo>
                    <a:pt x="61403" y="10093"/>
                    <a:pt x="65141" y="9069"/>
                    <a:pt x="68916" y="8105"/>
                  </a:cubicBezTo>
                  <a:cubicBezTo>
                    <a:pt x="76988" y="6045"/>
                    <a:pt x="85168" y="4318"/>
                    <a:pt x="93442" y="3283"/>
                  </a:cubicBezTo>
                  <a:cubicBezTo>
                    <a:pt x="97453" y="2781"/>
                    <a:pt x="101589" y="2399"/>
                    <a:pt x="105709" y="2399"/>
                  </a:cubicBezTo>
                  <a:close/>
                  <a:moveTo>
                    <a:pt x="105837" y="0"/>
                  </a:moveTo>
                  <a:cubicBezTo>
                    <a:pt x="101868" y="0"/>
                    <a:pt x="97888" y="336"/>
                    <a:pt x="93990" y="782"/>
                  </a:cubicBezTo>
                  <a:cubicBezTo>
                    <a:pt x="90549" y="1187"/>
                    <a:pt x="87132" y="1723"/>
                    <a:pt x="83727" y="2342"/>
                  </a:cubicBezTo>
                  <a:cubicBezTo>
                    <a:pt x="80524" y="2783"/>
                    <a:pt x="77274" y="2568"/>
                    <a:pt x="74059" y="2759"/>
                  </a:cubicBezTo>
                  <a:cubicBezTo>
                    <a:pt x="70928" y="2961"/>
                    <a:pt x="67773" y="3795"/>
                    <a:pt x="64760" y="4604"/>
                  </a:cubicBezTo>
                  <a:cubicBezTo>
                    <a:pt x="58081" y="6426"/>
                    <a:pt x="51651" y="9033"/>
                    <a:pt x="44936" y="10700"/>
                  </a:cubicBezTo>
                  <a:cubicBezTo>
                    <a:pt x="33804" y="13462"/>
                    <a:pt x="21279" y="13772"/>
                    <a:pt x="11777" y="20951"/>
                  </a:cubicBezTo>
                  <a:cubicBezTo>
                    <a:pt x="11539" y="21130"/>
                    <a:pt x="11349" y="21428"/>
                    <a:pt x="11468" y="21737"/>
                  </a:cubicBezTo>
                  <a:cubicBezTo>
                    <a:pt x="11789" y="22606"/>
                    <a:pt x="12135" y="23476"/>
                    <a:pt x="12492" y="24345"/>
                  </a:cubicBezTo>
                  <a:lnTo>
                    <a:pt x="12361" y="24345"/>
                  </a:lnTo>
                  <a:cubicBezTo>
                    <a:pt x="11218" y="24428"/>
                    <a:pt x="10289" y="24809"/>
                    <a:pt x="9551" y="25714"/>
                  </a:cubicBezTo>
                  <a:cubicBezTo>
                    <a:pt x="9229" y="26083"/>
                    <a:pt x="9313" y="26512"/>
                    <a:pt x="9682" y="26797"/>
                  </a:cubicBezTo>
                  <a:cubicBezTo>
                    <a:pt x="15087" y="30953"/>
                    <a:pt x="16457" y="38394"/>
                    <a:pt x="19409" y="44181"/>
                  </a:cubicBezTo>
                  <a:cubicBezTo>
                    <a:pt x="19535" y="44433"/>
                    <a:pt x="19739" y="44537"/>
                    <a:pt x="19947" y="44537"/>
                  </a:cubicBezTo>
                  <a:cubicBezTo>
                    <a:pt x="20408" y="44537"/>
                    <a:pt x="20894" y="44027"/>
                    <a:pt x="20624" y="43478"/>
                  </a:cubicBezTo>
                  <a:cubicBezTo>
                    <a:pt x="17647" y="37644"/>
                    <a:pt x="16195" y="30596"/>
                    <a:pt x="11099" y="26178"/>
                  </a:cubicBezTo>
                  <a:cubicBezTo>
                    <a:pt x="11456" y="25916"/>
                    <a:pt x="11873" y="25785"/>
                    <a:pt x="12373" y="25738"/>
                  </a:cubicBezTo>
                  <a:cubicBezTo>
                    <a:pt x="12647" y="25714"/>
                    <a:pt x="12837" y="25583"/>
                    <a:pt x="12944" y="25381"/>
                  </a:cubicBezTo>
                  <a:cubicBezTo>
                    <a:pt x="17481" y="35941"/>
                    <a:pt x="24029" y="46157"/>
                    <a:pt x="23505" y="57992"/>
                  </a:cubicBezTo>
                  <a:cubicBezTo>
                    <a:pt x="23481" y="58438"/>
                    <a:pt x="23821" y="58661"/>
                    <a:pt x="24172" y="58661"/>
                  </a:cubicBezTo>
                  <a:cubicBezTo>
                    <a:pt x="24523" y="58661"/>
                    <a:pt x="24886" y="58438"/>
                    <a:pt x="24910" y="57992"/>
                  </a:cubicBezTo>
                  <a:cubicBezTo>
                    <a:pt x="25470" y="44812"/>
                    <a:pt x="17492" y="33655"/>
                    <a:pt x="12980" y="21809"/>
                  </a:cubicBezTo>
                  <a:cubicBezTo>
                    <a:pt x="18314" y="17963"/>
                    <a:pt x="24577" y="16177"/>
                    <a:pt x="31006" y="14867"/>
                  </a:cubicBezTo>
                  <a:lnTo>
                    <a:pt x="31006" y="14867"/>
                  </a:lnTo>
                  <a:cubicBezTo>
                    <a:pt x="27768" y="16141"/>
                    <a:pt x="24648" y="17737"/>
                    <a:pt x="21826" y="19785"/>
                  </a:cubicBezTo>
                  <a:cubicBezTo>
                    <a:pt x="21731" y="19868"/>
                    <a:pt x="21660" y="19939"/>
                    <a:pt x="21588" y="20011"/>
                  </a:cubicBezTo>
                  <a:cubicBezTo>
                    <a:pt x="19743" y="20773"/>
                    <a:pt x="17957" y="21654"/>
                    <a:pt x="16314" y="22809"/>
                  </a:cubicBezTo>
                  <a:cubicBezTo>
                    <a:pt x="15992" y="23047"/>
                    <a:pt x="15885" y="23392"/>
                    <a:pt x="16064" y="23761"/>
                  </a:cubicBezTo>
                  <a:cubicBezTo>
                    <a:pt x="20207" y="32512"/>
                    <a:pt x="23755" y="41490"/>
                    <a:pt x="26279" y="50848"/>
                  </a:cubicBezTo>
                  <a:cubicBezTo>
                    <a:pt x="28125" y="57682"/>
                    <a:pt x="29196" y="64671"/>
                    <a:pt x="30482" y="71624"/>
                  </a:cubicBezTo>
                  <a:cubicBezTo>
                    <a:pt x="31637" y="77768"/>
                    <a:pt x="32661" y="84007"/>
                    <a:pt x="32613" y="90293"/>
                  </a:cubicBezTo>
                  <a:cubicBezTo>
                    <a:pt x="32566" y="94853"/>
                    <a:pt x="31911" y="100687"/>
                    <a:pt x="27946" y="103533"/>
                  </a:cubicBezTo>
                  <a:cubicBezTo>
                    <a:pt x="27922" y="103521"/>
                    <a:pt x="27922" y="103509"/>
                    <a:pt x="27910" y="103509"/>
                  </a:cubicBezTo>
                  <a:cubicBezTo>
                    <a:pt x="28006" y="103426"/>
                    <a:pt x="28077" y="103331"/>
                    <a:pt x="28125" y="103176"/>
                  </a:cubicBezTo>
                  <a:cubicBezTo>
                    <a:pt x="30161" y="96508"/>
                    <a:pt x="30542" y="89353"/>
                    <a:pt x="30387" y="82435"/>
                  </a:cubicBezTo>
                  <a:cubicBezTo>
                    <a:pt x="30220" y="75661"/>
                    <a:pt x="29446" y="68636"/>
                    <a:pt x="27196" y="62207"/>
                  </a:cubicBezTo>
                  <a:cubicBezTo>
                    <a:pt x="27078" y="61872"/>
                    <a:pt x="26798" y="61728"/>
                    <a:pt x="26522" y="61728"/>
                  </a:cubicBezTo>
                  <a:cubicBezTo>
                    <a:pt x="26099" y="61728"/>
                    <a:pt x="25683" y="62065"/>
                    <a:pt x="25863" y="62576"/>
                  </a:cubicBezTo>
                  <a:cubicBezTo>
                    <a:pt x="28077" y="68922"/>
                    <a:pt x="28791" y="75744"/>
                    <a:pt x="28994" y="82435"/>
                  </a:cubicBezTo>
                  <a:cubicBezTo>
                    <a:pt x="29161" y="87995"/>
                    <a:pt x="28911" y="93710"/>
                    <a:pt x="27732" y="99187"/>
                  </a:cubicBezTo>
                  <a:cubicBezTo>
                    <a:pt x="27732" y="98925"/>
                    <a:pt x="27720" y="98663"/>
                    <a:pt x="27708" y="98413"/>
                  </a:cubicBezTo>
                  <a:cubicBezTo>
                    <a:pt x="27613" y="96735"/>
                    <a:pt x="27589" y="95032"/>
                    <a:pt x="27565" y="93353"/>
                  </a:cubicBezTo>
                  <a:cubicBezTo>
                    <a:pt x="27529" y="90174"/>
                    <a:pt x="27553" y="86995"/>
                    <a:pt x="27470" y="83816"/>
                  </a:cubicBezTo>
                  <a:cubicBezTo>
                    <a:pt x="27303" y="78030"/>
                    <a:pt x="26255" y="72529"/>
                    <a:pt x="25148" y="66874"/>
                  </a:cubicBezTo>
                  <a:cubicBezTo>
                    <a:pt x="23326" y="57766"/>
                    <a:pt x="21814" y="47312"/>
                    <a:pt x="15445" y="40085"/>
                  </a:cubicBezTo>
                  <a:cubicBezTo>
                    <a:pt x="15305" y="39929"/>
                    <a:pt x="15144" y="39863"/>
                    <a:pt x="14987" y="39863"/>
                  </a:cubicBezTo>
                  <a:cubicBezTo>
                    <a:pt x="14473" y="39863"/>
                    <a:pt x="14000" y="40562"/>
                    <a:pt x="14456" y="41073"/>
                  </a:cubicBezTo>
                  <a:cubicBezTo>
                    <a:pt x="20838" y="48288"/>
                    <a:pt x="22183" y="59051"/>
                    <a:pt x="23993" y="68160"/>
                  </a:cubicBezTo>
                  <a:cubicBezTo>
                    <a:pt x="25172" y="74018"/>
                    <a:pt x="26017" y="79721"/>
                    <a:pt x="26136" y="85733"/>
                  </a:cubicBezTo>
                  <a:cubicBezTo>
                    <a:pt x="26196" y="88698"/>
                    <a:pt x="26172" y="91663"/>
                    <a:pt x="26220" y="94615"/>
                  </a:cubicBezTo>
                  <a:cubicBezTo>
                    <a:pt x="26244" y="96092"/>
                    <a:pt x="26291" y="97580"/>
                    <a:pt x="26374" y="99056"/>
                  </a:cubicBezTo>
                  <a:cubicBezTo>
                    <a:pt x="26410" y="99723"/>
                    <a:pt x="26410" y="100437"/>
                    <a:pt x="26470" y="101140"/>
                  </a:cubicBezTo>
                  <a:cubicBezTo>
                    <a:pt x="24398" y="97092"/>
                    <a:pt x="24136" y="92151"/>
                    <a:pt x="24053" y="87686"/>
                  </a:cubicBezTo>
                  <a:cubicBezTo>
                    <a:pt x="23958" y="81423"/>
                    <a:pt x="24208" y="75363"/>
                    <a:pt x="23029" y="69160"/>
                  </a:cubicBezTo>
                  <a:cubicBezTo>
                    <a:pt x="21600" y="61611"/>
                    <a:pt x="18933" y="54313"/>
                    <a:pt x="16076" y="47217"/>
                  </a:cubicBezTo>
                  <a:cubicBezTo>
                    <a:pt x="14861" y="44192"/>
                    <a:pt x="13599" y="41133"/>
                    <a:pt x="11968" y="38299"/>
                  </a:cubicBezTo>
                  <a:cubicBezTo>
                    <a:pt x="11230" y="36989"/>
                    <a:pt x="10301" y="35787"/>
                    <a:pt x="9265" y="34703"/>
                  </a:cubicBezTo>
                  <a:cubicBezTo>
                    <a:pt x="9015" y="34453"/>
                    <a:pt x="8753" y="34215"/>
                    <a:pt x="8491" y="33977"/>
                  </a:cubicBezTo>
                  <a:cubicBezTo>
                    <a:pt x="8968" y="33524"/>
                    <a:pt x="9384" y="33036"/>
                    <a:pt x="9825" y="32548"/>
                  </a:cubicBezTo>
                  <a:cubicBezTo>
                    <a:pt x="10396" y="33441"/>
                    <a:pt x="10813" y="34405"/>
                    <a:pt x="11051" y="35418"/>
                  </a:cubicBezTo>
                  <a:cubicBezTo>
                    <a:pt x="11132" y="35768"/>
                    <a:pt x="11393" y="35919"/>
                    <a:pt x="11665" y="35919"/>
                  </a:cubicBezTo>
                  <a:cubicBezTo>
                    <a:pt x="12077" y="35919"/>
                    <a:pt x="12514" y="35572"/>
                    <a:pt x="12385" y="35048"/>
                  </a:cubicBezTo>
                  <a:cubicBezTo>
                    <a:pt x="11777" y="32441"/>
                    <a:pt x="10111" y="30084"/>
                    <a:pt x="7896" y="28595"/>
                  </a:cubicBezTo>
                  <a:cubicBezTo>
                    <a:pt x="7803" y="28531"/>
                    <a:pt x="7679" y="28501"/>
                    <a:pt x="7554" y="28501"/>
                  </a:cubicBezTo>
                  <a:cubicBezTo>
                    <a:pt x="7423" y="28501"/>
                    <a:pt x="7291" y="28534"/>
                    <a:pt x="7194" y="28595"/>
                  </a:cubicBezTo>
                  <a:cubicBezTo>
                    <a:pt x="5836" y="29453"/>
                    <a:pt x="4574" y="30476"/>
                    <a:pt x="3336" y="31488"/>
                  </a:cubicBezTo>
                  <a:cubicBezTo>
                    <a:pt x="2792" y="31930"/>
                    <a:pt x="3290" y="32637"/>
                    <a:pt x="3864" y="32637"/>
                  </a:cubicBezTo>
                  <a:cubicBezTo>
                    <a:pt x="4018" y="32637"/>
                    <a:pt x="4178" y="32586"/>
                    <a:pt x="4324" y="32465"/>
                  </a:cubicBezTo>
                  <a:cubicBezTo>
                    <a:pt x="5360" y="31619"/>
                    <a:pt x="6408" y="30774"/>
                    <a:pt x="7539" y="30024"/>
                  </a:cubicBezTo>
                  <a:cubicBezTo>
                    <a:pt x="8075" y="30429"/>
                    <a:pt x="8563" y="30893"/>
                    <a:pt x="8991" y="31393"/>
                  </a:cubicBezTo>
                  <a:cubicBezTo>
                    <a:pt x="8968" y="31429"/>
                    <a:pt x="8932" y="31441"/>
                    <a:pt x="8908" y="31477"/>
                  </a:cubicBezTo>
                  <a:cubicBezTo>
                    <a:pt x="8503" y="31893"/>
                    <a:pt x="8134" y="32322"/>
                    <a:pt x="7729" y="32739"/>
                  </a:cubicBezTo>
                  <a:cubicBezTo>
                    <a:pt x="7432" y="33048"/>
                    <a:pt x="6836" y="33298"/>
                    <a:pt x="6836" y="33810"/>
                  </a:cubicBezTo>
                  <a:cubicBezTo>
                    <a:pt x="6836" y="34870"/>
                    <a:pt x="8337" y="35679"/>
                    <a:pt x="8991" y="36441"/>
                  </a:cubicBezTo>
                  <a:cubicBezTo>
                    <a:pt x="11456" y="39239"/>
                    <a:pt x="12885" y="43049"/>
                    <a:pt x="14278" y="46443"/>
                  </a:cubicBezTo>
                  <a:cubicBezTo>
                    <a:pt x="17350" y="53896"/>
                    <a:pt x="20112" y="61552"/>
                    <a:pt x="21695" y="69481"/>
                  </a:cubicBezTo>
                  <a:cubicBezTo>
                    <a:pt x="22981" y="76030"/>
                    <a:pt x="22505" y="82507"/>
                    <a:pt x="22707" y="89127"/>
                  </a:cubicBezTo>
                  <a:cubicBezTo>
                    <a:pt x="22850" y="94353"/>
                    <a:pt x="23553" y="99973"/>
                    <a:pt x="26791" y="104200"/>
                  </a:cubicBezTo>
                  <a:cubicBezTo>
                    <a:pt x="26111" y="104550"/>
                    <a:pt x="26545" y="105488"/>
                    <a:pt x="27191" y="105488"/>
                  </a:cubicBezTo>
                  <a:cubicBezTo>
                    <a:pt x="27292" y="105488"/>
                    <a:pt x="27398" y="105466"/>
                    <a:pt x="27506" y="105414"/>
                  </a:cubicBezTo>
                  <a:cubicBezTo>
                    <a:pt x="27589" y="105379"/>
                    <a:pt x="27648" y="105331"/>
                    <a:pt x="27720" y="105307"/>
                  </a:cubicBezTo>
                  <a:cubicBezTo>
                    <a:pt x="27863" y="105457"/>
                    <a:pt x="28025" y="105520"/>
                    <a:pt x="28180" y="105520"/>
                  </a:cubicBezTo>
                  <a:cubicBezTo>
                    <a:pt x="28607" y="105520"/>
                    <a:pt x="28994" y="105049"/>
                    <a:pt x="28863" y="104605"/>
                  </a:cubicBezTo>
                  <a:cubicBezTo>
                    <a:pt x="32673" y="101866"/>
                    <a:pt x="33721" y="96675"/>
                    <a:pt x="33994" y="92174"/>
                  </a:cubicBezTo>
                  <a:cubicBezTo>
                    <a:pt x="34411" y="85662"/>
                    <a:pt x="33316" y="79042"/>
                    <a:pt x="32149" y="72636"/>
                  </a:cubicBezTo>
                  <a:cubicBezTo>
                    <a:pt x="30839" y="65409"/>
                    <a:pt x="29684" y="58123"/>
                    <a:pt x="27827" y="51015"/>
                  </a:cubicBezTo>
                  <a:cubicBezTo>
                    <a:pt x="25362" y="41549"/>
                    <a:pt x="21755" y="32453"/>
                    <a:pt x="17588" y="23618"/>
                  </a:cubicBezTo>
                  <a:cubicBezTo>
                    <a:pt x="18659" y="22904"/>
                    <a:pt x="19790" y="22309"/>
                    <a:pt x="20945" y="21773"/>
                  </a:cubicBezTo>
                  <a:lnTo>
                    <a:pt x="20945" y="21773"/>
                  </a:lnTo>
                  <a:cubicBezTo>
                    <a:pt x="20779" y="22023"/>
                    <a:pt x="20707" y="22321"/>
                    <a:pt x="20779" y="22690"/>
                  </a:cubicBezTo>
                  <a:cubicBezTo>
                    <a:pt x="22779" y="32739"/>
                    <a:pt x="26458" y="42287"/>
                    <a:pt x="29887" y="51908"/>
                  </a:cubicBezTo>
                  <a:cubicBezTo>
                    <a:pt x="33030" y="60706"/>
                    <a:pt x="36316" y="69910"/>
                    <a:pt x="37054" y="79292"/>
                  </a:cubicBezTo>
                  <a:cubicBezTo>
                    <a:pt x="37507" y="85233"/>
                    <a:pt x="37828" y="91270"/>
                    <a:pt x="37007" y="97199"/>
                  </a:cubicBezTo>
                  <a:cubicBezTo>
                    <a:pt x="36390" y="101642"/>
                    <a:pt x="34717" y="108653"/>
                    <a:pt x="29146" y="108653"/>
                  </a:cubicBezTo>
                  <a:cubicBezTo>
                    <a:pt x="29014" y="108653"/>
                    <a:pt x="28880" y="108649"/>
                    <a:pt x="28744" y="108641"/>
                  </a:cubicBezTo>
                  <a:cubicBezTo>
                    <a:pt x="24160" y="108367"/>
                    <a:pt x="22612" y="101438"/>
                    <a:pt x="21874" y="97985"/>
                  </a:cubicBezTo>
                  <a:cubicBezTo>
                    <a:pt x="20719" y="92675"/>
                    <a:pt x="20457" y="87198"/>
                    <a:pt x="20231" y="81780"/>
                  </a:cubicBezTo>
                  <a:cubicBezTo>
                    <a:pt x="19516" y="64909"/>
                    <a:pt x="14873" y="48050"/>
                    <a:pt x="4753" y="34346"/>
                  </a:cubicBezTo>
                  <a:cubicBezTo>
                    <a:pt x="4026" y="33346"/>
                    <a:pt x="3253" y="32393"/>
                    <a:pt x="2479" y="31441"/>
                  </a:cubicBezTo>
                  <a:cubicBezTo>
                    <a:pt x="2240" y="31154"/>
                    <a:pt x="1960" y="31033"/>
                    <a:pt x="1686" y="31033"/>
                  </a:cubicBezTo>
                  <a:cubicBezTo>
                    <a:pt x="813" y="31033"/>
                    <a:pt x="0" y="32252"/>
                    <a:pt x="752" y="33167"/>
                  </a:cubicBezTo>
                  <a:cubicBezTo>
                    <a:pt x="11908" y="46681"/>
                    <a:pt x="17052" y="64231"/>
                    <a:pt x="17790" y="81518"/>
                  </a:cubicBezTo>
                  <a:cubicBezTo>
                    <a:pt x="18016" y="86912"/>
                    <a:pt x="18326" y="92317"/>
                    <a:pt x="19326" y="97628"/>
                  </a:cubicBezTo>
                  <a:cubicBezTo>
                    <a:pt x="20088" y="101640"/>
                    <a:pt x="21338" y="106605"/>
                    <a:pt x="24636" y="109367"/>
                  </a:cubicBezTo>
                  <a:cubicBezTo>
                    <a:pt x="24315" y="109974"/>
                    <a:pt x="24434" y="110927"/>
                    <a:pt x="25291" y="111248"/>
                  </a:cubicBezTo>
                  <a:cubicBezTo>
                    <a:pt x="27113" y="111935"/>
                    <a:pt x="28996" y="112219"/>
                    <a:pt x="30906" y="112219"/>
                  </a:cubicBezTo>
                  <a:cubicBezTo>
                    <a:pt x="37111" y="112219"/>
                    <a:pt x="43595" y="109220"/>
                    <a:pt x="49139" y="107272"/>
                  </a:cubicBezTo>
                  <a:cubicBezTo>
                    <a:pt x="53854" y="105617"/>
                    <a:pt x="58783" y="104640"/>
                    <a:pt x="63617" y="103366"/>
                  </a:cubicBezTo>
                  <a:cubicBezTo>
                    <a:pt x="69106" y="101926"/>
                    <a:pt x="74583" y="100390"/>
                    <a:pt x="80060" y="98830"/>
                  </a:cubicBezTo>
                  <a:cubicBezTo>
                    <a:pt x="86906" y="96877"/>
                    <a:pt x="93740" y="95330"/>
                    <a:pt x="100693" y="93841"/>
                  </a:cubicBezTo>
                  <a:cubicBezTo>
                    <a:pt x="107075" y="92472"/>
                    <a:pt x="113457" y="90912"/>
                    <a:pt x="119410" y="88210"/>
                  </a:cubicBezTo>
                  <a:cubicBezTo>
                    <a:pt x="124291" y="85983"/>
                    <a:pt x="128804" y="82733"/>
                    <a:pt x="131602" y="78066"/>
                  </a:cubicBezTo>
                  <a:cubicBezTo>
                    <a:pt x="135186" y="71982"/>
                    <a:pt x="134733" y="64373"/>
                    <a:pt x="133031" y="57694"/>
                  </a:cubicBezTo>
                  <a:cubicBezTo>
                    <a:pt x="131959" y="53444"/>
                    <a:pt x="130233" y="49372"/>
                    <a:pt x="128566" y="45324"/>
                  </a:cubicBezTo>
                  <a:cubicBezTo>
                    <a:pt x="126863" y="41180"/>
                    <a:pt x="125375" y="37013"/>
                    <a:pt x="124113" y="32703"/>
                  </a:cubicBezTo>
                  <a:cubicBezTo>
                    <a:pt x="121232" y="22928"/>
                    <a:pt x="118719" y="12843"/>
                    <a:pt x="119148" y="2568"/>
                  </a:cubicBezTo>
                  <a:cubicBezTo>
                    <a:pt x="119160" y="2032"/>
                    <a:pt x="118755" y="1532"/>
                    <a:pt x="118255" y="1390"/>
                  </a:cubicBezTo>
                  <a:cubicBezTo>
                    <a:pt x="114202" y="375"/>
                    <a:pt x="110026" y="0"/>
                    <a:pt x="105837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47"/>
            <p:cNvSpPr/>
            <p:nvPr/>
          </p:nvSpPr>
          <p:spPr>
            <a:xfrm>
              <a:off x="3629875" y="2185750"/>
              <a:ext cx="1458175" cy="325300"/>
            </a:xfrm>
            <a:custGeom>
              <a:avLst/>
              <a:gdLst/>
              <a:ahLst/>
              <a:cxnLst/>
              <a:rect l="l" t="t" r="r" b="b"/>
              <a:pathLst>
                <a:path w="58327" h="13012" extrusionOk="0">
                  <a:moveTo>
                    <a:pt x="57274" y="1"/>
                  </a:moveTo>
                  <a:cubicBezTo>
                    <a:pt x="57227" y="1"/>
                    <a:pt x="57178" y="5"/>
                    <a:pt x="57128" y="15"/>
                  </a:cubicBezTo>
                  <a:cubicBezTo>
                    <a:pt x="47924" y="1730"/>
                    <a:pt x="38816" y="3825"/>
                    <a:pt x="29636" y="5611"/>
                  </a:cubicBezTo>
                  <a:cubicBezTo>
                    <a:pt x="19980" y="7492"/>
                    <a:pt x="10074" y="8302"/>
                    <a:pt x="752" y="11624"/>
                  </a:cubicBezTo>
                  <a:cubicBezTo>
                    <a:pt x="1" y="11892"/>
                    <a:pt x="217" y="13012"/>
                    <a:pt x="886" y="13012"/>
                  </a:cubicBezTo>
                  <a:cubicBezTo>
                    <a:pt x="959" y="13012"/>
                    <a:pt x="1038" y="12998"/>
                    <a:pt x="1121" y="12969"/>
                  </a:cubicBezTo>
                  <a:cubicBezTo>
                    <a:pt x="10432" y="9659"/>
                    <a:pt x="20350" y="8778"/>
                    <a:pt x="30005" y="6956"/>
                  </a:cubicBezTo>
                  <a:cubicBezTo>
                    <a:pt x="39185" y="5206"/>
                    <a:pt x="48293" y="3063"/>
                    <a:pt x="57497" y="1360"/>
                  </a:cubicBezTo>
                  <a:cubicBezTo>
                    <a:pt x="58327" y="1203"/>
                    <a:pt x="58037" y="1"/>
                    <a:pt x="57274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47"/>
            <p:cNvSpPr/>
            <p:nvPr/>
          </p:nvSpPr>
          <p:spPr>
            <a:xfrm>
              <a:off x="3727200" y="3281625"/>
              <a:ext cx="842775" cy="284550"/>
            </a:xfrm>
            <a:custGeom>
              <a:avLst/>
              <a:gdLst/>
              <a:ahLst/>
              <a:cxnLst/>
              <a:rect l="l" t="t" r="r" b="b"/>
              <a:pathLst>
                <a:path w="33711" h="11382" extrusionOk="0">
                  <a:moveTo>
                    <a:pt x="32823" y="0"/>
                  </a:moveTo>
                  <a:cubicBezTo>
                    <a:pt x="32750" y="0"/>
                    <a:pt x="32672" y="13"/>
                    <a:pt x="32589" y="43"/>
                  </a:cubicBezTo>
                  <a:cubicBezTo>
                    <a:pt x="22052" y="3555"/>
                    <a:pt x="11539" y="7198"/>
                    <a:pt x="800" y="10008"/>
                  </a:cubicBezTo>
                  <a:cubicBezTo>
                    <a:pt x="0" y="10216"/>
                    <a:pt x="238" y="11381"/>
                    <a:pt x="968" y="11381"/>
                  </a:cubicBezTo>
                  <a:cubicBezTo>
                    <a:pt x="1031" y="11381"/>
                    <a:pt x="1098" y="11373"/>
                    <a:pt x="1169" y="11353"/>
                  </a:cubicBezTo>
                  <a:cubicBezTo>
                    <a:pt x="11920" y="8520"/>
                    <a:pt x="22422" y="4888"/>
                    <a:pt x="32959" y="1376"/>
                  </a:cubicBezTo>
                  <a:cubicBezTo>
                    <a:pt x="33710" y="1129"/>
                    <a:pt x="33493" y="0"/>
                    <a:pt x="32823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47"/>
            <p:cNvSpPr/>
            <p:nvPr/>
          </p:nvSpPr>
          <p:spPr>
            <a:xfrm>
              <a:off x="3727800" y="3531050"/>
              <a:ext cx="413775" cy="116375"/>
            </a:xfrm>
            <a:custGeom>
              <a:avLst/>
              <a:gdLst/>
              <a:ahLst/>
              <a:cxnLst/>
              <a:rect l="l" t="t" r="r" b="b"/>
              <a:pathLst>
                <a:path w="16551" h="4655" extrusionOk="0">
                  <a:moveTo>
                    <a:pt x="15594" y="0"/>
                  </a:moveTo>
                  <a:cubicBezTo>
                    <a:pt x="15528" y="0"/>
                    <a:pt x="15458" y="10"/>
                    <a:pt x="15385" y="31"/>
                  </a:cubicBezTo>
                  <a:cubicBezTo>
                    <a:pt x="10587" y="1424"/>
                    <a:pt x="5526" y="1686"/>
                    <a:pt x="776" y="3281"/>
                  </a:cubicBezTo>
                  <a:cubicBezTo>
                    <a:pt x="1" y="3540"/>
                    <a:pt x="238" y="4655"/>
                    <a:pt x="915" y="4655"/>
                  </a:cubicBezTo>
                  <a:cubicBezTo>
                    <a:pt x="987" y="4655"/>
                    <a:pt x="1064" y="4642"/>
                    <a:pt x="1145" y="4615"/>
                  </a:cubicBezTo>
                  <a:cubicBezTo>
                    <a:pt x="5895" y="3031"/>
                    <a:pt x="10956" y="2758"/>
                    <a:pt x="15766" y="1376"/>
                  </a:cubicBezTo>
                  <a:cubicBezTo>
                    <a:pt x="16551" y="1148"/>
                    <a:pt x="16307" y="0"/>
                    <a:pt x="15594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47"/>
            <p:cNvSpPr/>
            <p:nvPr/>
          </p:nvSpPr>
          <p:spPr>
            <a:xfrm>
              <a:off x="3740200" y="3687825"/>
              <a:ext cx="360250" cy="140000"/>
            </a:xfrm>
            <a:custGeom>
              <a:avLst/>
              <a:gdLst/>
              <a:ahLst/>
              <a:cxnLst/>
              <a:rect l="l" t="t" r="r" b="b"/>
              <a:pathLst>
                <a:path w="14410" h="5600" extrusionOk="0">
                  <a:moveTo>
                    <a:pt x="13486" y="1"/>
                  </a:moveTo>
                  <a:cubicBezTo>
                    <a:pt x="13418" y="1"/>
                    <a:pt x="13346" y="12"/>
                    <a:pt x="13270" y="35"/>
                  </a:cubicBezTo>
                  <a:cubicBezTo>
                    <a:pt x="9043" y="1285"/>
                    <a:pt x="4852" y="2618"/>
                    <a:pt x="744" y="4214"/>
                  </a:cubicBezTo>
                  <a:cubicBezTo>
                    <a:pt x="1" y="4490"/>
                    <a:pt x="205" y="5600"/>
                    <a:pt x="857" y="5600"/>
                  </a:cubicBezTo>
                  <a:cubicBezTo>
                    <a:pt x="936" y="5600"/>
                    <a:pt x="1022" y="5583"/>
                    <a:pt x="1113" y="5547"/>
                  </a:cubicBezTo>
                  <a:cubicBezTo>
                    <a:pt x="5221" y="3976"/>
                    <a:pt x="9412" y="2618"/>
                    <a:pt x="13639" y="1368"/>
                  </a:cubicBezTo>
                  <a:cubicBezTo>
                    <a:pt x="14410" y="1140"/>
                    <a:pt x="14190" y="1"/>
                    <a:pt x="13486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47"/>
            <p:cNvSpPr/>
            <p:nvPr/>
          </p:nvSpPr>
          <p:spPr>
            <a:xfrm>
              <a:off x="3744000" y="3838725"/>
              <a:ext cx="339775" cy="109900"/>
            </a:xfrm>
            <a:custGeom>
              <a:avLst/>
              <a:gdLst/>
              <a:ahLst/>
              <a:cxnLst/>
              <a:rect l="l" t="t" r="r" b="b"/>
              <a:pathLst>
                <a:path w="13591" h="4396" extrusionOk="0">
                  <a:moveTo>
                    <a:pt x="12600" y="0"/>
                  </a:moveTo>
                  <a:cubicBezTo>
                    <a:pt x="12541" y="0"/>
                    <a:pt x="12480" y="7"/>
                    <a:pt x="12415" y="23"/>
                  </a:cubicBezTo>
                  <a:cubicBezTo>
                    <a:pt x="8534" y="952"/>
                    <a:pt x="4759" y="2297"/>
                    <a:pt x="830" y="3035"/>
                  </a:cubicBezTo>
                  <a:cubicBezTo>
                    <a:pt x="0" y="3192"/>
                    <a:pt x="280" y="4395"/>
                    <a:pt x="1051" y="4395"/>
                  </a:cubicBezTo>
                  <a:cubicBezTo>
                    <a:pt x="1099" y="4395"/>
                    <a:pt x="1148" y="4391"/>
                    <a:pt x="1199" y="4381"/>
                  </a:cubicBezTo>
                  <a:cubicBezTo>
                    <a:pt x="5128" y="3655"/>
                    <a:pt x="8903" y="2309"/>
                    <a:pt x="12796" y="1357"/>
                  </a:cubicBezTo>
                  <a:cubicBezTo>
                    <a:pt x="13590" y="1169"/>
                    <a:pt x="13342" y="0"/>
                    <a:pt x="12600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47"/>
            <p:cNvSpPr/>
            <p:nvPr/>
          </p:nvSpPr>
          <p:spPr>
            <a:xfrm>
              <a:off x="4249525" y="3566375"/>
              <a:ext cx="380600" cy="127175"/>
            </a:xfrm>
            <a:custGeom>
              <a:avLst/>
              <a:gdLst/>
              <a:ahLst/>
              <a:cxnLst/>
              <a:rect l="l" t="t" r="r" b="b"/>
              <a:pathLst>
                <a:path w="15224" h="5087" extrusionOk="0">
                  <a:moveTo>
                    <a:pt x="14134" y="0"/>
                  </a:moveTo>
                  <a:cubicBezTo>
                    <a:pt x="14093" y="0"/>
                    <a:pt x="14050" y="4"/>
                    <a:pt x="14006" y="11"/>
                  </a:cubicBezTo>
                  <a:cubicBezTo>
                    <a:pt x="9458" y="761"/>
                    <a:pt x="5148" y="2333"/>
                    <a:pt x="767" y="3714"/>
                  </a:cubicBezTo>
                  <a:cubicBezTo>
                    <a:pt x="1" y="3951"/>
                    <a:pt x="222" y="5087"/>
                    <a:pt x="916" y="5087"/>
                  </a:cubicBezTo>
                  <a:cubicBezTo>
                    <a:pt x="988" y="5087"/>
                    <a:pt x="1066" y="5074"/>
                    <a:pt x="1148" y="5047"/>
                  </a:cubicBezTo>
                  <a:cubicBezTo>
                    <a:pt x="5505" y="3666"/>
                    <a:pt x="9839" y="2107"/>
                    <a:pt x="14375" y="1345"/>
                  </a:cubicBezTo>
                  <a:cubicBezTo>
                    <a:pt x="15223" y="1220"/>
                    <a:pt x="14912" y="0"/>
                    <a:pt x="14134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47"/>
            <p:cNvSpPr/>
            <p:nvPr/>
          </p:nvSpPr>
          <p:spPr>
            <a:xfrm>
              <a:off x="4317975" y="3665050"/>
              <a:ext cx="340475" cy="103825"/>
            </a:xfrm>
            <a:custGeom>
              <a:avLst/>
              <a:gdLst/>
              <a:ahLst/>
              <a:cxnLst/>
              <a:rect l="l" t="t" r="r" b="b"/>
              <a:pathLst>
                <a:path w="13619" h="4153" extrusionOk="0">
                  <a:moveTo>
                    <a:pt x="12581" y="1"/>
                  </a:moveTo>
                  <a:cubicBezTo>
                    <a:pt x="12530" y="1"/>
                    <a:pt x="12478" y="6"/>
                    <a:pt x="12423" y="17"/>
                  </a:cubicBezTo>
                  <a:cubicBezTo>
                    <a:pt x="8530" y="767"/>
                    <a:pt x="4732" y="2041"/>
                    <a:pt x="827" y="2803"/>
                  </a:cubicBezTo>
                  <a:cubicBezTo>
                    <a:pt x="1" y="2970"/>
                    <a:pt x="284" y="4153"/>
                    <a:pt x="1039" y="4153"/>
                  </a:cubicBezTo>
                  <a:cubicBezTo>
                    <a:pt x="1089" y="4153"/>
                    <a:pt x="1141" y="4148"/>
                    <a:pt x="1196" y="4137"/>
                  </a:cubicBezTo>
                  <a:cubicBezTo>
                    <a:pt x="5101" y="3386"/>
                    <a:pt x="8899" y="2101"/>
                    <a:pt x="12792" y="1362"/>
                  </a:cubicBezTo>
                  <a:cubicBezTo>
                    <a:pt x="13619" y="1195"/>
                    <a:pt x="13345" y="1"/>
                    <a:pt x="12581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47"/>
            <p:cNvSpPr/>
            <p:nvPr/>
          </p:nvSpPr>
          <p:spPr>
            <a:xfrm>
              <a:off x="4315425" y="3738350"/>
              <a:ext cx="358900" cy="106125"/>
            </a:xfrm>
            <a:custGeom>
              <a:avLst/>
              <a:gdLst/>
              <a:ahLst/>
              <a:cxnLst/>
              <a:rect l="l" t="t" r="r" b="b"/>
              <a:pathLst>
                <a:path w="14356" h="4245" extrusionOk="0">
                  <a:moveTo>
                    <a:pt x="13489" y="0"/>
                  </a:moveTo>
                  <a:cubicBezTo>
                    <a:pt x="13470" y="0"/>
                    <a:pt x="13450" y="1"/>
                    <a:pt x="13430" y="2"/>
                  </a:cubicBezTo>
                  <a:cubicBezTo>
                    <a:pt x="9120" y="335"/>
                    <a:pt x="5167" y="2443"/>
                    <a:pt x="893" y="2848"/>
                  </a:cubicBezTo>
                  <a:cubicBezTo>
                    <a:pt x="26" y="2928"/>
                    <a:pt x="1" y="4244"/>
                    <a:pt x="817" y="4244"/>
                  </a:cubicBezTo>
                  <a:cubicBezTo>
                    <a:pt x="842" y="4244"/>
                    <a:pt x="867" y="4243"/>
                    <a:pt x="893" y="4241"/>
                  </a:cubicBezTo>
                  <a:cubicBezTo>
                    <a:pt x="4965" y="3860"/>
                    <a:pt x="8727" y="1943"/>
                    <a:pt x="12799" y="1466"/>
                  </a:cubicBezTo>
                  <a:lnTo>
                    <a:pt x="12954" y="1466"/>
                  </a:lnTo>
                  <a:cubicBezTo>
                    <a:pt x="13121" y="1443"/>
                    <a:pt x="13287" y="1419"/>
                    <a:pt x="13442" y="1407"/>
                  </a:cubicBezTo>
                  <a:cubicBezTo>
                    <a:pt x="14281" y="1290"/>
                    <a:pt x="14356" y="0"/>
                    <a:pt x="13489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47"/>
            <p:cNvSpPr/>
            <p:nvPr/>
          </p:nvSpPr>
          <p:spPr>
            <a:xfrm>
              <a:off x="4308000" y="3838825"/>
              <a:ext cx="347600" cy="104850"/>
            </a:xfrm>
            <a:custGeom>
              <a:avLst/>
              <a:gdLst/>
              <a:ahLst/>
              <a:cxnLst/>
              <a:rect l="l" t="t" r="r" b="b"/>
              <a:pathLst>
                <a:path w="13904" h="4194" extrusionOk="0">
                  <a:moveTo>
                    <a:pt x="13118" y="0"/>
                  </a:moveTo>
                  <a:cubicBezTo>
                    <a:pt x="13084" y="0"/>
                    <a:pt x="13049" y="2"/>
                    <a:pt x="13013" y="7"/>
                  </a:cubicBezTo>
                  <a:cubicBezTo>
                    <a:pt x="8834" y="519"/>
                    <a:pt x="4738" y="1436"/>
                    <a:pt x="773" y="2817"/>
                  </a:cubicBezTo>
                  <a:cubicBezTo>
                    <a:pt x="1" y="3085"/>
                    <a:pt x="233" y="4194"/>
                    <a:pt x="905" y="4194"/>
                  </a:cubicBezTo>
                  <a:cubicBezTo>
                    <a:pt x="979" y="4194"/>
                    <a:pt x="1058" y="4180"/>
                    <a:pt x="1142" y="4151"/>
                  </a:cubicBezTo>
                  <a:cubicBezTo>
                    <a:pt x="5000" y="2817"/>
                    <a:pt x="8965" y="1888"/>
                    <a:pt x="13013" y="1400"/>
                  </a:cubicBezTo>
                  <a:cubicBezTo>
                    <a:pt x="13858" y="1286"/>
                    <a:pt x="13903" y="0"/>
                    <a:pt x="13118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47"/>
            <p:cNvSpPr/>
            <p:nvPr/>
          </p:nvSpPr>
          <p:spPr>
            <a:xfrm>
              <a:off x="4722550" y="3158200"/>
              <a:ext cx="315475" cy="131050"/>
            </a:xfrm>
            <a:custGeom>
              <a:avLst/>
              <a:gdLst/>
              <a:ahLst/>
              <a:cxnLst/>
              <a:rect l="l" t="t" r="r" b="b"/>
              <a:pathLst>
                <a:path w="12619" h="5242" extrusionOk="0">
                  <a:moveTo>
                    <a:pt x="11638" y="0"/>
                  </a:moveTo>
                  <a:cubicBezTo>
                    <a:pt x="11524" y="0"/>
                    <a:pt x="11402" y="34"/>
                    <a:pt x="11278" y="110"/>
                  </a:cubicBezTo>
                  <a:cubicBezTo>
                    <a:pt x="8039" y="2110"/>
                    <a:pt x="3967" y="2051"/>
                    <a:pt x="657" y="3932"/>
                  </a:cubicBezTo>
                  <a:cubicBezTo>
                    <a:pt x="0" y="4316"/>
                    <a:pt x="408" y="5242"/>
                    <a:pt x="1020" y="5242"/>
                  </a:cubicBezTo>
                  <a:cubicBezTo>
                    <a:pt x="1128" y="5242"/>
                    <a:pt x="1243" y="5213"/>
                    <a:pt x="1360" y="5146"/>
                  </a:cubicBezTo>
                  <a:cubicBezTo>
                    <a:pt x="4670" y="3253"/>
                    <a:pt x="8730" y="3325"/>
                    <a:pt x="11968" y="1312"/>
                  </a:cubicBezTo>
                  <a:cubicBezTo>
                    <a:pt x="12618" y="912"/>
                    <a:pt x="12235" y="0"/>
                    <a:pt x="11638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47"/>
            <p:cNvSpPr/>
            <p:nvPr/>
          </p:nvSpPr>
          <p:spPr>
            <a:xfrm>
              <a:off x="4758800" y="3249950"/>
              <a:ext cx="353050" cy="130700"/>
            </a:xfrm>
            <a:custGeom>
              <a:avLst/>
              <a:gdLst/>
              <a:ahLst/>
              <a:cxnLst/>
              <a:rect l="l" t="t" r="r" b="b"/>
              <a:pathLst>
                <a:path w="14122" h="5228" extrusionOk="0">
                  <a:moveTo>
                    <a:pt x="13134" y="0"/>
                  </a:moveTo>
                  <a:cubicBezTo>
                    <a:pt x="13075" y="0"/>
                    <a:pt x="13012" y="8"/>
                    <a:pt x="12947" y="24"/>
                  </a:cubicBezTo>
                  <a:cubicBezTo>
                    <a:pt x="8828" y="1083"/>
                    <a:pt x="4839" y="2607"/>
                    <a:pt x="779" y="3857"/>
                  </a:cubicBezTo>
                  <a:cubicBezTo>
                    <a:pt x="0" y="4095"/>
                    <a:pt x="224" y="5228"/>
                    <a:pt x="923" y="5228"/>
                  </a:cubicBezTo>
                  <a:cubicBezTo>
                    <a:pt x="993" y="5228"/>
                    <a:pt x="1069" y="5216"/>
                    <a:pt x="1148" y="5191"/>
                  </a:cubicBezTo>
                  <a:cubicBezTo>
                    <a:pt x="5208" y="3941"/>
                    <a:pt x="9197" y="2429"/>
                    <a:pt x="13316" y="1369"/>
                  </a:cubicBezTo>
                  <a:cubicBezTo>
                    <a:pt x="14121" y="1160"/>
                    <a:pt x="13874" y="0"/>
                    <a:pt x="13134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47"/>
            <p:cNvSpPr/>
            <p:nvPr/>
          </p:nvSpPr>
          <p:spPr>
            <a:xfrm>
              <a:off x="4749950" y="3363175"/>
              <a:ext cx="379900" cy="122025"/>
            </a:xfrm>
            <a:custGeom>
              <a:avLst/>
              <a:gdLst/>
              <a:ahLst/>
              <a:cxnLst/>
              <a:rect l="l" t="t" r="r" b="b"/>
              <a:pathLst>
                <a:path w="15196" h="4881" extrusionOk="0">
                  <a:moveTo>
                    <a:pt x="14171" y="1"/>
                  </a:moveTo>
                  <a:cubicBezTo>
                    <a:pt x="14117" y="1"/>
                    <a:pt x="14062" y="7"/>
                    <a:pt x="14004" y="19"/>
                  </a:cubicBezTo>
                  <a:cubicBezTo>
                    <a:pt x="9551" y="1031"/>
                    <a:pt x="5122" y="2079"/>
                    <a:pt x="776" y="3508"/>
                  </a:cubicBezTo>
                  <a:cubicBezTo>
                    <a:pt x="1" y="3766"/>
                    <a:pt x="219" y="4881"/>
                    <a:pt x="910" y="4881"/>
                  </a:cubicBezTo>
                  <a:cubicBezTo>
                    <a:pt x="983" y="4881"/>
                    <a:pt x="1062" y="4868"/>
                    <a:pt x="1145" y="4841"/>
                  </a:cubicBezTo>
                  <a:cubicBezTo>
                    <a:pt x="5467" y="3412"/>
                    <a:pt x="9920" y="2376"/>
                    <a:pt x="14373" y="1364"/>
                  </a:cubicBezTo>
                  <a:cubicBezTo>
                    <a:pt x="15196" y="1186"/>
                    <a:pt x="14928" y="1"/>
                    <a:pt x="14171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47"/>
            <p:cNvSpPr/>
            <p:nvPr/>
          </p:nvSpPr>
          <p:spPr>
            <a:xfrm>
              <a:off x="4760400" y="3506775"/>
              <a:ext cx="399275" cy="121450"/>
            </a:xfrm>
            <a:custGeom>
              <a:avLst/>
              <a:gdLst/>
              <a:ahLst/>
              <a:cxnLst/>
              <a:rect l="l" t="t" r="r" b="b"/>
              <a:pathLst>
                <a:path w="15971" h="4858" extrusionOk="0">
                  <a:moveTo>
                    <a:pt x="14992" y="0"/>
                  </a:moveTo>
                  <a:cubicBezTo>
                    <a:pt x="14931" y="0"/>
                    <a:pt x="14867" y="8"/>
                    <a:pt x="14800" y="26"/>
                  </a:cubicBezTo>
                  <a:cubicBezTo>
                    <a:pt x="10097" y="1240"/>
                    <a:pt x="5192" y="1526"/>
                    <a:pt x="715" y="3586"/>
                  </a:cubicBezTo>
                  <a:cubicBezTo>
                    <a:pt x="1" y="3907"/>
                    <a:pt x="448" y="4858"/>
                    <a:pt x="1101" y="4858"/>
                  </a:cubicBezTo>
                  <a:cubicBezTo>
                    <a:pt x="1199" y="4858"/>
                    <a:pt x="1302" y="4836"/>
                    <a:pt x="1406" y="4788"/>
                  </a:cubicBezTo>
                  <a:cubicBezTo>
                    <a:pt x="5751" y="2788"/>
                    <a:pt x="10597" y="2550"/>
                    <a:pt x="15157" y="1383"/>
                  </a:cubicBezTo>
                  <a:cubicBezTo>
                    <a:pt x="15971" y="1163"/>
                    <a:pt x="15719" y="0"/>
                    <a:pt x="14992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47"/>
            <p:cNvSpPr/>
            <p:nvPr/>
          </p:nvSpPr>
          <p:spPr>
            <a:xfrm>
              <a:off x="4791875" y="3628950"/>
              <a:ext cx="338500" cy="103475"/>
            </a:xfrm>
            <a:custGeom>
              <a:avLst/>
              <a:gdLst/>
              <a:ahLst/>
              <a:cxnLst/>
              <a:rect l="l" t="t" r="r" b="b"/>
              <a:pathLst>
                <a:path w="13540" h="4139" extrusionOk="0">
                  <a:moveTo>
                    <a:pt x="12437" y="1"/>
                  </a:moveTo>
                  <a:cubicBezTo>
                    <a:pt x="12401" y="1"/>
                    <a:pt x="12364" y="3"/>
                    <a:pt x="12327" y="8"/>
                  </a:cubicBezTo>
                  <a:cubicBezTo>
                    <a:pt x="8421" y="556"/>
                    <a:pt x="4731" y="2152"/>
                    <a:pt x="837" y="2783"/>
                  </a:cubicBezTo>
                  <a:cubicBezTo>
                    <a:pt x="1" y="2929"/>
                    <a:pt x="291" y="4139"/>
                    <a:pt x="1076" y="4139"/>
                  </a:cubicBezTo>
                  <a:cubicBezTo>
                    <a:pt x="1118" y="4139"/>
                    <a:pt x="1162" y="4135"/>
                    <a:pt x="1206" y="4128"/>
                  </a:cubicBezTo>
                  <a:cubicBezTo>
                    <a:pt x="5112" y="3485"/>
                    <a:pt x="8779" y="1890"/>
                    <a:pt x="12696" y="1342"/>
                  </a:cubicBezTo>
                  <a:cubicBezTo>
                    <a:pt x="13539" y="1228"/>
                    <a:pt x="13237" y="1"/>
                    <a:pt x="12437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47"/>
            <p:cNvSpPr/>
            <p:nvPr/>
          </p:nvSpPr>
          <p:spPr>
            <a:xfrm>
              <a:off x="4805475" y="3719925"/>
              <a:ext cx="339225" cy="108350"/>
            </a:xfrm>
            <a:custGeom>
              <a:avLst/>
              <a:gdLst/>
              <a:ahLst/>
              <a:cxnLst/>
              <a:rect l="l" t="t" r="r" b="b"/>
              <a:pathLst>
                <a:path w="13569" h="4334" extrusionOk="0">
                  <a:moveTo>
                    <a:pt x="12697" y="0"/>
                  </a:moveTo>
                  <a:cubicBezTo>
                    <a:pt x="12686" y="0"/>
                    <a:pt x="12675" y="0"/>
                    <a:pt x="12664" y="1"/>
                  </a:cubicBezTo>
                  <a:cubicBezTo>
                    <a:pt x="8520" y="96"/>
                    <a:pt x="4782" y="2025"/>
                    <a:pt x="817" y="2977"/>
                  </a:cubicBezTo>
                  <a:cubicBezTo>
                    <a:pt x="1" y="3165"/>
                    <a:pt x="258" y="4334"/>
                    <a:pt x="1001" y="4334"/>
                  </a:cubicBezTo>
                  <a:cubicBezTo>
                    <a:pt x="1060" y="4334"/>
                    <a:pt x="1121" y="4327"/>
                    <a:pt x="1186" y="4311"/>
                  </a:cubicBezTo>
                  <a:cubicBezTo>
                    <a:pt x="5008" y="3394"/>
                    <a:pt x="8675" y="1489"/>
                    <a:pt x="12664" y="1382"/>
                  </a:cubicBezTo>
                  <a:cubicBezTo>
                    <a:pt x="13546" y="1370"/>
                    <a:pt x="13568" y="0"/>
                    <a:pt x="12697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47"/>
            <p:cNvSpPr/>
            <p:nvPr/>
          </p:nvSpPr>
          <p:spPr>
            <a:xfrm>
              <a:off x="5188500" y="3058525"/>
              <a:ext cx="360725" cy="130650"/>
            </a:xfrm>
            <a:custGeom>
              <a:avLst/>
              <a:gdLst/>
              <a:ahLst/>
              <a:cxnLst/>
              <a:rect l="l" t="t" r="r" b="b"/>
              <a:pathLst>
                <a:path w="14429" h="5226" extrusionOk="0">
                  <a:moveTo>
                    <a:pt x="13558" y="1"/>
                  </a:moveTo>
                  <a:cubicBezTo>
                    <a:pt x="13550" y="1"/>
                    <a:pt x="13543" y="1"/>
                    <a:pt x="13535" y="1"/>
                  </a:cubicBezTo>
                  <a:cubicBezTo>
                    <a:pt x="11416" y="61"/>
                    <a:pt x="9285" y="704"/>
                    <a:pt x="7284" y="1287"/>
                  </a:cubicBezTo>
                  <a:cubicBezTo>
                    <a:pt x="5022" y="1942"/>
                    <a:pt x="2677" y="2716"/>
                    <a:pt x="653" y="3918"/>
                  </a:cubicBezTo>
                  <a:cubicBezTo>
                    <a:pt x="0" y="4310"/>
                    <a:pt x="397" y="5226"/>
                    <a:pt x="1001" y="5226"/>
                  </a:cubicBezTo>
                  <a:cubicBezTo>
                    <a:pt x="1114" y="5226"/>
                    <a:pt x="1234" y="5194"/>
                    <a:pt x="1355" y="5121"/>
                  </a:cubicBezTo>
                  <a:cubicBezTo>
                    <a:pt x="3296" y="3966"/>
                    <a:pt x="5499" y="3275"/>
                    <a:pt x="7654" y="2621"/>
                  </a:cubicBezTo>
                  <a:cubicBezTo>
                    <a:pt x="9523" y="2061"/>
                    <a:pt x="11571" y="1430"/>
                    <a:pt x="13535" y="1394"/>
                  </a:cubicBezTo>
                  <a:cubicBezTo>
                    <a:pt x="14421" y="1371"/>
                    <a:pt x="14428" y="1"/>
                    <a:pt x="13558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47"/>
            <p:cNvSpPr/>
            <p:nvPr/>
          </p:nvSpPr>
          <p:spPr>
            <a:xfrm>
              <a:off x="5223375" y="3167500"/>
              <a:ext cx="228075" cy="82450"/>
            </a:xfrm>
            <a:custGeom>
              <a:avLst/>
              <a:gdLst/>
              <a:ahLst/>
              <a:cxnLst/>
              <a:rect l="l" t="t" r="r" b="b"/>
              <a:pathLst>
                <a:path w="9123" h="3298" extrusionOk="0">
                  <a:moveTo>
                    <a:pt x="8123" y="1"/>
                  </a:moveTo>
                  <a:cubicBezTo>
                    <a:pt x="8064" y="1"/>
                    <a:pt x="8002" y="8"/>
                    <a:pt x="7937" y="24"/>
                  </a:cubicBezTo>
                  <a:cubicBezTo>
                    <a:pt x="5544" y="571"/>
                    <a:pt x="3211" y="1357"/>
                    <a:pt x="806" y="1941"/>
                  </a:cubicBezTo>
                  <a:cubicBezTo>
                    <a:pt x="0" y="2128"/>
                    <a:pt x="258" y="3297"/>
                    <a:pt x="1001" y="3297"/>
                  </a:cubicBezTo>
                  <a:cubicBezTo>
                    <a:pt x="1060" y="3297"/>
                    <a:pt x="1122" y="3290"/>
                    <a:pt x="1187" y="3274"/>
                  </a:cubicBezTo>
                  <a:cubicBezTo>
                    <a:pt x="3580" y="2714"/>
                    <a:pt x="5913" y="1929"/>
                    <a:pt x="8306" y="1357"/>
                  </a:cubicBezTo>
                  <a:cubicBezTo>
                    <a:pt x="9123" y="1170"/>
                    <a:pt x="8866" y="1"/>
                    <a:pt x="8123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47"/>
            <p:cNvSpPr/>
            <p:nvPr/>
          </p:nvSpPr>
          <p:spPr>
            <a:xfrm>
              <a:off x="5295300" y="3319575"/>
              <a:ext cx="44975" cy="34850"/>
            </a:xfrm>
            <a:custGeom>
              <a:avLst/>
              <a:gdLst/>
              <a:ahLst/>
              <a:cxnLst/>
              <a:rect l="l" t="t" r="r" b="b"/>
              <a:pathLst>
                <a:path w="1799" h="1394" extrusionOk="0">
                  <a:moveTo>
                    <a:pt x="893" y="1"/>
                  </a:moveTo>
                  <a:cubicBezTo>
                    <a:pt x="0" y="1"/>
                    <a:pt x="0" y="1394"/>
                    <a:pt x="893" y="1394"/>
                  </a:cubicBezTo>
                  <a:cubicBezTo>
                    <a:pt x="1798" y="1394"/>
                    <a:pt x="1798" y="1"/>
                    <a:pt x="893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47"/>
            <p:cNvSpPr/>
            <p:nvPr/>
          </p:nvSpPr>
          <p:spPr>
            <a:xfrm>
              <a:off x="5417625" y="3507075"/>
              <a:ext cx="47350" cy="36950"/>
            </a:xfrm>
            <a:custGeom>
              <a:avLst/>
              <a:gdLst/>
              <a:ahLst/>
              <a:cxnLst/>
              <a:rect l="l" t="t" r="r" b="b"/>
              <a:pathLst>
                <a:path w="1894" h="1478" extrusionOk="0">
                  <a:moveTo>
                    <a:pt x="666" y="1"/>
                  </a:moveTo>
                  <a:cubicBezTo>
                    <a:pt x="301" y="1"/>
                    <a:pt x="1" y="335"/>
                    <a:pt x="1" y="692"/>
                  </a:cubicBezTo>
                  <a:cubicBezTo>
                    <a:pt x="1" y="1073"/>
                    <a:pt x="286" y="1335"/>
                    <a:pt x="632" y="1383"/>
                  </a:cubicBezTo>
                  <a:cubicBezTo>
                    <a:pt x="632" y="1383"/>
                    <a:pt x="644" y="1383"/>
                    <a:pt x="656" y="1395"/>
                  </a:cubicBezTo>
                  <a:cubicBezTo>
                    <a:pt x="691" y="1407"/>
                    <a:pt x="739" y="1407"/>
                    <a:pt x="763" y="1431"/>
                  </a:cubicBezTo>
                  <a:cubicBezTo>
                    <a:pt x="864" y="1454"/>
                    <a:pt x="960" y="1477"/>
                    <a:pt x="1058" y="1477"/>
                  </a:cubicBezTo>
                  <a:cubicBezTo>
                    <a:pt x="1110" y="1477"/>
                    <a:pt x="1162" y="1471"/>
                    <a:pt x="1215" y="1454"/>
                  </a:cubicBezTo>
                  <a:cubicBezTo>
                    <a:pt x="1787" y="1228"/>
                    <a:pt x="1894" y="490"/>
                    <a:pt x="1370" y="157"/>
                  </a:cubicBezTo>
                  <a:cubicBezTo>
                    <a:pt x="1334" y="133"/>
                    <a:pt x="1275" y="97"/>
                    <a:pt x="1227" y="85"/>
                  </a:cubicBezTo>
                  <a:cubicBezTo>
                    <a:pt x="1124" y="29"/>
                    <a:pt x="1007" y="10"/>
                    <a:pt x="892" y="10"/>
                  </a:cubicBezTo>
                  <a:cubicBezTo>
                    <a:pt x="860" y="10"/>
                    <a:pt x="829" y="11"/>
                    <a:pt x="798" y="14"/>
                  </a:cubicBezTo>
                  <a:cubicBezTo>
                    <a:pt x="763" y="14"/>
                    <a:pt x="727" y="2"/>
                    <a:pt x="703" y="2"/>
                  </a:cubicBezTo>
                  <a:cubicBezTo>
                    <a:pt x="691" y="1"/>
                    <a:pt x="678" y="1"/>
                    <a:pt x="666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47"/>
            <p:cNvSpPr/>
            <p:nvPr/>
          </p:nvSpPr>
          <p:spPr>
            <a:xfrm>
              <a:off x="3710850" y="2348325"/>
              <a:ext cx="1458250" cy="325250"/>
            </a:xfrm>
            <a:custGeom>
              <a:avLst/>
              <a:gdLst/>
              <a:ahLst/>
              <a:cxnLst/>
              <a:rect l="l" t="t" r="r" b="b"/>
              <a:pathLst>
                <a:path w="58330" h="13010" extrusionOk="0">
                  <a:moveTo>
                    <a:pt x="57267" y="0"/>
                  </a:moveTo>
                  <a:cubicBezTo>
                    <a:pt x="57222" y="0"/>
                    <a:pt x="57176" y="4"/>
                    <a:pt x="57127" y="13"/>
                  </a:cubicBezTo>
                  <a:cubicBezTo>
                    <a:pt x="47936" y="1727"/>
                    <a:pt x="38828" y="3823"/>
                    <a:pt x="29636" y="5609"/>
                  </a:cubicBezTo>
                  <a:cubicBezTo>
                    <a:pt x="19980" y="7490"/>
                    <a:pt x="10086" y="8311"/>
                    <a:pt x="751" y="11621"/>
                  </a:cubicBezTo>
                  <a:cubicBezTo>
                    <a:pt x="0" y="11890"/>
                    <a:pt x="216" y="13009"/>
                    <a:pt x="885" y="13009"/>
                  </a:cubicBezTo>
                  <a:cubicBezTo>
                    <a:pt x="959" y="13009"/>
                    <a:pt x="1037" y="12996"/>
                    <a:pt x="1120" y="12967"/>
                  </a:cubicBezTo>
                  <a:cubicBezTo>
                    <a:pt x="10443" y="9657"/>
                    <a:pt x="20349" y="8788"/>
                    <a:pt x="30017" y="6954"/>
                  </a:cubicBezTo>
                  <a:cubicBezTo>
                    <a:pt x="39197" y="5216"/>
                    <a:pt x="48305" y="3073"/>
                    <a:pt x="57497" y="1358"/>
                  </a:cubicBezTo>
                  <a:cubicBezTo>
                    <a:pt x="58329" y="1201"/>
                    <a:pt x="58045" y="0"/>
                    <a:pt x="57267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5" name="Google Shape;14145;p47"/>
          <p:cNvGrpSpPr/>
          <p:nvPr/>
        </p:nvGrpSpPr>
        <p:grpSpPr>
          <a:xfrm rot="3682741">
            <a:off x="3209872" y="2493547"/>
            <a:ext cx="1671509" cy="2146715"/>
            <a:chOff x="3362025" y="2093550"/>
            <a:chExt cx="1923775" cy="2470700"/>
          </a:xfrm>
        </p:grpSpPr>
        <p:sp>
          <p:nvSpPr>
            <p:cNvPr id="14146" name="Google Shape;14146;p47"/>
            <p:cNvSpPr/>
            <p:nvPr/>
          </p:nvSpPr>
          <p:spPr>
            <a:xfrm>
              <a:off x="4485975" y="4083575"/>
              <a:ext cx="711125" cy="433800"/>
            </a:xfrm>
            <a:custGeom>
              <a:avLst/>
              <a:gdLst/>
              <a:ahLst/>
              <a:cxnLst/>
              <a:rect l="l" t="t" r="r" b="b"/>
              <a:pathLst>
                <a:path w="28445" h="17352" extrusionOk="0">
                  <a:moveTo>
                    <a:pt x="4084" y="10482"/>
                  </a:moveTo>
                  <a:lnTo>
                    <a:pt x="4084" y="10482"/>
                  </a:lnTo>
                  <a:cubicBezTo>
                    <a:pt x="4394" y="10613"/>
                    <a:pt x="4703" y="10720"/>
                    <a:pt x="5001" y="10827"/>
                  </a:cubicBezTo>
                  <a:lnTo>
                    <a:pt x="5048" y="10839"/>
                  </a:lnTo>
                  <a:cubicBezTo>
                    <a:pt x="5513" y="11006"/>
                    <a:pt x="5977" y="11137"/>
                    <a:pt x="6418" y="11244"/>
                  </a:cubicBezTo>
                  <a:cubicBezTo>
                    <a:pt x="5453" y="11113"/>
                    <a:pt x="4596" y="10875"/>
                    <a:pt x="4084" y="10482"/>
                  </a:cubicBezTo>
                  <a:close/>
                  <a:moveTo>
                    <a:pt x="15395" y="3147"/>
                  </a:moveTo>
                  <a:cubicBezTo>
                    <a:pt x="15597" y="3219"/>
                    <a:pt x="15812" y="3314"/>
                    <a:pt x="16038" y="3397"/>
                  </a:cubicBezTo>
                  <a:cubicBezTo>
                    <a:pt x="16586" y="3624"/>
                    <a:pt x="17133" y="3850"/>
                    <a:pt x="17717" y="4005"/>
                  </a:cubicBezTo>
                  <a:cubicBezTo>
                    <a:pt x="17786" y="4028"/>
                    <a:pt x="17854" y="4038"/>
                    <a:pt x="17921" y="4038"/>
                  </a:cubicBezTo>
                  <a:cubicBezTo>
                    <a:pt x="18094" y="4038"/>
                    <a:pt x="18254" y="3968"/>
                    <a:pt x="18383" y="3874"/>
                  </a:cubicBezTo>
                  <a:cubicBezTo>
                    <a:pt x="18550" y="4231"/>
                    <a:pt x="18717" y="4600"/>
                    <a:pt x="18860" y="4993"/>
                  </a:cubicBezTo>
                  <a:cubicBezTo>
                    <a:pt x="19348" y="6326"/>
                    <a:pt x="18217" y="7505"/>
                    <a:pt x="17324" y="8279"/>
                  </a:cubicBezTo>
                  <a:cubicBezTo>
                    <a:pt x="15597" y="9767"/>
                    <a:pt x="13538" y="10851"/>
                    <a:pt x="11763" y="11196"/>
                  </a:cubicBezTo>
                  <a:cubicBezTo>
                    <a:pt x="11216" y="11303"/>
                    <a:pt x="10097" y="11410"/>
                    <a:pt x="8870" y="11422"/>
                  </a:cubicBezTo>
                  <a:cubicBezTo>
                    <a:pt x="8930" y="11363"/>
                    <a:pt x="8989" y="11303"/>
                    <a:pt x="9037" y="11208"/>
                  </a:cubicBezTo>
                  <a:cubicBezTo>
                    <a:pt x="9216" y="10898"/>
                    <a:pt x="9216" y="10517"/>
                    <a:pt x="9025" y="10255"/>
                  </a:cubicBezTo>
                  <a:cubicBezTo>
                    <a:pt x="8906" y="10101"/>
                    <a:pt x="8715" y="9982"/>
                    <a:pt x="8477" y="9946"/>
                  </a:cubicBezTo>
                  <a:cubicBezTo>
                    <a:pt x="7787" y="9863"/>
                    <a:pt x="7049" y="9696"/>
                    <a:pt x="6156" y="9446"/>
                  </a:cubicBezTo>
                  <a:cubicBezTo>
                    <a:pt x="6072" y="9422"/>
                    <a:pt x="5989" y="9398"/>
                    <a:pt x="5882" y="9362"/>
                  </a:cubicBezTo>
                  <a:cubicBezTo>
                    <a:pt x="5298" y="9220"/>
                    <a:pt x="4405" y="8981"/>
                    <a:pt x="4108" y="8565"/>
                  </a:cubicBezTo>
                  <a:cubicBezTo>
                    <a:pt x="4072" y="8505"/>
                    <a:pt x="4024" y="8458"/>
                    <a:pt x="3977" y="8410"/>
                  </a:cubicBezTo>
                  <a:cubicBezTo>
                    <a:pt x="4036" y="8291"/>
                    <a:pt x="4072" y="8196"/>
                    <a:pt x="4072" y="8077"/>
                  </a:cubicBezTo>
                  <a:cubicBezTo>
                    <a:pt x="4137" y="8066"/>
                    <a:pt x="4207" y="8061"/>
                    <a:pt x="4281" y="8061"/>
                  </a:cubicBezTo>
                  <a:cubicBezTo>
                    <a:pt x="4962" y="8061"/>
                    <a:pt x="5972" y="8476"/>
                    <a:pt x="6691" y="8755"/>
                  </a:cubicBezTo>
                  <a:cubicBezTo>
                    <a:pt x="6953" y="8862"/>
                    <a:pt x="7180" y="8946"/>
                    <a:pt x="7358" y="9029"/>
                  </a:cubicBezTo>
                  <a:cubicBezTo>
                    <a:pt x="7775" y="9172"/>
                    <a:pt x="8204" y="9327"/>
                    <a:pt x="8620" y="9470"/>
                  </a:cubicBezTo>
                  <a:cubicBezTo>
                    <a:pt x="9442" y="9767"/>
                    <a:pt x="10287" y="10077"/>
                    <a:pt x="11156" y="10315"/>
                  </a:cubicBezTo>
                  <a:cubicBezTo>
                    <a:pt x="11237" y="10338"/>
                    <a:pt x="11317" y="10349"/>
                    <a:pt x="11395" y="10349"/>
                  </a:cubicBezTo>
                  <a:cubicBezTo>
                    <a:pt x="11638" y="10349"/>
                    <a:pt x="11857" y="10240"/>
                    <a:pt x="12002" y="10041"/>
                  </a:cubicBezTo>
                  <a:cubicBezTo>
                    <a:pt x="12204" y="9720"/>
                    <a:pt x="12204" y="9279"/>
                    <a:pt x="11990" y="8981"/>
                  </a:cubicBezTo>
                  <a:cubicBezTo>
                    <a:pt x="11871" y="8827"/>
                    <a:pt x="11716" y="8708"/>
                    <a:pt x="11525" y="8648"/>
                  </a:cubicBezTo>
                  <a:cubicBezTo>
                    <a:pt x="10632" y="8398"/>
                    <a:pt x="9728" y="8077"/>
                    <a:pt x="8858" y="7755"/>
                  </a:cubicBezTo>
                  <a:cubicBezTo>
                    <a:pt x="8442" y="7612"/>
                    <a:pt x="8013" y="7446"/>
                    <a:pt x="7584" y="7303"/>
                  </a:cubicBezTo>
                  <a:lnTo>
                    <a:pt x="7584" y="7303"/>
                  </a:lnTo>
                  <a:cubicBezTo>
                    <a:pt x="8204" y="7457"/>
                    <a:pt x="8835" y="7624"/>
                    <a:pt x="9442" y="7779"/>
                  </a:cubicBezTo>
                  <a:cubicBezTo>
                    <a:pt x="10656" y="8053"/>
                    <a:pt x="11930" y="8386"/>
                    <a:pt x="13133" y="8755"/>
                  </a:cubicBezTo>
                  <a:cubicBezTo>
                    <a:pt x="13216" y="8783"/>
                    <a:pt x="13299" y="8796"/>
                    <a:pt x="13381" y="8796"/>
                  </a:cubicBezTo>
                  <a:cubicBezTo>
                    <a:pt x="13612" y="8796"/>
                    <a:pt x="13825" y="8687"/>
                    <a:pt x="13966" y="8493"/>
                  </a:cubicBezTo>
                  <a:cubicBezTo>
                    <a:pt x="14192" y="8172"/>
                    <a:pt x="14192" y="7731"/>
                    <a:pt x="13954" y="7422"/>
                  </a:cubicBezTo>
                  <a:cubicBezTo>
                    <a:pt x="13847" y="7267"/>
                    <a:pt x="13680" y="7148"/>
                    <a:pt x="13502" y="7100"/>
                  </a:cubicBezTo>
                  <a:cubicBezTo>
                    <a:pt x="12264" y="6719"/>
                    <a:pt x="11001" y="6398"/>
                    <a:pt x="9787" y="6088"/>
                  </a:cubicBezTo>
                  <a:cubicBezTo>
                    <a:pt x="9168" y="5945"/>
                    <a:pt x="8537" y="5779"/>
                    <a:pt x="7906" y="5612"/>
                  </a:cubicBezTo>
                  <a:cubicBezTo>
                    <a:pt x="8025" y="5576"/>
                    <a:pt x="8132" y="5529"/>
                    <a:pt x="8263" y="5481"/>
                  </a:cubicBezTo>
                  <a:cubicBezTo>
                    <a:pt x="9430" y="5672"/>
                    <a:pt x="10573" y="6041"/>
                    <a:pt x="11668" y="6422"/>
                  </a:cubicBezTo>
                  <a:cubicBezTo>
                    <a:pt x="12978" y="6850"/>
                    <a:pt x="14335" y="7291"/>
                    <a:pt x="15752" y="7446"/>
                  </a:cubicBezTo>
                  <a:cubicBezTo>
                    <a:pt x="15793" y="7451"/>
                    <a:pt x="15832" y="7454"/>
                    <a:pt x="15871" y="7454"/>
                  </a:cubicBezTo>
                  <a:cubicBezTo>
                    <a:pt x="16178" y="7454"/>
                    <a:pt x="16439" y="7291"/>
                    <a:pt x="16597" y="7017"/>
                  </a:cubicBezTo>
                  <a:cubicBezTo>
                    <a:pt x="16776" y="6695"/>
                    <a:pt x="16764" y="6326"/>
                    <a:pt x="16586" y="6064"/>
                  </a:cubicBezTo>
                  <a:cubicBezTo>
                    <a:pt x="16490" y="5945"/>
                    <a:pt x="16335" y="5791"/>
                    <a:pt x="16038" y="5767"/>
                  </a:cubicBezTo>
                  <a:cubicBezTo>
                    <a:pt x="14681" y="5612"/>
                    <a:pt x="13359" y="5172"/>
                    <a:pt x="12061" y="4755"/>
                  </a:cubicBezTo>
                  <a:lnTo>
                    <a:pt x="11073" y="4445"/>
                  </a:lnTo>
                  <a:cubicBezTo>
                    <a:pt x="11299" y="4362"/>
                    <a:pt x="11525" y="4290"/>
                    <a:pt x="11775" y="4207"/>
                  </a:cubicBezTo>
                  <a:cubicBezTo>
                    <a:pt x="11883" y="4255"/>
                    <a:pt x="11990" y="4302"/>
                    <a:pt x="12121" y="4338"/>
                  </a:cubicBezTo>
                  <a:cubicBezTo>
                    <a:pt x="13538" y="4552"/>
                    <a:pt x="14919" y="5005"/>
                    <a:pt x="16252" y="5433"/>
                  </a:cubicBezTo>
                  <a:lnTo>
                    <a:pt x="17550" y="5838"/>
                  </a:lnTo>
                  <a:cubicBezTo>
                    <a:pt x="17636" y="5866"/>
                    <a:pt x="17722" y="5879"/>
                    <a:pt x="17805" y="5879"/>
                  </a:cubicBezTo>
                  <a:cubicBezTo>
                    <a:pt x="18040" y="5879"/>
                    <a:pt x="18251" y="5770"/>
                    <a:pt x="18383" y="5576"/>
                  </a:cubicBezTo>
                  <a:cubicBezTo>
                    <a:pt x="18610" y="5255"/>
                    <a:pt x="18598" y="4814"/>
                    <a:pt x="18371" y="4505"/>
                  </a:cubicBezTo>
                  <a:cubicBezTo>
                    <a:pt x="18264" y="4350"/>
                    <a:pt x="18098" y="4231"/>
                    <a:pt x="17907" y="4183"/>
                  </a:cubicBezTo>
                  <a:cubicBezTo>
                    <a:pt x="17490" y="4052"/>
                    <a:pt x="17062" y="3921"/>
                    <a:pt x="16645" y="3778"/>
                  </a:cubicBezTo>
                  <a:cubicBezTo>
                    <a:pt x="16074" y="3600"/>
                    <a:pt x="15514" y="3421"/>
                    <a:pt x="14931" y="3267"/>
                  </a:cubicBezTo>
                  <a:cubicBezTo>
                    <a:pt x="15085" y="3219"/>
                    <a:pt x="15228" y="3183"/>
                    <a:pt x="15395" y="3147"/>
                  </a:cubicBezTo>
                  <a:close/>
                  <a:moveTo>
                    <a:pt x="23979" y="1897"/>
                  </a:moveTo>
                  <a:lnTo>
                    <a:pt x="23979" y="1897"/>
                  </a:lnTo>
                  <a:cubicBezTo>
                    <a:pt x="24765" y="2028"/>
                    <a:pt x="25682" y="2326"/>
                    <a:pt x="26170" y="2993"/>
                  </a:cubicBezTo>
                  <a:cubicBezTo>
                    <a:pt x="26492" y="3457"/>
                    <a:pt x="26611" y="4052"/>
                    <a:pt x="26515" y="4767"/>
                  </a:cubicBezTo>
                  <a:cubicBezTo>
                    <a:pt x="26253" y="6565"/>
                    <a:pt x="24515" y="8350"/>
                    <a:pt x="23122" y="9803"/>
                  </a:cubicBezTo>
                  <a:cubicBezTo>
                    <a:pt x="22801" y="10124"/>
                    <a:pt x="22503" y="10434"/>
                    <a:pt x="22241" y="10720"/>
                  </a:cubicBezTo>
                  <a:cubicBezTo>
                    <a:pt x="21015" y="12041"/>
                    <a:pt x="19586" y="13113"/>
                    <a:pt x="18038" y="13923"/>
                  </a:cubicBezTo>
                  <a:cubicBezTo>
                    <a:pt x="19336" y="13030"/>
                    <a:pt x="20538" y="11899"/>
                    <a:pt x="21658" y="10815"/>
                  </a:cubicBezTo>
                  <a:cubicBezTo>
                    <a:pt x="21955" y="10529"/>
                    <a:pt x="22241" y="10244"/>
                    <a:pt x="22527" y="9994"/>
                  </a:cubicBezTo>
                  <a:cubicBezTo>
                    <a:pt x="24741" y="7922"/>
                    <a:pt x="25229" y="5195"/>
                    <a:pt x="23979" y="1897"/>
                  </a:cubicBezTo>
                  <a:close/>
                  <a:moveTo>
                    <a:pt x="22098" y="1802"/>
                  </a:moveTo>
                  <a:lnTo>
                    <a:pt x="22098" y="1802"/>
                  </a:lnTo>
                  <a:cubicBezTo>
                    <a:pt x="23432" y="4814"/>
                    <a:pt x="23170" y="6922"/>
                    <a:pt x="21253" y="8851"/>
                  </a:cubicBezTo>
                  <a:lnTo>
                    <a:pt x="21134" y="8970"/>
                  </a:lnTo>
                  <a:cubicBezTo>
                    <a:pt x="19145" y="10958"/>
                    <a:pt x="16419" y="13696"/>
                    <a:pt x="13561" y="13934"/>
                  </a:cubicBezTo>
                  <a:cubicBezTo>
                    <a:pt x="13366" y="13951"/>
                    <a:pt x="13147" y="13960"/>
                    <a:pt x="12907" y="13960"/>
                  </a:cubicBezTo>
                  <a:cubicBezTo>
                    <a:pt x="11449" y="13960"/>
                    <a:pt x="9247" y="13645"/>
                    <a:pt x="7334" y="12970"/>
                  </a:cubicBezTo>
                  <a:lnTo>
                    <a:pt x="7334" y="12970"/>
                  </a:lnTo>
                  <a:cubicBezTo>
                    <a:pt x="7982" y="13031"/>
                    <a:pt x="8624" y="13055"/>
                    <a:pt x="9220" y="13055"/>
                  </a:cubicBezTo>
                  <a:cubicBezTo>
                    <a:pt x="10255" y="13055"/>
                    <a:pt x="11152" y="12982"/>
                    <a:pt x="11704" y="12899"/>
                  </a:cubicBezTo>
                  <a:cubicBezTo>
                    <a:pt x="14026" y="12541"/>
                    <a:pt x="16728" y="11137"/>
                    <a:pt x="18752" y="9243"/>
                  </a:cubicBezTo>
                  <a:cubicBezTo>
                    <a:pt x="19514" y="8529"/>
                    <a:pt x="20562" y="7386"/>
                    <a:pt x="20705" y="5767"/>
                  </a:cubicBezTo>
                  <a:cubicBezTo>
                    <a:pt x="20812" y="4624"/>
                    <a:pt x="20229" y="3505"/>
                    <a:pt x="19669" y="2433"/>
                  </a:cubicBezTo>
                  <a:cubicBezTo>
                    <a:pt x="19622" y="2338"/>
                    <a:pt x="19574" y="2266"/>
                    <a:pt x="19526" y="2183"/>
                  </a:cubicBezTo>
                  <a:cubicBezTo>
                    <a:pt x="20050" y="2076"/>
                    <a:pt x="20526" y="2004"/>
                    <a:pt x="20955" y="1921"/>
                  </a:cubicBezTo>
                  <a:cubicBezTo>
                    <a:pt x="21312" y="1862"/>
                    <a:pt x="21717" y="1826"/>
                    <a:pt x="22098" y="1802"/>
                  </a:cubicBezTo>
                  <a:close/>
                  <a:moveTo>
                    <a:pt x="22778" y="0"/>
                  </a:moveTo>
                  <a:cubicBezTo>
                    <a:pt x="21365" y="0"/>
                    <a:pt x="19905" y="303"/>
                    <a:pt x="18502" y="635"/>
                  </a:cubicBezTo>
                  <a:cubicBezTo>
                    <a:pt x="18427" y="613"/>
                    <a:pt x="18351" y="603"/>
                    <a:pt x="18275" y="603"/>
                  </a:cubicBezTo>
                  <a:cubicBezTo>
                    <a:pt x="18060" y="603"/>
                    <a:pt x="17848" y="685"/>
                    <a:pt x="17681" y="826"/>
                  </a:cubicBezTo>
                  <a:lnTo>
                    <a:pt x="17657" y="826"/>
                  </a:lnTo>
                  <a:cubicBezTo>
                    <a:pt x="17312" y="897"/>
                    <a:pt x="16978" y="981"/>
                    <a:pt x="16657" y="1064"/>
                  </a:cubicBezTo>
                  <a:cubicBezTo>
                    <a:pt x="14704" y="1504"/>
                    <a:pt x="12692" y="2076"/>
                    <a:pt x="10644" y="2755"/>
                  </a:cubicBezTo>
                  <a:lnTo>
                    <a:pt x="10466" y="2814"/>
                  </a:lnTo>
                  <a:cubicBezTo>
                    <a:pt x="9692" y="3064"/>
                    <a:pt x="8811" y="3362"/>
                    <a:pt x="7894" y="3719"/>
                  </a:cubicBezTo>
                  <a:cubicBezTo>
                    <a:pt x="7799" y="3743"/>
                    <a:pt x="7727" y="3767"/>
                    <a:pt x="7656" y="3814"/>
                  </a:cubicBezTo>
                  <a:cubicBezTo>
                    <a:pt x="4703" y="4945"/>
                    <a:pt x="750" y="6862"/>
                    <a:pt x="119" y="10303"/>
                  </a:cubicBezTo>
                  <a:cubicBezTo>
                    <a:pt x="0" y="10910"/>
                    <a:pt x="107" y="11494"/>
                    <a:pt x="214" y="11946"/>
                  </a:cubicBezTo>
                  <a:cubicBezTo>
                    <a:pt x="238" y="12065"/>
                    <a:pt x="286" y="12160"/>
                    <a:pt x="345" y="12244"/>
                  </a:cubicBezTo>
                  <a:cubicBezTo>
                    <a:pt x="484" y="12436"/>
                    <a:pt x="692" y="12534"/>
                    <a:pt x="922" y="12534"/>
                  </a:cubicBezTo>
                  <a:cubicBezTo>
                    <a:pt x="1048" y="12534"/>
                    <a:pt x="1179" y="12505"/>
                    <a:pt x="1310" y="12446"/>
                  </a:cubicBezTo>
                  <a:cubicBezTo>
                    <a:pt x="1655" y="12303"/>
                    <a:pt x="1941" y="11910"/>
                    <a:pt x="1834" y="11422"/>
                  </a:cubicBezTo>
                  <a:cubicBezTo>
                    <a:pt x="1750" y="11053"/>
                    <a:pt x="1750" y="10672"/>
                    <a:pt x="1822" y="10303"/>
                  </a:cubicBezTo>
                  <a:lnTo>
                    <a:pt x="1822" y="10303"/>
                  </a:lnTo>
                  <a:cubicBezTo>
                    <a:pt x="1881" y="10541"/>
                    <a:pt x="1988" y="10767"/>
                    <a:pt x="2131" y="10970"/>
                  </a:cubicBezTo>
                  <a:cubicBezTo>
                    <a:pt x="2250" y="11244"/>
                    <a:pt x="2405" y="11494"/>
                    <a:pt x="2596" y="11744"/>
                  </a:cubicBezTo>
                  <a:cubicBezTo>
                    <a:pt x="4394" y="14220"/>
                    <a:pt x="8966" y="15363"/>
                    <a:pt x="11978" y="15601"/>
                  </a:cubicBezTo>
                  <a:cubicBezTo>
                    <a:pt x="11714" y="15616"/>
                    <a:pt x="11451" y="15623"/>
                    <a:pt x="11188" y="15623"/>
                  </a:cubicBezTo>
                  <a:cubicBezTo>
                    <a:pt x="9273" y="15623"/>
                    <a:pt x="7371" y="15239"/>
                    <a:pt x="5644" y="14423"/>
                  </a:cubicBezTo>
                  <a:cubicBezTo>
                    <a:pt x="5526" y="14371"/>
                    <a:pt x="5404" y="14346"/>
                    <a:pt x="5284" y="14346"/>
                  </a:cubicBezTo>
                  <a:cubicBezTo>
                    <a:pt x="5042" y="14346"/>
                    <a:pt x="4811" y="14450"/>
                    <a:pt x="4644" y="14649"/>
                  </a:cubicBezTo>
                  <a:cubicBezTo>
                    <a:pt x="4382" y="14958"/>
                    <a:pt x="4358" y="15399"/>
                    <a:pt x="4584" y="15709"/>
                  </a:cubicBezTo>
                  <a:cubicBezTo>
                    <a:pt x="4655" y="15828"/>
                    <a:pt x="4775" y="15911"/>
                    <a:pt x="4917" y="15970"/>
                  </a:cubicBezTo>
                  <a:cubicBezTo>
                    <a:pt x="6876" y="16899"/>
                    <a:pt x="8990" y="17351"/>
                    <a:pt x="11131" y="17351"/>
                  </a:cubicBezTo>
                  <a:cubicBezTo>
                    <a:pt x="15276" y="17351"/>
                    <a:pt x="19525" y="15657"/>
                    <a:pt x="22955" y="12446"/>
                  </a:cubicBezTo>
                  <a:cubicBezTo>
                    <a:pt x="23753" y="11684"/>
                    <a:pt x="24503" y="10827"/>
                    <a:pt x="25218" y="9982"/>
                  </a:cubicBezTo>
                  <a:cubicBezTo>
                    <a:pt x="25420" y="9720"/>
                    <a:pt x="25634" y="9482"/>
                    <a:pt x="25837" y="9232"/>
                  </a:cubicBezTo>
                  <a:cubicBezTo>
                    <a:pt x="26706" y="8231"/>
                    <a:pt x="27646" y="7041"/>
                    <a:pt x="28039" y="5707"/>
                  </a:cubicBezTo>
                  <a:cubicBezTo>
                    <a:pt x="28444" y="4386"/>
                    <a:pt x="28254" y="3064"/>
                    <a:pt x="27492" y="2028"/>
                  </a:cubicBezTo>
                  <a:cubicBezTo>
                    <a:pt x="26837" y="1135"/>
                    <a:pt x="25813" y="480"/>
                    <a:pt x="24587" y="195"/>
                  </a:cubicBezTo>
                  <a:cubicBezTo>
                    <a:pt x="23998" y="58"/>
                    <a:pt x="23393" y="0"/>
                    <a:pt x="22778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47"/>
            <p:cNvSpPr/>
            <p:nvPr/>
          </p:nvSpPr>
          <p:spPr>
            <a:xfrm>
              <a:off x="3362025" y="2093550"/>
              <a:ext cx="1923775" cy="2470700"/>
            </a:xfrm>
            <a:custGeom>
              <a:avLst/>
              <a:gdLst/>
              <a:ahLst/>
              <a:cxnLst/>
              <a:rect l="l" t="t" r="r" b="b"/>
              <a:pathLst>
                <a:path w="76951" h="98828" extrusionOk="0">
                  <a:moveTo>
                    <a:pt x="27015" y="11871"/>
                  </a:moveTo>
                  <a:cubicBezTo>
                    <a:pt x="27039" y="11930"/>
                    <a:pt x="27087" y="11978"/>
                    <a:pt x="27146" y="12025"/>
                  </a:cubicBezTo>
                  <a:cubicBezTo>
                    <a:pt x="26813" y="12335"/>
                    <a:pt x="26753" y="12811"/>
                    <a:pt x="27015" y="13168"/>
                  </a:cubicBezTo>
                  <a:cubicBezTo>
                    <a:pt x="27087" y="13276"/>
                    <a:pt x="27206" y="13359"/>
                    <a:pt x="27325" y="13430"/>
                  </a:cubicBezTo>
                  <a:cubicBezTo>
                    <a:pt x="27563" y="13538"/>
                    <a:pt x="27813" y="13645"/>
                    <a:pt x="28051" y="13740"/>
                  </a:cubicBezTo>
                  <a:cubicBezTo>
                    <a:pt x="27908" y="13859"/>
                    <a:pt x="27813" y="14038"/>
                    <a:pt x="27789" y="14216"/>
                  </a:cubicBezTo>
                  <a:cubicBezTo>
                    <a:pt x="27742" y="14478"/>
                    <a:pt x="27849" y="14776"/>
                    <a:pt x="28051" y="14978"/>
                  </a:cubicBezTo>
                  <a:cubicBezTo>
                    <a:pt x="27980" y="15038"/>
                    <a:pt x="27920" y="15109"/>
                    <a:pt x="27873" y="15181"/>
                  </a:cubicBezTo>
                  <a:cubicBezTo>
                    <a:pt x="27765" y="15026"/>
                    <a:pt x="27646" y="14883"/>
                    <a:pt x="27551" y="14728"/>
                  </a:cubicBezTo>
                  <a:lnTo>
                    <a:pt x="27194" y="14240"/>
                  </a:lnTo>
                  <a:cubicBezTo>
                    <a:pt x="26801" y="13704"/>
                    <a:pt x="26515" y="13192"/>
                    <a:pt x="26301" y="12680"/>
                  </a:cubicBezTo>
                  <a:cubicBezTo>
                    <a:pt x="26241" y="12514"/>
                    <a:pt x="26218" y="12395"/>
                    <a:pt x="26253" y="12299"/>
                  </a:cubicBezTo>
                  <a:cubicBezTo>
                    <a:pt x="26325" y="12133"/>
                    <a:pt x="26634" y="12025"/>
                    <a:pt x="26908" y="11918"/>
                  </a:cubicBezTo>
                  <a:cubicBezTo>
                    <a:pt x="26932" y="11906"/>
                    <a:pt x="26980" y="11883"/>
                    <a:pt x="27015" y="11871"/>
                  </a:cubicBezTo>
                  <a:close/>
                  <a:moveTo>
                    <a:pt x="34576" y="18836"/>
                  </a:moveTo>
                  <a:cubicBezTo>
                    <a:pt x="34719" y="19157"/>
                    <a:pt x="34862" y="19467"/>
                    <a:pt x="35004" y="19776"/>
                  </a:cubicBezTo>
                  <a:cubicBezTo>
                    <a:pt x="34989" y="19772"/>
                    <a:pt x="34974" y="19771"/>
                    <a:pt x="34960" y="19771"/>
                  </a:cubicBezTo>
                  <a:cubicBezTo>
                    <a:pt x="34932" y="19771"/>
                    <a:pt x="34905" y="19776"/>
                    <a:pt x="34874" y="19776"/>
                  </a:cubicBezTo>
                  <a:cubicBezTo>
                    <a:pt x="34826" y="19776"/>
                    <a:pt x="34802" y="19788"/>
                    <a:pt x="34754" y="19788"/>
                  </a:cubicBezTo>
                  <a:cubicBezTo>
                    <a:pt x="34814" y="19550"/>
                    <a:pt x="34754" y="19288"/>
                    <a:pt x="34600" y="19074"/>
                  </a:cubicBezTo>
                  <a:cubicBezTo>
                    <a:pt x="34576" y="19038"/>
                    <a:pt x="34528" y="18991"/>
                    <a:pt x="34481" y="18943"/>
                  </a:cubicBezTo>
                  <a:cubicBezTo>
                    <a:pt x="34516" y="18919"/>
                    <a:pt x="34540" y="18883"/>
                    <a:pt x="34576" y="18836"/>
                  </a:cubicBezTo>
                  <a:close/>
                  <a:moveTo>
                    <a:pt x="35612" y="21146"/>
                  </a:moveTo>
                  <a:cubicBezTo>
                    <a:pt x="35636" y="21181"/>
                    <a:pt x="35636" y="21193"/>
                    <a:pt x="35647" y="21217"/>
                  </a:cubicBezTo>
                  <a:cubicBezTo>
                    <a:pt x="35612" y="21217"/>
                    <a:pt x="35600" y="21241"/>
                    <a:pt x="35576" y="21241"/>
                  </a:cubicBezTo>
                  <a:cubicBezTo>
                    <a:pt x="35576" y="21217"/>
                    <a:pt x="35576" y="21217"/>
                    <a:pt x="35552" y="21205"/>
                  </a:cubicBezTo>
                  <a:cubicBezTo>
                    <a:pt x="35588" y="21193"/>
                    <a:pt x="35600" y="21158"/>
                    <a:pt x="35612" y="21146"/>
                  </a:cubicBezTo>
                  <a:close/>
                  <a:moveTo>
                    <a:pt x="36612" y="23444"/>
                  </a:moveTo>
                  <a:cubicBezTo>
                    <a:pt x="36719" y="23682"/>
                    <a:pt x="36802" y="23920"/>
                    <a:pt x="36909" y="24158"/>
                  </a:cubicBezTo>
                  <a:cubicBezTo>
                    <a:pt x="36850" y="24158"/>
                    <a:pt x="36826" y="24134"/>
                    <a:pt x="36790" y="24134"/>
                  </a:cubicBezTo>
                  <a:lnTo>
                    <a:pt x="36683" y="24134"/>
                  </a:lnTo>
                  <a:cubicBezTo>
                    <a:pt x="36695" y="23944"/>
                    <a:pt x="36671" y="23753"/>
                    <a:pt x="36576" y="23586"/>
                  </a:cubicBezTo>
                  <a:cubicBezTo>
                    <a:pt x="36600" y="23539"/>
                    <a:pt x="36600" y="23479"/>
                    <a:pt x="36612" y="23444"/>
                  </a:cubicBezTo>
                  <a:close/>
                  <a:moveTo>
                    <a:pt x="37445" y="25539"/>
                  </a:moveTo>
                  <a:cubicBezTo>
                    <a:pt x="37493" y="25646"/>
                    <a:pt x="37541" y="25741"/>
                    <a:pt x="37564" y="25849"/>
                  </a:cubicBezTo>
                  <a:cubicBezTo>
                    <a:pt x="37398" y="25849"/>
                    <a:pt x="37243" y="25860"/>
                    <a:pt x="37076" y="25884"/>
                  </a:cubicBezTo>
                  <a:cubicBezTo>
                    <a:pt x="37076" y="25849"/>
                    <a:pt x="37088" y="25801"/>
                    <a:pt x="37088" y="25777"/>
                  </a:cubicBezTo>
                  <a:cubicBezTo>
                    <a:pt x="37243" y="25730"/>
                    <a:pt x="37350" y="25646"/>
                    <a:pt x="37445" y="25539"/>
                  </a:cubicBezTo>
                  <a:close/>
                  <a:moveTo>
                    <a:pt x="19256" y="1774"/>
                  </a:moveTo>
                  <a:cubicBezTo>
                    <a:pt x="22227" y="1774"/>
                    <a:pt x="24582" y="2911"/>
                    <a:pt x="26753" y="5358"/>
                  </a:cubicBezTo>
                  <a:cubicBezTo>
                    <a:pt x="26908" y="5525"/>
                    <a:pt x="27051" y="5703"/>
                    <a:pt x="27206" y="5882"/>
                  </a:cubicBezTo>
                  <a:cubicBezTo>
                    <a:pt x="24110" y="6215"/>
                    <a:pt x="20931" y="7787"/>
                    <a:pt x="18764" y="10025"/>
                  </a:cubicBezTo>
                  <a:cubicBezTo>
                    <a:pt x="18491" y="10323"/>
                    <a:pt x="18455" y="10716"/>
                    <a:pt x="18693" y="11037"/>
                  </a:cubicBezTo>
                  <a:cubicBezTo>
                    <a:pt x="18860" y="11263"/>
                    <a:pt x="19110" y="11394"/>
                    <a:pt x="19383" y="11430"/>
                  </a:cubicBezTo>
                  <a:cubicBezTo>
                    <a:pt x="19399" y="11431"/>
                    <a:pt x="19414" y="11431"/>
                    <a:pt x="19430" y="11431"/>
                  </a:cubicBezTo>
                  <a:cubicBezTo>
                    <a:pt x="19663" y="11431"/>
                    <a:pt x="19883" y="11346"/>
                    <a:pt x="20050" y="11156"/>
                  </a:cubicBezTo>
                  <a:cubicBezTo>
                    <a:pt x="22122" y="9013"/>
                    <a:pt x="25468" y="7561"/>
                    <a:pt x="28397" y="7513"/>
                  </a:cubicBezTo>
                  <a:cubicBezTo>
                    <a:pt x="28801" y="8096"/>
                    <a:pt x="29206" y="8716"/>
                    <a:pt x="29635" y="9430"/>
                  </a:cubicBezTo>
                  <a:cubicBezTo>
                    <a:pt x="28932" y="9513"/>
                    <a:pt x="28254" y="9656"/>
                    <a:pt x="27563" y="9847"/>
                  </a:cubicBezTo>
                  <a:lnTo>
                    <a:pt x="27492" y="9882"/>
                  </a:lnTo>
                  <a:cubicBezTo>
                    <a:pt x="26682" y="10120"/>
                    <a:pt x="25015" y="10621"/>
                    <a:pt x="24706" y="11549"/>
                  </a:cubicBezTo>
                  <a:cubicBezTo>
                    <a:pt x="24217" y="12990"/>
                    <a:pt x="25122" y="14466"/>
                    <a:pt x="25837" y="15443"/>
                  </a:cubicBezTo>
                  <a:cubicBezTo>
                    <a:pt x="26206" y="15955"/>
                    <a:pt x="26611" y="16443"/>
                    <a:pt x="27015" y="16907"/>
                  </a:cubicBezTo>
                  <a:cubicBezTo>
                    <a:pt x="27384" y="17348"/>
                    <a:pt x="27742" y="17764"/>
                    <a:pt x="27992" y="18145"/>
                  </a:cubicBezTo>
                  <a:cubicBezTo>
                    <a:pt x="28778" y="19276"/>
                    <a:pt x="29409" y="20586"/>
                    <a:pt x="30016" y="21848"/>
                  </a:cubicBezTo>
                  <a:lnTo>
                    <a:pt x="30468" y="22789"/>
                  </a:lnTo>
                  <a:cubicBezTo>
                    <a:pt x="30718" y="23289"/>
                    <a:pt x="30909" y="23825"/>
                    <a:pt x="31123" y="24337"/>
                  </a:cubicBezTo>
                  <a:cubicBezTo>
                    <a:pt x="31385" y="25027"/>
                    <a:pt x="31671" y="25765"/>
                    <a:pt x="32052" y="26432"/>
                  </a:cubicBezTo>
                  <a:cubicBezTo>
                    <a:pt x="32668" y="27482"/>
                    <a:pt x="33834" y="27721"/>
                    <a:pt x="35073" y="27721"/>
                  </a:cubicBezTo>
                  <a:cubicBezTo>
                    <a:pt x="35605" y="27721"/>
                    <a:pt x="36150" y="27677"/>
                    <a:pt x="36671" y="27635"/>
                  </a:cubicBezTo>
                  <a:cubicBezTo>
                    <a:pt x="37148" y="27596"/>
                    <a:pt x="37600" y="27557"/>
                    <a:pt x="38003" y="27557"/>
                  </a:cubicBezTo>
                  <a:cubicBezTo>
                    <a:pt x="38094" y="27557"/>
                    <a:pt x="38182" y="27559"/>
                    <a:pt x="38267" y="27563"/>
                  </a:cubicBezTo>
                  <a:cubicBezTo>
                    <a:pt x="38564" y="28301"/>
                    <a:pt x="38838" y="29051"/>
                    <a:pt x="39124" y="29813"/>
                  </a:cubicBezTo>
                  <a:cubicBezTo>
                    <a:pt x="38791" y="29772"/>
                    <a:pt x="38446" y="29752"/>
                    <a:pt x="38090" y="29752"/>
                  </a:cubicBezTo>
                  <a:cubicBezTo>
                    <a:pt x="35649" y="29752"/>
                    <a:pt x="32644" y="30709"/>
                    <a:pt x="29123" y="32599"/>
                  </a:cubicBezTo>
                  <a:cubicBezTo>
                    <a:pt x="26515" y="27444"/>
                    <a:pt x="23836" y="22979"/>
                    <a:pt x="20907" y="18955"/>
                  </a:cubicBezTo>
                  <a:cubicBezTo>
                    <a:pt x="16728" y="13240"/>
                    <a:pt x="12049" y="8513"/>
                    <a:pt x="6989" y="4882"/>
                  </a:cubicBezTo>
                  <a:cubicBezTo>
                    <a:pt x="10359" y="3584"/>
                    <a:pt x="13942" y="2322"/>
                    <a:pt x="17705" y="1869"/>
                  </a:cubicBezTo>
                  <a:cubicBezTo>
                    <a:pt x="18241" y="1806"/>
                    <a:pt x="18757" y="1774"/>
                    <a:pt x="19256" y="1774"/>
                  </a:cubicBezTo>
                  <a:close/>
                  <a:moveTo>
                    <a:pt x="8823" y="8466"/>
                  </a:moveTo>
                  <a:cubicBezTo>
                    <a:pt x="12668" y="11633"/>
                    <a:pt x="16264" y="15538"/>
                    <a:pt x="19562" y="20026"/>
                  </a:cubicBezTo>
                  <a:cubicBezTo>
                    <a:pt x="22420" y="23932"/>
                    <a:pt x="25015" y="28266"/>
                    <a:pt x="27515" y="33230"/>
                  </a:cubicBezTo>
                  <a:cubicBezTo>
                    <a:pt x="27551" y="33302"/>
                    <a:pt x="27599" y="33361"/>
                    <a:pt x="27635" y="33421"/>
                  </a:cubicBezTo>
                  <a:cubicBezTo>
                    <a:pt x="25420" y="34766"/>
                    <a:pt x="21789" y="37314"/>
                    <a:pt x="19645" y="40779"/>
                  </a:cubicBezTo>
                  <a:cubicBezTo>
                    <a:pt x="19098" y="39898"/>
                    <a:pt x="18502" y="39017"/>
                    <a:pt x="17836" y="38112"/>
                  </a:cubicBezTo>
                  <a:cubicBezTo>
                    <a:pt x="18217" y="37040"/>
                    <a:pt x="19026" y="35778"/>
                    <a:pt x="20181" y="35314"/>
                  </a:cubicBezTo>
                  <a:cubicBezTo>
                    <a:pt x="20455" y="35183"/>
                    <a:pt x="20634" y="34993"/>
                    <a:pt x="20705" y="34754"/>
                  </a:cubicBezTo>
                  <a:cubicBezTo>
                    <a:pt x="20777" y="34481"/>
                    <a:pt x="20717" y="34183"/>
                    <a:pt x="20550" y="33957"/>
                  </a:cubicBezTo>
                  <a:cubicBezTo>
                    <a:pt x="20401" y="33741"/>
                    <a:pt x="20182" y="33635"/>
                    <a:pt x="19934" y="33635"/>
                  </a:cubicBezTo>
                  <a:cubicBezTo>
                    <a:pt x="19826" y="33635"/>
                    <a:pt x="19713" y="33655"/>
                    <a:pt x="19598" y="33695"/>
                  </a:cubicBezTo>
                  <a:cubicBezTo>
                    <a:pt x="18443" y="34159"/>
                    <a:pt x="17371" y="35207"/>
                    <a:pt x="16669" y="36517"/>
                  </a:cubicBezTo>
                  <a:cubicBezTo>
                    <a:pt x="16443" y="36243"/>
                    <a:pt x="16205" y="35921"/>
                    <a:pt x="15931" y="35588"/>
                  </a:cubicBezTo>
                  <a:cubicBezTo>
                    <a:pt x="16621" y="34254"/>
                    <a:pt x="17431" y="33409"/>
                    <a:pt x="18431" y="32921"/>
                  </a:cubicBezTo>
                  <a:cubicBezTo>
                    <a:pt x="18669" y="32802"/>
                    <a:pt x="18824" y="32588"/>
                    <a:pt x="18907" y="32337"/>
                  </a:cubicBezTo>
                  <a:cubicBezTo>
                    <a:pt x="18967" y="32076"/>
                    <a:pt x="18919" y="31778"/>
                    <a:pt x="18752" y="31552"/>
                  </a:cubicBezTo>
                  <a:cubicBezTo>
                    <a:pt x="18603" y="31347"/>
                    <a:pt x="18391" y="31241"/>
                    <a:pt x="18161" y="31241"/>
                  </a:cubicBezTo>
                  <a:cubicBezTo>
                    <a:pt x="18043" y="31241"/>
                    <a:pt x="17921" y="31269"/>
                    <a:pt x="17800" y="31325"/>
                  </a:cubicBezTo>
                  <a:cubicBezTo>
                    <a:pt x="16586" y="31921"/>
                    <a:pt x="15597" y="32861"/>
                    <a:pt x="14776" y="34171"/>
                  </a:cubicBezTo>
                  <a:cubicBezTo>
                    <a:pt x="14526" y="33873"/>
                    <a:pt x="14288" y="33588"/>
                    <a:pt x="14038" y="33290"/>
                  </a:cubicBezTo>
                  <a:cubicBezTo>
                    <a:pt x="14383" y="32040"/>
                    <a:pt x="15228" y="31135"/>
                    <a:pt x="16133" y="30171"/>
                  </a:cubicBezTo>
                  <a:cubicBezTo>
                    <a:pt x="16764" y="29492"/>
                    <a:pt x="17419" y="28801"/>
                    <a:pt x="17871" y="27980"/>
                  </a:cubicBezTo>
                  <a:cubicBezTo>
                    <a:pt x="18038" y="27694"/>
                    <a:pt x="18026" y="27384"/>
                    <a:pt x="17848" y="27146"/>
                  </a:cubicBezTo>
                  <a:cubicBezTo>
                    <a:pt x="17686" y="26931"/>
                    <a:pt x="17418" y="26784"/>
                    <a:pt x="17148" y="26784"/>
                  </a:cubicBezTo>
                  <a:cubicBezTo>
                    <a:pt x="17119" y="26784"/>
                    <a:pt x="17090" y="26786"/>
                    <a:pt x="17062" y="26789"/>
                  </a:cubicBezTo>
                  <a:cubicBezTo>
                    <a:pt x="16764" y="26801"/>
                    <a:pt x="16502" y="26968"/>
                    <a:pt x="16359" y="27218"/>
                  </a:cubicBezTo>
                  <a:cubicBezTo>
                    <a:pt x="15895" y="28039"/>
                    <a:pt x="15252" y="28718"/>
                    <a:pt x="14645" y="29397"/>
                  </a:cubicBezTo>
                  <a:cubicBezTo>
                    <a:pt x="13966" y="30135"/>
                    <a:pt x="13252" y="30909"/>
                    <a:pt x="12776" y="31873"/>
                  </a:cubicBezTo>
                  <a:cubicBezTo>
                    <a:pt x="12180" y="31206"/>
                    <a:pt x="11549" y="30504"/>
                    <a:pt x="10847" y="29754"/>
                  </a:cubicBezTo>
                  <a:cubicBezTo>
                    <a:pt x="10728" y="29611"/>
                    <a:pt x="10609" y="29492"/>
                    <a:pt x="10490" y="29361"/>
                  </a:cubicBezTo>
                  <a:cubicBezTo>
                    <a:pt x="11442" y="27206"/>
                    <a:pt x="13049" y="25349"/>
                    <a:pt x="15585" y="23527"/>
                  </a:cubicBezTo>
                  <a:cubicBezTo>
                    <a:pt x="15776" y="23396"/>
                    <a:pt x="15895" y="23205"/>
                    <a:pt x="15931" y="22991"/>
                  </a:cubicBezTo>
                  <a:cubicBezTo>
                    <a:pt x="15954" y="22765"/>
                    <a:pt x="15895" y="22527"/>
                    <a:pt x="15764" y="22336"/>
                  </a:cubicBezTo>
                  <a:cubicBezTo>
                    <a:pt x="15615" y="22120"/>
                    <a:pt x="15373" y="21979"/>
                    <a:pt x="15102" y="21979"/>
                  </a:cubicBezTo>
                  <a:cubicBezTo>
                    <a:pt x="14940" y="21979"/>
                    <a:pt x="14767" y="22030"/>
                    <a:pt x="14597" y="22146"/>
                  </a:cubicBezTo>
                  <a:cubicBezTo>
                    <a:pt x="12073" y="23956"/>
                    <a:pt x="10359" y="25825"/>
                    <a:pt x="9275" y="27968"/>
                  </a:cubicBezTo>
                  <a:cubicBezTo>
                    <a:pt x="7144" y="25503"/>
                    <a:pt x="4941" y="22991"/>
                    <a:pt x="1881" y="21741"/>
                  </a:cubicBezTo>
                  <a:cubicBezTo>
                    <a:pt x="1774" y="19312"/>
                    <a:pt x="2846" y="16859"/>
                    <a:pt x="4036" y="14585"/>
                  </a:cubicBezTo>
                  <a:cubicBezTo>
                    <a:pt x="5001" y="12704"/>
                    <a:pt x="6549" y="10025"/>
                    <a:pt x="8811" y="8477"/>
                  </a:cubicBezTo>
                  <a:lnTo>
                    <a:pt x="8823" y="8466"/>
                  </a:lnTo>
                  <a:close/>
                  <a:moveTo>
                    <a:pt x="38323" y="31492"/>
                  </a:moveTo>
                  <a:cubicBezTo>
                    <a:pt x="38841" y="31492"/>
                    <a:pt x="39351" y="31549"/>
                    <a:pt x="39838" y="31683"/>
                  </a:cubicBezTo>
                  <a:cubicBezTo>
                    <a:pt x="42041" y="37410"/>
                    <a:pt x="43934" y="42208"/>
                    <a:pt x="46375" y="46887"/>
                  </a:cubicBezTo>
                  <a:cubicBezTo>
                    <a:pt x="45987" y="46852"/>
                    <a:pt x="45600" y="46836"/>
                    <a:pt x="45214" y="46836"/>
                  </a:cubicBezTo>
                  <a:cubicBezTo>
                    <a:pt x="41465" y="46836"/>
                    <a:pt x="37855" y="48375"/>
                    <a:pt x="35362" y="49756"/>
                  </a:cubicBezTo>
                  <a:cubicBezTo>
                    <a:pt x="32992" y="51066"/>
                    <a:pt x="29039" y="53876"/>
                    <a:pt x="28408" y="58269"/>
                  </a:cubicBezTo>
                  <a:cubicBezTo>
                    <a:pt x="28397" y="58234"/>
                    <a:pt x="28373" y="58222"/>
                    <a:pt x="28349" y="58186"/>
                  </a:cubicBezTo>
                  <a:cubicBezTo>
                    <a:pt x="28158" y="57936"/>
                    <a:pt x="27968" y="57638"/>
                    <a:pt x="27801" y="57376"/>
                  </a:cubicBezTo>
                  <a:lnTo>
                    <a:pt x="27384" y="56721"/>
                  </a:lnTo>
                  <a:cubicBezTo>
                    <a:pt x="27123" y="56305"/>
                    <a:pt x="26849" y="55864"/>
                    <a:pt x="26587" y="55447"/>
                  </a:cubicBezTo>
                  <a:cubicBezTo>
                    <a:pt x="26075" y="54614"/>
                    <a:pt x="25634" y="53721"/>
                    <a:pt x="25194" y="52876"/>
                  </a:cubicBezTo>
                  <a:cubicBezTo>
                    <a:pt x="24741" y="51971"/>
                    <a:pt x="24265" y="51018"/>
                    <a:pt x="23705" y="50125"/>
                  </a:cubicBezTo>
                  <a:cubicBezTo>
                    <a:pt x="22932" y="48875"/>
                    <a:pt x="22122" y="47530"/>
                    <a:pt x="21431" y="46077"/>
                  </a:cubicBezTo>
                  <a:cubicBezTo>
                    <a:pt x="21062" y="45291"/>
                    <a:pt x="20455" y="43994"/>
                    <a:pt x="20598" y="43029"/>
                  </a:cubicBezTo>
                  <a:cubicBezTo>
                    <a:pt x="20646" y="42934"/>
                    <a:pt x="20657" y="42851"/>
                    <a:pt x="20669" y="42744"/>
                  </a:cubicBezTo>
                  <a:cubicBezTo>
                    <a:pt x="20729" y="42553"/>
                    <a:pt x="20836" y="42398"/>
                    <a:pt x="20967" y="42267"/>
                  </a:cubicBezTo>
                  <a:cubicBezTo>
                    <a:pt x="21169" y="42077"/>
                    <a:pt x="21241" y="41815"/>
                    <a:pt x="21193" y="41565"/>
                  </a:cubicBezTo>
                  <a:cubicBezTo>
                    <a:pt x="23253" y="38326"/>
                    <a:pt x="26825" y="35921"/>
                    <a:pt x="29349" y="34409"/>
                  </a:cubicBezTo>
                  <a:cubicBezTo>
                    <a:pt x="30718" y="33576"/>
                    <a:pt x="32361" y="32885"/>
                    <a:pt x="34493" y="32218"/>
                  </a:cubicBezTo>
                  <a:cubicBezTo>
                    <a:pt x="35704" y="31837"/>
                    <a:pt x="37042" y="31492"/>
                    <a:pt x="38323" y="31492"/>
                  </a:cubicBezTo>
                  <a:close/>
                  <a:moveTo>
                    <a:pt x="45206" y="48499"/>
                  </a:moveTo>
                  <a:cubicBezTo>
                    <a:pt x="45758" y="48499"/>
                    <a:pt x="46292" y="48537"/>
                    <a:pt x="46804" y="48613"/>
                  </a:cubicBezTo>
                  <a:cubicBezTo>
                    <a:pt x="46862" y="48627"/>
                    <a:pt x="46918" y="48633"/>
                    <a:pt x="46973" y="48633"/>
                  </a:cubicBezTo>
                  <a:cubicBezTo>
                    <a:pt x="47066" y="48633"/>
                    <a:pt x="47155" y="48615"/>
                    <a:pt x="47244" y="48578"/>
                  </a:cubicBezTo>
                  <a:cubicBezTo>
                    <a:pt x="47685" y="49387"/>
                    <a:pt x="48101" y="50090"/>
                    <a:pt x="48494" y="50745"/>
                  </a:cubicBezTo>
                  <a:cubicBezTo>
                    <a:pt x="48697" y="51090"/>
                    <a:pt x="48923" y="51459"/>
                    <a:pt x="49185" y="51864"/>
                  </a:cubicBezTo>
                  <a:cubicBezTo>
                    <a:pt x="47268" y="51983"/>
                    <a:pt x="45577" y="52399"/>
                    <a:pt x="44148" y="53114"/>
                  </a:cubicBezTo>
                  <a:cubicBezTo>
                    <a:pt x="43910" y="53233"/>
                    <a:pt x="43744" y="53447"/>
                    <a:pt x="43684" y="53697"/>
                  </a:cubicBezTo>
                  <a:cubicBezTo>
                    <a:pt x="43625" y="53959"/>
                    <a:pt x="43672" y="54257"/>
                    <a:pt x="43827" y="54483"/>
                  </a:cubicBezTo>
                  <a:cubicBezTo>
                    <a:pt x="43972" y="54681"/>
                    <a:pt x="44176" y="54787"/>
                    <a:pt x="44394" y="54787"/>
                  </a:cubicBezTo>
                  <a:cubicBezTo>
                    <a:pt x="44517" y="54787"/>
                    <a:pt x="44644" y="54754"/>
                    <a:pt x="44768" y="54685"/>
                  </a:cubicBezTo>
                  <a:cubicBezTo>
                    <a:pt x="46247" y="53957"/>
                    <a:pt x="48040" y="53577"/>
                    <a:pt x="50125" y="53577"/>
                  </a:cubicBezTo>
                  <a:cubicBezTo>
                    <a:pt x="50189" y="53577"/>
                    <a:pt x="50252" y="53577"/>
                    <a:pt x="50316" y="53578"/>
                  </a:cubicBezTo>
                  <a:cubicBezTo>
                    <a:pt x="50661" y="54066"/>
                    <a:pt x="50971" y="54531"/>
                    <a:pt x="51268" y="54959"/>
                  </a:cubicBezTo>
                  <a:cubicBezTo>
                    <a:pt x="49649" y="55519"/>
                    <a:pt x="47875" y="56198"/>
                    <a:pt x="46732" y="57650"/>
                  </a:cubicBezTo>
                  <a:cubicBezTo>
                    <a:pt x="46494" y="57960"/>
                    <a:pt x="46482" y="58353"/>
                    <a:pt x="46720" y="58674"/>
                  </a:cubicBezTo>
                  <a:cubicBezTo>
                    <a:pt x="46887" y="58912"/>
                    <a:pt x="47149" y="59055"/>
                    <a:pt x="47423" y="59055"/>
                  </a:cubicBezTo>
                  <a:cubicBezTo>
                    <a:pt x="47673" y="59055"/>
                    <a:pt x="47899" y="58948"/>
                    <a:pt x="48054" y="58734"/>
                  </a:cubicBezTo>
                  <a:cubicBezTo>
                    <a:pt x="49030" y="57507"/>
                    <a:pt x="50590" y="56983"/>
                    <a:pt x="52102" y="56459"/>
                  </a:cubicBezTo>
                  <a:lnTo>
                    <a:pt x="52316" y="56388"/>
                  </a:lnTo>
                  <a:cubicBezTo>
                    <a:pt x="52816" y="57055"/>
                    <a:pt x="53328" y="57722"/>
                    <a:pt x="53852" y="58376"/>
                  </a:cubicBezTo>
                  <a:cubicBezTo>
                    <a:pt x="52495" y="58793"/>
                    <a:pt x="50876" y="59448"/>
                    <a:pt x="49590" y="60698"/>
                  </a:cubicBezTo>
                  <a:cubicBezTo>
                    <a:pt x="49292" y="60984"/>
                    <a:pt x="49268" y="61389"/>
                    <a:pt x="49506" y="61698"/>
                  </a:cubicBezTo>
                  <a:cubicBezTo>
                    <a:pt x="49661" y="61924"/>
                    <a:pt x="49923" y="62055"/>
                    <a:pt x="50185" y="62091"/>
                  </a:cubicBezTo>
                  <a:cubicBezTo>
                    <a:pt x="50201" y="62092"/>
                    <a:pt x="50216" y="62092"/>
                    <a:pt x="50232" y="62092"/>
                  </a:cubicBezTo>
                  <a:cubicBezTo>
                    <a:pt x="50464" y="62092"/>
                    <a:pt x="50686" y="62008"/>
                    <a:pt x="50876" y="61829"/>
                  </a:cubicBezTo>
                  <a:cubicBezTo>
                    <a:pt x="51983" y="60746"/>
                    <a:pt x="53578" y="60210"/>
                    <a:pt x="55007" y="59805"/>
                  </a:cubicBezTo>
                  <a:cubicBezTo>
                    <a:pt x="55352" y="60222"/>
                    <a:pt x="55662" y="60615"/>
                    <a:pt x="55959" y="60972"/>
                  </a:cubicBezTo>
                  <a:cubicBezTo>
                    <a:pt x="54697" y="61258"/>
                    <a:pt x="53578" y="61924"/>
                    <a:pt x="52721" y="62901"/>
                  </a:cubicBezTo>
                  <a:cubicBezTo>
                    <a:pt x="52447" y="63198"/>
                    <a:pt x="52435" y="63603"/>
                    <a:pt x="52673" y="63913"/>
                  </a:cubicBezTo>
                  <a:cubicBezTo>
                    <a:pt x="52840" y="64139"/>
                    <a:pt x="53090" y="64294"/>
                    <a:pt x="53352" y="64294"/>
                  </a:cubicBezTo>
                  <a:cubicBezTo>
                    <a:pt x="53365" y="64294"/>
                    <a:pt x="53378" y="64295"/>
                    <a:pt x="53391" y="64295"/>
                  </a:cubicBezTo>
                  <a:cubicBezTo>
                    <a:pt x="53635" y="64295"/>
                    <a:pt x="53837" y="64188"/>
                    <a:pt x="54007" y="63996"/>
                  </a:cubicBezTo>
                  <a:cubicBezTo>
                    <a:pt x="54840" y="63044"/>
                    <a:pt x="56007" y="62508"/>
                    <a:pt x="57269" y="62484"/>
                  </a:cubicBezTo>
                  <a:cubicBezTo>
                    <a:pt x="57757" y="63044"/>
                    <a:pt x="58257" y="63603"/>
                    <a:pt x="58746" y="64139"/>
                  </a:cubicBezTo>
                  <a:cubicBezTo>
                    <a:pt x="57198" y="64449"/>
                    <a:pt x="55674" y="64865"/>
                    <a:pt x="54221" y="65377"/>
                  </a:cubicBezTo>
                  <a:cubicBezTo>
                    <a:pt x="53971" y="65461"/>
                    <a:pt x="53769" y="65639"/>
                    <a:pt x="53697" y="65901"/>
                  </a:cubicBezTo>
                  <a:cubicBezTo>
                    <a:pt x="53614" y="66151"/>
                    <a:pt x="53673" y="66461"/>
                    <a:pt x="53852" y="66699"/>
                  </a:cubicBezTo>
                  <a:cubicBezTo>
                    <a:pt x="54011" y="66920"/>
                    <a:pt x="54249" y="67042"/>
                    <a:pt x="54506" y="67042"/>
                  </a:cubicBezTo>
                  <a:cubicBezTo>
                    <a:pt x="54596" y="67042"/>
                    <a:pt x="54688" y="67027"/>
                    <a:pt x="54781" y="66997"/>
                  </a:cubicBezTo>
                  <a:cubicBezTo>
                    <a:pt x="56543" y="66389"/>
                    <a:pt x="58329" y="65925"/>
                    <a:pt x="60079" y="65627"/>
                  </a:cubicBezTo>
                  <a:cubicBezTo>
                    <a:pt x="60353" y="65925"/>
                    <a:pt x="60639" y="66223"/>
                    <a:pt x="60901" y="66520"/>
                  </a:cubicBezTo>
                  <a:cubicBezTo>
                    <a:pt x="59162" y="66592"/>
                    <a:pt x="57245" y="66913"/>
                    <a:pt x="56317" y="68247"/>
                  </a:cubicBezTo>
                  <a:cubicBezTo>
                    <a:pt x="56090" y="68556"/>
                    <a:pt x="56114" y="68961"/>
                    <a:pt x="56329" y="69271"/>
                  </a:cubicBezTo>
                  <a:cubicBezTo>
                    <a:pt x="56507" y="69509"/>
                    <a:pt x="56781" y="69652"/>
                    <a:pt x="57031" y="69652"/>
                  </a:cubicBezTo>
                  <a:cubicBezTo>
                    <a:pt x="57269" y="69652"/>
                    <a:pt x="57495" y="69509"/>
                    <a:pt x="57638" y="69306"/>
                  </a:cubicBezTo>
                  <a:cubicBezTo>
                    <a:pt x="58384" y="68210"/>
                    <a:pt x="60580" y="68199"/>
                    <a:pt x="61946" y="68199"/>
                  </a:cubicBezTo>
                  <a:cubicBezTo>
                    <a:pt x="61975" y="68199"/>
                    <a:pt x="62003" y="68199"/>
                    <a:pt x="62032" y="68199"/>
                  </a:cubicBezTo>
                  <a:lnTo>
                    <a:pt x="62341" y="68199"/>
                  </a:lnTo>
                  <a:cubicBezTo>
                    <a:pt x="62389" y="68199"/>
                    <a:pt x="62436" y="68199"/>
                    <a:pt x="62460" y="68187"/>
                  </a:cubicBezTo>
                  <a:cubicBezTo>
                    <a:pt x="62579" y="68318"/>
                    <a:pt x="62698" y="68437"/>
                    <a:pt x="62817" y="68580"/>
                  </a:cubicBezTo>
                  <a:cubicBezTo>
                    <a:pt x="62752" y="68579"/>
                    <a:pt x="62686" y="68578"/>
                    <a:pt x="62621" y="68578"/>
                  </a:cubicBezTo>
                  <a:cubicBezTo>
                    <a:pt x="60770" y="68578"/>
                    <a:pt x="58928" y="69065"/>
                    <a:pt x="57341" y="69973"/>
                  </a:cubicBezTo>
                  <a:cubicBezTo>
                    <a:pt x="57091" y="70128"/>
                    <a:pt x="56983" y="70330"/>
                    <a:pt x="56960" y="70485"/>
                  </a:cubicBezTo>
                  <a:cubicBezTo>
                    <a:pt x="56912" y="70699"/>
                    <a:pt x="56972" y="70937"/>
                    <a:pt x="57102" y="71140"/>
                  </a:cubicBezTo>
                  <a:cubicBezTo>
                    <a:pt x="57264" y="71359"/>
                    <a:pt x="57537" y="71517"/>
                    <a:pt x="57837" y="71517"/>
                  </a:cubicBezTo>
                  <a:cubicBezTo>
                    <a:pt x="57978" y="71517"/>
                    <a:pt x="58125" y="71482"/>
                    <a:pt x="58269" y="71402"/>
                  </a:cubicBezTo>
                  <a:cubicBezTo>
                    <a:pt x="59539" y="70665"/>
                    <a:pt x="61062" y="70282"/>
                    <a:pt x="62591" y="70282"/>
                  </a:cubicBezTo>
                  <a:cubicBezTo>
                    <a:pt x="63284" y="70282"/>
                    <a:pt x="63979" y="70361"/>
                    <a:pt x="64651" y="70521"/>
                  </a:cubicBezTo>
                  <a:lnTo>
                    <a:pt x="65889" y="71807"/>
                  </a:lnTo>
                  <a:cubicBezTo>
                    <a:pt x="67128" y="73104"/>
                    <a:pt x="68294" y="74247"/>
                    <a:pt x="69461" y="75283"/>
                  </a:cubicBezTo>
                  <a:cubicBezTo>
                    <a:pt x="67957" y="74854"/>
                    <a:pt x="66299" y="74641"/>
                    <a:pt x="64507" y="74641"/>
                  </a:cubicBezTo>
                  <a:cubicBezTo>
                    <a:pt x="63816" y="74641"/>
                    <a:pt x="63106" y="74673"/>
                    <a:pt x="62377" y="74736"/>
                  </a:cubicBezTo>
                  <a:cubicBezTo>
                    <a:pt x="60853" y="74867"/>
                    <a:pt x="59234" y="75164"/>
                    <a:pt x="57269" y="75688"/>
                  </a:cubicBezTo>
                  <a:cubicBezTo>
                    <a:pt x="56483" y="75902"/>
                    <a:pt x="55614" y="76164"/>
                    <a:pt x="54578" y="76533"/>
                  </a:cubicBezTo>
                  <a:cubicBezTo>
                    <a:pt x="54245" y="76652"/>
                    <a:pt x="53924" y="76772"/>
                    <a:pt x="53590" y="76914"/>
                  </a:cubicBezTo>
                  <a:cubicBezTo>
                    <a:pt x="53447" y="76795"/>
                    <a:pt x="53114" y="76462"/>
                    <a:pt x="52638" y="75914"/>
                  </a:cubicBezTo>
                  <a:cubicBezTo>
                    <a:pt x="52554" y="75819"/>
                    <a:pt x="52495" y="75748"/>
                    <a:pt x="52483" y="75724"/>
                  </a:cubicBezTo>
                  <a:cubicBezTo>
                    <a:pt x="51006" y="74200"/>
                    <a:pt x="49566" y="72485"/>
                    <a:pt x="48197" y="70616"/>
                  </a:cubicBezTo>
                  <a:cubicBezTo>
                    <a:pt x="46685" y="68544"/>
                    <a:pt x="45244" y="66282"/>
                    <a:pt x="43791" y="63675"/>
                  </a:cubicBezTo>
                  <a:cubicBezTo>
                    <a:pt x="41565" y="59722"/>
                    <a:pt x="39172" y="55031"/>
                    <a:pt x="38041" y="50244"/>
                  </a:cubicBezTo>
                  <a:cubicBezTo>
                    <a:pt x="40517" y="49101"/>
                    <a:pt x="43001" y="48499"/>
                    <a:pt x="45206" y="48499"/>
                  </a:cubicBezTo>
                  <a:close/>
                  <a:moveTo>
                    <a:pt x="72485" y="78248"/>
                  </a:moveTo>
                  <a:cubicBezTo>
                    <a:pt x="72521" y="78307"/>
                    <a:pt x="72569" y="78367"/>
                    <a:pt x="72628" y="78450"/>
                  </a:cubicBezTo>
                  <a:cubicBezTo>
                    <a:pt x="72509" y="78367"/>
                    <a:pt x="72390" y="78331"/>
                    <a:pt x="72271" y="78272"/>
                  </a:cubicBezTo>
                  <a:cubicBezTo>
                    <a:pt x="72342" y="78272"/>
                    <a:pt x="72402" y="78272"/>
                    <a:pt x="72485" y="78248"/>
                  </a:cubicBezTo>
                  <a:close/>
                  <a:moveTo>
                    <a:pt x="36457" y="51066"/>
                  </a:moveTo>
                  <a:cubicBezTo>
                    <a:pt x="37683" y="56090"/>
                    <a:pt x="40267" y="60948"/>
                    <a:pt x="42601" y="65115"/>
                  </a:cubicBezTo>
                  <a:cubicBezTo>
                    <a:pt x="43827" y="67318"/>
                    <a:pt x="45172" y="69413"/>
                    <a:pt x="46601" y="71378"/>
                  </a:cubicBezTo>
                  <a:cubicBezTo>
                    <a:pt x="48506" y="73997"/>
                    <a:pt x="50614" y="76402"/>
                    <a:pt x="52852" y="78569"/>
                  </a:cubicBezTo>
                  <a:cubicBezTo>
                    <a:pt x="52988" y="78705"/>
                    <a:pt x="53204" y="78777"/>
                    <a:pt x="53414" y="78777"/>
                  </a:cubicBezTo>
                  <a:cubicBezTo>
                    <a:pt x="53517" y="78777"/>
                    <a:pt x="53619" y="78759"/>
                    <a:pt x="53709" y="78724"/>
                  </a:cubicBezTo>
                  <a:cubicBezTo>
                    <a:pt x="56773" y="77479"/>
                    <a:pt x="60620" y="76339"/>
                    <a:pt x="64445" y="76339"/>
                  </a:cubicBezTo>
                  <a:cubicBezTo>
                    <a:pt x="66908" y="76339"/>
                    <a:pt x="69363" y="76812"/>
                    <a:pt x="71592" y="78034"/>
                  </a:cubicBezTo>
                  <a:cubicBezTo>
                    <a:pt x="70961" y="77795"/>
                    <a:pt x="70307" y="77617"/>
                    <a:pt x="69592" y="77498"/>
                  </a:cubicBezTo>
                  <a:cubicBezTo>
                    <a:pt x="68527" y="77309"/>
                    <a:pt x="67440" y="77238"/>
                    <a:pt x="66345" y="77238"/>
                  </a:cubicBezTo>
                  <a:cubicBezTo>
                    <a:pt x="64673" y="77238"/>
                    <a:pt x="62984" y="77404"/>
                    <a:pt x="61329" y="77569"/>
                  </a:cubicBezTo>
                  <a:lnTo>
                    <a:pt x="61151" y="77581"/>
                  </a:lnTo>
                  <a:cubicBezTo>
                    <a:pt x="59138" y="77795"/>
                    <a:pt x="56960" y="78272"/>
                    <a:pt x="54483" y="79058"/>
                  </a:cubicBezTo>
                  <a:cubicBezTo>
                    <a:pt x="51459" y="80022"/>
                    <a:pt x="44494" y="82760"/>
                    <a:pt x="42851" y="87940"/>
                  </a:cubicBezTo>
                  <a:cubicBezTo>
                    <a:pt x="42041" y="86142"/>
                    <a:pt x="41267" y="84380"/>
                    <a:pt x="40612" y="82856"/>
                  </a:cubicBezTo>
                  <a:cubicBezTo>
                    <a:pt x="42172" y="80439"/>
                    <a:pt x="44482" y="78688"/>
                    <a:pt x="46732" y="76974"/>
                  </a:cubicBezTo>
                  <a:cubicBezTo>
                    <a:pt x="47161" y="76641"/>
                    <a:pt x="47137" y="76105"/>
                    <a:pt x="46899" y="75771"/>
                  </a:cubicBezTo>
                  <a:cubicBezTo>
                    <a:pt x="46804" y="75569"/>
                    <a:pt x="46613" y="75450"/>
                    <a:pt x="46387" y="75426"/>
                  </a:cubicBezTo>
                  <a:cubicBezTo>
                    <a:pt x="46348" y="75419"/>
                    <a:pt x="46310" y="75416"/>
                    <a:pt x="46271" y="75416"/>
                  </a:cubicBezTo>
                  <a:cubicBezTo>
                    <a:pt x="46104" y="75416"/>
                    <a:pt x="45936" y="75477"/>
                    <a:pt x="45792" y="75593"/>
                  </a:cubicBezTo>
                  <a:cubicBezTo>
                    <a:pt x="43601" y="77260"/>
                    <a:pt x="41505" y="78938"/>
                    <a:pt x="39898" y="81034"/>
                  </a:cubicBezTo>
                  <a:lnTo>
                    <a:pt x="38922" y="78760"/>
                  </a:lnTo>
                  <a:cubicBezTo>
                    <a:pt x="38969" y="78700"/>
                    <a:pt x="39005" y="78629"/>
                    <a:pt x="39041" y="78546"/>
                  </a:cubicBezTo>
                  <a:cubicBezTo>
                    <a:pt x="39600" y="77272"/>
                    <a:pt x="40779" y="76426"/>
                    <a:pt x="41922" y="75605"/>
                  </a:cubicBezTo>
                  <a:cubicBezTo>
                    <a:pt x="42339" y="75307"/>
                    <a:pt x="42755" y="75009"/>
                    <a:pt x="43148" y="74700"/>
                  </a:cubicBezTo>
                  <a:cubicBezTo>
                    <a:pt x="43565" y="74355"/>
                    <a:pt x="43529" y="73819"/>
                    <a:pt x="43279" y="73485"/>
                  </a:cubicBezTo>
                  <a:cubicBezTo>
                    <a:pt x="43148" y="73295"/>
                    <a:pt x="42934" y="73176"/>
                    <a:pt x="42732" y="73152"/>
                  </a:cubicBezTo>
                  <a:cubicBezTo>
                    <a:pt x="42695" y="73146"/>
                    <a:pt x="42658" y="73143"/>
                    <a:pt x="42622" y="73143"/>
                  </a:cubicBezTo>
                  <a:cubicBezTo>
                    <a:pt x="42449" y="73143"/>
                    <a:pt x="42284" y="73212"/>
                    <a:pt x="42136" y="73331"/>
                  </a:cubicBezTo>
                  <a:cubicBezTo>
                    <a:pt x="41732" y="73652"/>
                    <a:pt x="41303" y="73962"/>
                    <a:pt x="40886" y="74259"/>
                  </a:cubicBezTo>
                  <a:cubicBezTo>
                    <a:pt x="39862" y="75009"/>
                    <a:pt x="38814" y="75783"/>
                    <a:pt x="38052" y="76819"/>
                  </a:cubicBezTo>
                  <a:lnTo>
                    <a:pt x="37874" y="76402"/>
                  </a:lnTo>
                  <a:cubicBezTo>
                    <a:pt x="38291" y="75688"/>
                    <a:pt x="38922" y="75140"/>
                    <a:pt x="39576" y="74581"/>
                  </a:cubicBezTo>
                  <a:cubicBezTo>
                    <a:pt x="40279" y="73950"/>
                    <a:pt x="40993" y="73331"/>
                    <a:pt x="41446" y="72461"/>
                  </a:cubicBezTo>
                  <a:cubicBezTo>
                    <a:pt x="41601" y="72176"/>
                    <a:pt x="41589" y="71866"/>
                    <a:pt x="41410" y="71628"/>
                  </a:cubicBezTo>
                  <a:cubicBezTo>
                    <a:pt x="41238" y="71399"/>
                    <a:pt x="40935" y="71258"/>
                    <a:pt x="40636" y="71258"/>
                  </a:cubicBezTo>
                  <a:cubicBezTo>
                    <a:pt x="40624" y="71258"/>
                    <a:pt x="40612" y="71258"/>
                    <a:pt x="40600" y="71259"/>
                  </a:cubicBezTo>
                  <a:cubicBezTo>
                    <a:pt x="40303" y="71271"/>
                    <a:pt x="40065" y="71438"/>
                    <a:pt x="39922" y="71699"/>
                  </a:cubicBezTo>
                  <a:cubicBezTo>
                    <a:pt x="39636" y="72235"/>
                    <a:pt x="39124" y="72676"/>
                    <a:pt x="38636" y="73104"/>
                  </a:cubicBezTo>
                  <a:cubicBezTo>
                    <a:pt x="38505" y="73223"/>
                    <a:pt x="38374" y="73331"/>
                    <a:pt x="38255" y="73450"/>
                  </a:cubicBezTo>
                  <a:cubicBezTo>
                    <a:pt x="37862" y="73807"/>
                    <a:pt x="37457" y="74188"/>
                    <a:pt x="37088" y="74616"/>
                  </a:cubicBezTo>
                  <a:lnTo>
                    <a:pt x="36898" y="74176"/>
                  </a:lnTo>
                  <a:lnTo>
                    <a:pt x="36981" y="74045"/>
                  </a:lnTo>
                  <a:cubicBezTo>
                    <a:pt x="37719" y="72581"/>
                    <a:pt x="38862" y="71366"/>
                    <a:pt x="40053" y="70795"/>
                  </a:cubicBezTo>
                  <a:cubicBezTo>
                    <a:pt x="40291" y="70676"/>
                    <a:pt x="40469" y="70473"/>
                    <a:pt x="40529" y="70211"/>
                  </a:cubicBezTo>
                  <a:cubicBezTo>
                    <a:pt x="40589" y="69949"/>
                    <a:pt x="40541" y="69652"/>
                    <a:pt x="40374" y="69425"/>
                  </a:cubicBezTo>
                  <a:cubicBezTo>
                    <a:pt x="40233" y="69221"/>
                    <a:pt x="40018" y="69120"/>
                    <a:pt x="39786" y="69120"/>
                  </a:cubicBezTo>
                  <a:cubicBezTo>
                    <a:pt x="39667" y="69120"/>
                    <a:pt x="39543" y="69147"/>
                    <a:pt x="39422" y="69199"/>
                  </a:cubicBezTo>
                  <a:cubicBezTo>
                    <a:pt x="38136" y="69830"/>
                    <a:pt x="36957" y="70902"/>
                    <a:pt x="36052" y="72259"/>
                  </a:cubicBezTo>
                  <a:cubicBezTo>
                    <a:pt x="35993" y="72116"/>
                    <a:pt x="35933" y="71997"/>
                    <a:pt x="35874" y="71866"/>
                  </a:cubicBezTo>
                  <a:cubicBezTo>
                    <a:pt x="35933" y="71807"/>
                    <a:pt x="35993" y="71735"/>
                    <a:pt x="36017" y="71640"/>
                  </a:cubicBezTo>
                  <a:cubicBezTo>
                    <a:pt x="36648" y="70306"/>
                    <a:pt x="37933" y="69652"/>
                    <a:pt x="39207" y="69104"/>
                  </a:cubicBezTo>
                  <a:cubicBezTo>
                    <a:pt x="39457" y="68997"/>
                    <a:pt x="39624" y="68782"/>
                    <a:pt x="39696" y="68544"/>
                  </a:cubicBezTo>
                  <a:cubicBezTo>
                    <a:pt x="39767" y="68282"/>
                    <a:pt x="39707" y="67985"/>
                    <a:pt x="39541" y="67759"/>
                  </a:cubicBezTo>
                  <a:cubicBezTo>
                    <a:pt x="39397" y="67550"/>
                    <a:pt x="39177" y="67439"/>
                    <a:pt x="38941" y="67439"/>
                  </a:cubicBezTo>
                  <a:cubicBezTo>
                    <a:pt x="38825" y="67439"/>
                    <a:pt x="38705" y="67466"/>
                    <a:pt x="38588" y="67520"/>
                  </a:cubicBezTo>
                  <a:cubicBezTo>
                    <a:pt x="37267" y="68104"/>
                    <a:pt x="35909" y="68818"/>
                    <a:pt x="35004" y="70033"/>
                  </a:cubicBezTo>
                  <a:cubicBezTo>
                    <a:pt x="34921" y="69854"/>
                    <a:pt x="34838" y="69675"/>
                    <a:pt x="34754" y="69497"/>
                  </a:cubicBezTo>
                  <a:lnTo>
                    <a:pt x="34838" y="69366"/>
                  </a:lnTo>
                  <a:cubicBezTo>
                    <a:pt x="35552" y="68068"/>
                    <a:pt x="36600" y="67139"/>
                    <a:pt x="37874" y="66663"/>
                  </a:cubicBezTo>
                  <a:cubicBezTo>
                    <a:pt x="38136" y="66556"/>
                    <a:pt x="38314" y="66377"/>
                    <a:pt x="38386" y="66127"/>
                  </a:cubicBezTo>
                  <a:cubicBezTo>
                    <a:pt x="38457" y="65854"/>
                    <a:pt x="38398" y="65556"/>
                    <a:pt x="38231" y="65330"/>
                  </a:cubicBezTo>
                  <a:cubicBezTo>
                    <a:pt x="38082" y="65115"/>
                    <a:pt x="37865" y="64997"/>
                    <a:pt x="37618" y="64997"/>
                  </a:cubicBezTo>
                  <a:cubicBezTo>
                    <a:pt x="37510" y="64997"/>
                    <a:pt x="37395" y="65020"/>
                    <a:pt x="37279" y="65068"/>
                  </a:cubicBezTo>
                  <a:cubicBezTo>
                    <a:pt x="35933" y="65592"/>
                    <a:pt x="34802" y="66485"/>
                    <a:pt x="33909" y="67699"/>
                  </a:cubicBezTo>
                  <a:cubicBezTo>
                    <a:pt x="32492" y="64711"/>
                    <a:pt x="31171" y="62079"/>
                    <a:pt x="29825" y="59650"/>
                  </a:cubicBezTo>
                  <a:cubicBezTo>
                    <a:pt x="29909" y="59519"/>
                    <a:pt x="29980" y="59353"/>
                    <a:pt x="29980" y="59174"/>
                  </a:cubicBezTo>
                  <a:cubicBezTo>
                    <a:pt x="30040" y="56221"/>
                    <a:pt x="32147" y="53542"/>
                    <a:pt x="36243" y="51197"/>
                  </a:cubicBezTo>
                  <a:lnTo>
                    <a:pt x="36457" y="51066"/>
                  </a:lnTo>
                  <a:close/>
                  <a:moveTo>
                    <a:pt x="65934" y="78938"/>
                  </a:moveTo>
                  <a:cubicBezTo>
                    <a:pt x="66609" y="78938"/>
                    <a:pt x="67281" y="78958"/>
                    <a:pt x="67949" y="78998"/>
                  </a:cubicBezTo>
                  <a:cubicBezTo>
                    <a:pt x="68949" y="79058"/>
                    <a:pt x="72354" y="79427"/>
                    <a:pt x="73997" y="81677"/>
                  </a:cubicBezTo>
                  <a:cubicBezTo>
                    <a:pt x="74438" y="82284"/>
                    <a:pt x="74712" y="82975"/>
                    <a:pt x="74795" y="83725"/>
                  </a:cubicBezTo>
                  <a:cubicBezTo>
                    <a:pt x="75129" y="86463"/>
                    <a:pt x="71973" y="89297"/>
                    <a:pt x="70271" y="90809"/>
                  </a:cubicBezTo>
                  <a:cubicBezTo>
                    <a:pt x="67342" y="93452"/>
                    <a:pt x="64318" y="95298"/>
                    <a:pt x="61317" y="96322"/>
                  </a:cubicBezTo>
                  <a:cubicBezTo>
                    <a:pt x="59816" y="96835"/>
                    <a:pt x="58222" y="97092"/>
                    <a:pt x="56516" y="97092"/>
                  </a:cubicBezTo>
                  <a:cubicBezTo>
                    <a:pt x="54704" y="97092"/>
                    <a:pt x="52764" y="96803"/>
                    <a:pt x="50673" y="96226"/>
                  </a:cubicBezTo>
                  <a:cubicBezTo>
                    <a:pt x="48006" y="95500"/>
                    <a:pt x="46280" y="94548"/>
                    <a:pt x="45411" y="93345"/>
                  </a:cubicBezTo>
                  <a:cubicBezTo>
                    <a:pt x="45113" y="92928"/>
                    <a:pt x="44910" y="92488"/>
                    <a:pt x="44815" y="92035"/>
                  </a:cubicBezTo>
                  <a:cubicBezTo>
                    <a:pt x="44780" y="91904"/>
                    <a:pt x="44732" y="91785"/>
                    <a:pt x="44660" y="91678"/>
                  </a:cubicBezTo>
                  <a:cubicBezTo>
                    <a:pt x="44589" y="91571"/>
                    <a:pt x="44482" y="91488"/>
                    <a:pt x="44375" y="91428"/>
                  </a:cubicBezTo>
                  <a:cubicBezTo>
                    <a:pt x="43410" y="86511"/>
                    <a:pt x="48399" y="83332"/>
                    <a:pt x="52757" y="81510"/>
                  </a:cubicBezTo>
                  <a:cubicBezTo>
                    <a:pt x="56797" y="79832"/>
                    <a:pt x="61414" y="78938"/>
                    <a:pt x="65934" y="78938"/>
                  </a:cubicBezTo>
                  <a:close/>
                  <a:moveTo>
                    <a:pt x="19116" y="0"/>
                  </a:moveTo>
                  <a:cubicBezTo>
                    <a:pt x="14700" y="0"/>
                    <a:pt x="10160" y="1794"/>
                    <a:pt x="6084" y="3405"/>
                  </a:cubicBezTo>
                  <a:cubicBezTo>
                    <a:pt x="5691" y="3572"/>
                    <a:pt x="5286" y="3715"/>
                    <a:pt x="4894" y="3870"/>
                  </a:cubicBezTo>
                  <a:cubicBezTo>
                    <a:pt x="4655" y="3953"/>
                    <a:pt x="4453" y="4191"/>
                    <a:pt x="4382" y="4465"/>
                  </a:cubicBezTo>
                  <a:cubicBezTo>
                    <a:pt x="4298" y="4715"/>
                    <a:pt x="4346" y="4965"/>
                    <a:pt x="4477" y="5144"/>
                  </a:cubicBezTo>
                  <a:cubicBezTo>
                    <a:pt x="4524" y="5227"/>
                    <a:pt x="4596" y="5287"/>
                    <a:pt x="4679" y="5322"/>
                  </a:cubicBezTo>
                  <a:cubicBezTo>
                    <a:pt x="5608" y="5953"/>
                    <a:pt x="6549" y="6632"/>
                    <a:pt x="7489" y="7370"/>
                  </a:cubicBezTo>
                  <a:cubicBezTo>
                    <a:pt x="5298" y="9013"/>
                    <a:pt x="3762" y="11549"/>
                    <a:pt x="2548" y="13823"/>
                  </a:cubicBezTo>
                  <a:cubicBezTo>
                    <a:pt x="750" y="17205"/>
                    <a:pt x="0" y="20003"/>
                    <a:pt x="274" y="22396"/>
                  </a:cubicBezTo>
                  <a:cubicBezTo>
                    <a:pt x="298" y="22705"/>
                    <a:pt x="512" y="23003"/>
                    <a:pt x="774" y="23098"/>
                  </a:cubicBezTo>
                  <a:cubicBezTo>
                    <a:pt x="3882" y="24194"/>
                    <a:pt x="6108" y="26777"/>
                    <a:pt x="8251" y="29278"/>
                  </a:cubicBezTo>
                  <a:cubicBezTo>
                    <a:pt x="8751" y="29873"/>
                    <a:pt x="9287" y="30492"/>
                    <a:pt x="9823" y="31064"/>
                  </a:cubicBezTo>
                  <a:cubicBezTo>
                    <a:pt x="11859" y="33290"/>
                    <a:pt x="14228" y="35957"/>
                    <a:pt x="16324" y="38838"/>
                  </a:cubicBezTo>
                  <a:cubicBezTo>
                    <a:pt x="17252" y="40088"/>
                    <a:pt x="18050" y="41303"/>
                    <a:pt x="18788" y="42517"/>
                  </a:cubicBezTo>
                  <a:cubicBezTo>
                    <a:pt x="18764" y="42565"/>
                    <a:pt x="18752" y="42589"/>
                    <a:pt x="18741" y="42636"/>
                  </a:cubicBezTo>
                  <a:cubicBezTo>
                    <a:pt x="18610" y="42982"/>
                    <a:pt x="18693" y="43351"/>
                    <a:pt x="18943" y="43589"/>
                  </a:cubicBezTo>
                  <a:cubicBezTo>
                    <a:pt x="19026" y="44398"/>
                    <a:pt x="19276" y="45184"/>
                    <a:pt x="19503" y="45780"/>
                  </a:cubicBezTo>
                  <a:cubicBezTo>
                    <a:pt x="20169" y="47613"/>
                    <a:pt x="21229" y="49304"/>
                    <a:pt x="22253" y="50923"/>
                  </a:cubicBezTo>
                  <a:lnTo>
                    <a:pt x="22598" y="51495"/>
                  </a:lnTo>
                  <a:cubicBezTo>
                    <a:pt x="23265" y="52566"/>
                    <a:pt x="23872" y="53709"/>
                    <a:pt x="24456" y="54828"/>
                  </a:cubicBezTo>
                  <a:cubicBezTo>
                    <a:pt x="25051" y="55948"/>
                    <a:pt x="25658" y="57102"/>
                    <a:pt x="26349" y="58210"/>
                  </a:cubicBezTo>
                  <a:cubicBezTo>
                    <a:pt x="26492" y="58448"/>
                    <a:pt x="26670" y="58722"/>
                    <a:pt x="26896" y="59043"/>
                  </a:cubicBezTo>
                  <a:cubicBezTo>
                    <a:pt x="27432" y="59781"/>
                    <a:pt x="27920" y="60198"/>
                    <a:pt x="28373" y="60353"/>
                  </a:cubicBezTo>
                  <a:cubicBezTo>
                    <a:pt x="31980" y="66913"/>
                    <a:pt x="35004" y="73902"/>
                    <a:pt x="37922" y="80677"/>
                  </a:cubicBezTo>
                  <a:cubicBezTo>
                    <a:pt x="39410" y="84130"/>
                    <a:pt x="40946" y="87690"/>
                    <a:pt x="42541" y="91154"/>
                  </a:cubicBezTo>
                  <a:lnTo>
                    <a:pt x="42672" y="91380"/>
                  </a:lnTo>
                  <a:cubicBezTo>
                    <a:pt x="42732" y="91761"/>
                    <a:pt x="42803" y="92142"/>
                    <a:pt x="42910" y="92512"/>
                  </a:cubicBezTo>
                  <a:cubicBezTo>
                    <a:pt x="42982" y="92773"/>
                    <a:pt x="43160" y="92952"/>
                    <a:pt x="43386" y="93047"/>
                  </a:cubicBezTo>
                  <a:cubicBezTo>
                    <a:pt x="43553" y="93488"/>
                    <a:pt x="43791" y="93905"/>
                    <a:pt x="44065" y="94309"/>
                  </a:cubicBezTo>
                  <a:cubicBezTo>
                    <a:pt x="44982" y="95560"/>
                    <a:pt x="46446" y="96548"/>
                    <a:pt x="48697" y="97393"/>
                  </a:cubicBezTo>
                  <a:cubicBezTo>
                    <a:pt x="51181" y="98329"/>
                    <a:pt x="53869" y="98827"/>
                    <a:pt x="56515" y="98827"/>
                  </a:cubicBezTo>
                  <a:cubicBezTo>
                    <a:pt x="56799" y="98827"/>
                    <a:pt x="57082" y="98821"/>
                    <a:pt x="57364" y="98810"/>
                  </a:cubicBezTo>
                  <a:cubicBezTo>
                    <a:pt x="64639" y="98477"/>
                    <a:pt x="71211" y="93154"/>
                    <a:pt x="74628" y="88690"/>
                  </a:cubicBezTo>
                  <a:cubicBezTo>
                    <a:pt x="76450" y="86285"/>
                    <a:pt x="76950" y="83939"/>
                    <a:pt x="76033" y="81915"/>
                  </a:cubicBezTo>
                  <a:cubicBezTo>
                    <a:pt x="75855" y="81522"/>
                    <a:pt x="75652" y="81141"/>
                    <a:pt x="75402" y="80784"/>
                  </a:cubicBezTo>
                  <a:cubicBezTo>
                    <a:pt x="75438" y="80653"/>
                    <a:pt x="75438" y="80498"/>
                    <a:pt x="75414" y="80355"/>
                  </a:cubicBezTo>
                  <a:cubicBezTo>
                    <a:pt x="75176" y="79308"/>
                    <a:pt x="74700" y="78307"/>
                    <a:pt x="73950" y="77283"/>
                  </a:cubicBezTo>
                  <a:cubicBezTo>
                    <a:pt x="72902" y="75831"/>
                    <a:pt x="71450" y="74581"/>
                    <a:pt x="70068" y="73366"/>
                  </a:cubicBezTo>
                  <a:cubicBezTo>
                    <a:pt x="69271" y="72676"/>
                    <a:pt x="68521" y="72021"/>
                    <a:pt x="67854" y="71342"/>
                  </a:cubicBezTo>
                  <a:cubicBezTo>
                    <a:pt x="67223" y="70711"/>
                    <a:pt x="66604" y="70068"/>
                    <a:pt x="65973" y="69437"/>
                  </a:cubicBezTo>
                  <a:cubicBezTo>
                    <a:pt x="65889" y="69259"/>
                    <a:pt x="65758" y="69116"/>
                    <a:pt x="65556" y="69021"/>
                  </a:cubicBezTo>
                  <a:cubicBezTo>
                    <a:pt x="63865" y="67282"/>
                    <a:pt x="62484" y="65842"/>
                    <a:pt x="61246" y="64484"/>
                  </a:cubicBezTo>
                  <a:cubicBezTo>
                    <a:pt x="61174" y="64199"/>
                    <a:pt x="60972" y="63996"/>
                    <a:pt x="60722" y="63925"/>
                  </a:cubicBezTo>
                  <a:cubicBezTo>
                    <a:pt x="60103" y="63234"/>
                    <a:pt x="59460" y="62520"/>
                    <a:pt x="58769" y="61734"/>
                  </a:cubicBezTo>
                  <a:cubicBezTo>
                    <a:pt x="58805" y="61520"/>
                    <a:pt x="58746" y="61317"/>
                    <a:pt x="58638" y="61162"/>
                  </a:cubicBezTo>
                  <a:cubicBezTo>
                    <a:pt x="58555" y="61043"/>
                    <a:pt x="58388" y="60901"/>
                    <a:pt x="58091" y="60865"/>
                  </a:cubicBezTo>
                  <a:lnTo>
                    <a:pt x="58031" y="60865"/>
                  </a:lnTo>
                  <a:cubicBezTo>
                    <a:pt x="56448" y="59019"/>
                    <a:pt x="54983" y="57138"/>
                    <a:pt x="53614" y="55269"/>
                  </a:cubicBezTo>
                  <a:cubicBezTo>
                    <a:pt x="52304" y="53471"/>
                    <a:pt x="51066" y="51661"/>
                    <a:pt x="49959" y="49852"/>
                  </a:cubicBezTo>
                  <a:cubicBezTo>
                    <a:pt x="47327" y="45601"/>
                    <a:pt x="45339" y="40958"/>
                    <a:pt x="43708" y="36969"/>
                  </a:cubicBezTo>
                  <a:cubicBezTo>
                    <a:pt x="42851" y="34826"/>
                    <a:pt x="42005" y="32635"/>
                    <a:pt x="41184" y="30528"/>
                  </a:cubicBezTo>
                  <a:cubicBezTo>
                    <a:pt x="38814" y="24408"/>
                    <a:pt x="36362" y="18086"/>
                    <a:pt x="33135" y="12192"/>
                  </a:cubicBezTo>
                  <a:lnTo>
                    <a:pt x="32754" y="11502"/>
                  </a:lnTo>
                  <a:cubicBezTo>
                    <a:pt x="32576" y="11192"/>
                    <a:pt x="32397" y="10859"/>
                    <a:pt x="32218" y="10537"/>
                  </a:cubicBezTo>
                  <a:cubicBezTo>
                    <a:pt x="32337" y="10251"/>
                    <a:pt x="32326" y="9930"/>
                    <a:pt x="32159" y="9704"/>
                  </a:cubicBezTo>
                  <a:cubicBezTo>
                    <a:pt x="32076" y="9585"/>
                    <a:pt x="31909" y="9430"/>
                    <a:pt x="31599" y="9406"/>
                  </a:cubicBezTo>
                  <a:cubicBezTo>
                    <a:pt x="30754" y="7918"/>
                    <a:pt x="30016" y="6751"/>
                    <a:pt x="29278" y="5763"/>
                  </a:cubicBezTo>
                  <a:cubicBezTo>
                    <a:pt x="26789" y="2346"/>
                    <a:pt x="24098" y="500"/>
                    <a:pt x="21027" y="119"/>
                  </a:cubicBezTo>
                  <a:cubicBezTo>
                    <a:pt x="20393" y="38"/>
                    <a:pt x="19756" y="0"/>
                    <a:pt x="19116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47"/>
            <p:cNvSpPr/>
            <p:nvPr/>
          </p:nvSpPr>
          <p:spPr>
            <a:xfrm>
              <a:off x="4213025" y="3235525"/>
              <a:ext cx="102700" cy="61650"/>
            </a:xfrm>
            <a:custGeom>
              <a:avLst/>
              <a:gdLst/>
              <a:ahLst/>
              <a:cxnLst/>
              <a:rect l="l" t="t" r="r" b="b"/>
              <a:pathLst>
                <a:path w="4108" h="2466" extrusionOk="0">
                  <a:moveTo>
                    <a:pt x="918" y="1"/>
                  </a:moveTo>
                  <a:cubicBezTo>
                    <a:pt x="679" y="1"/>
                    <a:pt x="453" y="104"/>
                    <a:pt x="286" y="303"/>
                  </a:cubicBezTo>
                  <a:cubicBezTo>
                    <a:pt x="24" y="624"/>
                    <a:pt x="0" y="1053"/>
                    <a:pt x="226" y="1351"/>
                  </a:cubicBezTo>
                  <a:cubicBezTo>
                    <a:pt x="310" y="1470"/>
                    <a:pt x="417" y="1553"/>
                    <a:pt x="548" y="1613"/>
                  </a:cubicBezTo>
                  <a:cubicBezTo>
                    <a:pt x="1298" y="1958"/>
                    <a:pt x="2084" y="2184"/>
                    <a:pt x="2846" y="2387"/>
                  </a:cubicBezTo>
                  <a:lnTo>
                    <a:pt x="3000" y="2434"/>
                  </a:lnTo>
                  <a:cubicBezTo>
                    <a:pt x="3071" y="2455"/>
                    <a:pt x="3143" y="2466"/>
                    <a:pt x="3215" y="2466"/>
                  </a:cubicBezTo>
                  <a:cubicBezTo>
                    <a:pt x="3349" y="2466"/>
                    <a:pt x="3484" y="2428"/>
                    <a:pt x="3608" y="2351"/>
                  </a:cubicBezTo>
                  <a:cubicBezTo>
                    <a:pt x="3822" y="2208"/>
                    <a:pt x="3977" y="2006"/>
                    <a:pt x="4012" y="1767"/>
                  </a:cubicBezTo>
                  <a:cubicBezTo>
                    <a:pt x="4108" y="1339"/>
                    <a:pt x="3810" y="898"/>
                    <a:pt x="3358" y="779"/>
                  </a:cubicBezTo>
                  <a:lnTo>
                    <a:pt x="3239" y="755"/>
                  </a:lnTo>
                  <a:cubicBezTo>
                    <a:pt x="2560" y="553"/>
                    <a:pt x="1905" y="363"/>
                    <a:pt x="1274" y="77"/>
                  </a:cubicBezTo>
                  <a:cubicBezTo>
                    <a:pt x="1156" y="26"/>
                    <a:pt x="1035" y="1"/>
                    <a:pt x="918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47"/>
            <p:cNvSpPr/>
            <p:nvPr/>
          </p:nvSpPr>
          <p:spPr>
            <a:xfrm>
              <a:off x="4112400" y="2967650"/>
              <a:ext cx="184575" cy="278575"/>
            </a:xfrm>
            <a:custGeom>
              <a:avLst/>
              <a:gdLst/>
              <a:ahLst/>
              <a:cxnLst/>
              <a:rect l="l" t="t" r="r" b="b"/>
              <a:pathLst>
                <a:path w="7383" h="11143" extrusionOk="0">
                  <a:moveTo>
                    <a:pt x="886" y="0"/>
                  </a:moveTo>
                  <a:cubicBezTo>
                    <a:pt x="654" y="0"/>
                    <a:pt x="441" y="98"/>
                    <a:pt x="287" y="291"/>
                  </a:cubicBezTo>
                  <a:cubicBezTo>
                    <a:pt x="36" y="600"/>
                    <a:pt x="1" y="1053"/>
                    <a:pt x="227" y="1350"/>
                  </a:cubicBezTo>
                  <a:cubicBezTo>
                    <a:pt x="298" y="1457"/>
                    <a:pt x="417" y="1541"/>
                    <a:pt x="560" y="1612"/>
                  </a:cubicBezTo>
                  <a:cubicBezTo>
                    <a:pt x="1072" y="1874"/>
                    <a:pt x="1584" y="2184"/>
                    <a:pt x="2061" y="2481"/>
                  </a:cubicBezTo>
                  <a:cubicBezTo>
                    <a:pt x="1941" y="2517"/>
                    <a:pt x="1834" y="2600"/>
                    <a:pt x="1751" y="2696"/>
                  </a:cubicBezTo>
                  <a:cubicBezTo>
                    <a:pt x="1513" y="2981"/>
                    <a:pt x="1477" y="3458"/>
                    <a:pt x="1703" y="3743"/>
                  </a:cubicBezTo>
                  <a:cubicBezTo>
                    <a:pt x="1751" y="3815"/>
                    <a:pt x="1811" y="3862"/>
                    <a:pt x="1882" y="3910"/>
                  </a:cubicBezTo>
                  <a:cubicBezTo>
                    <a:pt x="2180" y="4101"/>
                    <a:pt x="2501" y="4243"/>
                    <a:pt x="2823" y="4386"/>
                  </a:cubicBezTo>
                  <a:cubicBezTo>
                    <a:pt x="2727" y="4410"/>
                    <a:pt x="2644" y="4470"/>
                    <a:pt x="2561" y="4553"/>
                  </a:cubicBezTo>
                  <a:cubicBezTo>
                    <a:pt x="2263" y="4815"/>
                    <a:pt x="2132" y="5291"/>
                    <a:pt x="2418" y="5696"/>
                  </a:cubicBezTo>
                  <a:cubicBezTo>
                    <a:pt x="2465" y="5744"/>
                    <a:pt x="2489" y="5803"/>
                    <a:pt x="2549" y="5839"/>
                  </a:cubicBezTo>
                  <a:cubicBezTo>
                    <a:pt x="2823" y="6077"/>
                    <a:pt x="3144" y="6279"/>
                    <a:pt x="3489" y="6434"/>
                  </a:cubicBezTo>
                  <a:cubicBezTo>
                    <a:pt x="3370" y="6482"/>
                    <a:pt x="3251" y="6553"/>
                    <a:pt x="3156" y="6660"/>
                  </a:cubicBezTo>
                  <a:cubicBezTo>
                    <a:pt x="2870" y="6970"/>
                    <a:pt x="2846" y="7470"/>
                    <a:pt x="3084" y="7791"/>
                  </a:cubicBezTo>
                  <a:cubicBezTo>
                    <a:pt x="3156" y="7899"/>
                    <a:pt x="3251" y="7970"/>
                    <a:pt x="3370" y="8030"/>
                  </a:cubicBezTo>
                  <a:lnTo>
                    <a:pt x="3608" y="8161"/>
                  </a:lnTo>
                  <a:lnTo>
                    <a:pt x="4144" y="8482"/>
                  </a:lnTo>
                  <a:cubicBezTo>
                    <a:pt x="3918" y="8494"/>
                    <a:pt x="3692" y="8577"/>
                    <a:pt x="3549" y="8780"/>
                  </a:cubicBezTo>
                  <a:cubicBezTo>
                    <a:pt x="3287" y="9089"/>
                    <a:pt x="3263" y="9530"/>
                    <a:pt x="3489" y="9827"/>
                  </a:cubicBezTo>
                  <a:cubicBezTo>
                    <a:pt x="3561" y="9935"/>
                    <a:pt x="3680" y="10030"/>
                    <a:pt x="3811" y="10101"/>
                  </a:cubicBezTo>
                  <a:lnTo>
                    <a:pt x="3870" y="10125"/>
                  </a:lnTo>
                  <a:cubicBezTo>
                    <a:pt x="4656" y="10506"/>
                    <a:pt x="5466" y="10887"/>
                    <a:pt x="6335" y="11113"/>
                  </a:cubicBezTo>
                  <a:cubicBezTo>
                    <a:pt x="6412" y="11133"/>
                    <a:pt x="6489" y="11142"/>
                    <a:pt x="6563" y="11142"/>
                  </a:cubicBezTo>
                  <a:cubicBezTo>
                    <a:pt x="6810" y="11142"/>
                    <a:pt x="7034" y="11035"/>
                    <a:pt x="7180" y="10816"/>
                  </a:cubicBezTo>
                  <a:cubicBezTo>
                    <a:pt x="7383" y="10506"/>
                    <a:pt x="7383" y="10066"/>
                    <a:pt x="7168" y="9768"/>
                  </a:cubicBezTo>
                  <a:cubicBezTo>
                    <a:pt x="7049" y="9613"/>
                    <a:pt x="6883" y="9506"/>
                    <a:pt x="6692" y="9446"/>
                  </a:cubicBezTo>
                  <a:cubicBezTo>
                    <a:pt x="6549" y="9411"/>
                    <a:pt x="6430" y="9375"/>
                    <a:pt x="6299" y="9327"/>
                  </a:cubicBezTo>
                  <a:cubicBezTo>
                    <a:pt x="6573" y="9327"/>
                    <a:pt x="6811" y="9208"/>
                    <a:pt x="6954" y="8982"/>
                  </a:cubicBezTo>
                  <a:cubicBezTo>
                    <a:pt x="7168" y="8672"/>
                    <a:pt x="7145" y="8256"/>
                    <a:pt x="6942" y="7958"/>
                  </a:cubicBezTo>
                  <a:cubicBezTo>
                    <a:pt x="6823" y="7791"/>
                    <a:pt x="6656" y="7684"/>
                    <a:pt x="6454" y="7649"/>
                  </a:cubicBezTo>
                  <a:cubicBezTo>
                    <a:pt x="5930" y="7529"/>
                    <a:pt x="5454" y="7268"/>
                    <a:pt x="4978" y="7006"/>
                  </a:cubicBezTo>
                  <a:lnTo>
                    <a:pt x="4978" y="7006"/>
                  </a:lnTo>
                  <a:cubicBezTo>
                    <a:pt x="5072" y="7034"/>
                    <a:pt x="5167" y="7048"/>
                    <a:pt x="5261" y="7048"/>
                  </a:cubicBezTo>
                  <a:cubicBezTo>
                    <a:pt x="5592" y="7048"/>
                    <a:pt x="5898" y="6874"/>
                    <a:pt x="6037" y="6577"/>
                  </a:cubicBezTo>
                  <a:cubicBezTo>
                    <a:pt x="6168" y="6291"/>
                    <a:pt x="6121" y="5934"/>
                    <a:pt x="5942" y="5696"/>
                  </a:cubicBezTo>
                  <a:cubicBezTo>
                    <a:pt x="5859" y="5577"/>
                    <a:pt x="5740" y="5482"/>
                    <a:pt x="5597" y="5446"/>
                  </a:cubicBezTo>
                  <a:cubicBezTo>
                    <a:pt x="5168" y="5279"/>
                    <a:pt x="4787" y="5124"/>
                    <a:pt x="4442" y="4982"/>
                  </a:cubicBezTo>
                  <a:lnTo>
                    <a:pt x="4382" y="4946"/>
                  </a:lnTo>
                  <a:cubicBezTo>
                    <a:pt x="4227" y="4886"/>
                    <a:pt x="4085" y="4815"/>
                    <a:pt x="3954" y="4743"/>
                  </a:cubicBezTo>
                  <a:cubicBezTo>
                    <a:pt x="4132" y="4708"/>
                    <a:pt x="4311" y="4612"/>
                    <a:pt x="4442" y="4446"/>
                  </a:cubicBezTo>
                  <a:cubicBezTo>
                    <a:pt x="4692" y="4136"/>
                    <a:pt x="4728" y="3696"/>
                    <a:pt x="4501" y="3386"/>
                  </a:cubicBezTo>
                  <a:cubicBezTo>
                    <a:pt x="4406" y="3267"/>
                    <a:pt x="4311" y="3184"/>
                    <a:pt x="4168" y="3124"/>
                  </a:cubicBezTo>
                  <a:cubicBezTo>
                    <a:pt x="4025" y="3041"/>
                    <a:pt x="3858" y="2981"/>
                    <a:pt x="3716" y="2922"/>
                  </a:cubicBezTo>
                  <a:cubicBezTo>
                    <a:pt x="3442" y="2827"/>
                    <a:pt x="3156" y="2707"/>
                    <a:pt x="2942" y="2565"/>
                  </a:cubicBezTo>
                  <a:cubicBezTo>
                    <a:pt x="2906" y="2553"/>
                    <a:pt x="2882" y="2541"/>
                    <a:pt x="2834" y="2505"/>
                  </a:cubicBezTo>
                  <a:cubicBezTo>
                    <a:pt x="3025" y="2422"/>
                    <a:pt x="3192" y="2267"/>
                    <a:pt x="3275" y="2088"/>
                  </a:cubicBezTo>
                  <a:cubicBezTo>
                    <a:pt x="3418" y="1815"/>
                    <a:pt x="3382" y="1493"/>
                    <a:pt x="3192" y="1243"/>
                  </a:cubicBezTo>
                  <a:cubicBezTo>
                    <a:pt x="3084" y="1148"/>
                    <a:pt x="3001" y="1064"/>
                    <a:pt x="2870" y="993"/>
                  </a:cubicBezTo>
                  <a:lnTo>
                    <a:pt x="2846" y="981"/>
                  </a:lnTo>
                  <a:cubicBezTo>
                    <a:pt x="2334" y="660"/>
                    <a:pt x="1822" y="338"/>
                    <a:pt x="1275" y="88"/>
                  </a:cubicBezTo>
                  <a:cubicBezTo>
                    <a:pt x="1144" y="29"/>
                    <a:pt x="1013" y="0"/>
                    <a:pt x="886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50" name="Google Shape;14150;p47"/>
          <p:cNvSpPr txBox="1">
            <a:spLocks noGrp="1"/>
          </p:cNvSpPr>
          <p:nvPr>
            <p:ph type="title"/>
          </p:nvPr>
        </p:nvSpPr>
        <p:spPr>
          <a:xfrm>
            <a:off x="3353900" y="725575"/>
            <a:ext cx="2799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G</a:t>
            </a:r>
            <a:r>
              <a:rPr lang="en" dirty="0" smtClean="0"/>
              <a:t>enres changed</a:t>
            </a:r>
            <a:endParaRPr dirty="0"/>
          </a:p>
        </p:txBody>
      </p:sp>
      <p:sp>
        <p:nvSpPr>
          <p:cNvPr id="14152" name="Google Shape;14152;p47"/>
          <p:cNvSpPr txBox="1">
            <a:spLocks noGrp="1"/>
          </p:cNvSpPr>
          <p:nvPr>
            <p:ph type="title" idx="3"/>
          </p:nvPr>
        </p:nvSpPr>
        <p:spPr>
          <a:xfrm>
            <a:off x="5947800" y="895136"/>
            <a:ext cx="27993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Novel</a:t>
            </a:r>
            <a:endParaRPr dirty="0"/>
          </a:p>
        </p:txBody>
      </p:sp>
      <p:sp>
        <p:nvSpPr>
          <p:cNvPr id="14155" name="Google Shape;14155;p47"/>
          <p:cNvSpPr txBox="1">
            <a:spLocks noGrp="1"/>
          </p:cNvSpPr>
          <p:nvPr>
            <p:ph type="subTitle" idx="5"/>
          </p:nvPr>
        </p:nvSpPr>
        <p:spPr>
          <a:xfrm>
            <a:off x="4987725" y="1512462"/>
            <a:ext cx="4000158" cy="330222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2000" b="1" dirty="0" smtClean="0">
                <a:solidFill>
                  <a:srgbClr val="0070C0"/>
                </a:solidFill>
              </a:rPr>
              <a:t>biographical</a:t>
            </a:r>
            <a:endParaRPr lang="en-US" sz="2000" b="1" dirty="0">
              <a:solidFill>
                <a:srgbClr val="0070C0"/>
              </a:solidFill>
            </a:endParaRPr>
          </a:p>
          <a:p>
            <a:pPr marL="0" lvl="0" indent="0"/>
            <a:r>
              <a:rPr lang="en-US" sz="2000" b="1" dirty="0">
                <a:solidFill>
                  <a:srgbClr val="0070C0"/>
                </a:solidFill>
              </a:rPr>
              <a:t>autobiographical</a:t>
            </a:r>
          </a:p>
          <a:p>
            <a:pPr marL="0" lvl="0" indent="0"/>
            <a:r>
              <a:rPr lang="en-US" sz="2000" b="1" dirty="0" smtClean="0">
                <a:solidFill>
                  <a:srgbClr val="0070C0"/>
                </a:solidFill>
              </a:rPr>
              <a:t>detective novel (mystery fiction)</a:t>
            </a:r>
            <a:endParaRPr lang="en-US" sz="2000" b="1" dirty="0">
              <a:solidFill>
                <a:srgbClr val="0070C0"/>
              </a:solidFill>
            </a:endParaRPr>
          </a:p>
          <a:p>
            <a:pPr marL="0" lvl="0" indent="0"/>
            <a:r>
              <a:rPr lang="en-US" sz="2000" b="1" dirty="0">
                <a:solidFill>
                  <a:srgbClr val="0070C0"/>
                </a:solidFill>
              </a:rPr>
              <a:t>historical</a:t>
            </a:r>
          </a:p>
          <a:p>
            <a:pPr marL="0" lvl="0" indent="0"/>
            <a:r>
              <a:rPr lang="en-US" sz="2000" b="1" dirty="0" smtClean="0">
                <a:solidFill>
                  <a:srgbClr val="0070C0"/>
                </a:solidFill>
              </a:rPr>
              <a:t>gothic</a:t>
            </a:r>
            <a:endParaRPr lang="en-US" sz="2000" b="1" dirty="0">
              <a:solidFill>
                <a:srgbClr val="0070C0"/>
              </a:solidFill>
            </a:endParaRPr>
          </a:p>
          <a:p>
            <a:pPr marL="0" lvl="0" indent="0"/>
            <a:r>
              <a:rPr lang="en-US" sz="2000" b="1" dirty="0" smtClean="0">
                <a:solidFill>
                  <a:srgbClr val="0070C0"/>
                </a:solidFill>
              </a:rPr>
              <a:t>rogue</a:t>
            </a:r>
            <a:endParaRPr lang="en-US" sz="2000" b="1" dirty="0">
              <a:solidFill>
                <a:srgbClr val="0070C0"/>
              </a:solidFill>
            </a:endParaRPr>
          </a:p>
          <a:p>
            <a:pPr marL="0" lvl="0" indent="0"/>
            <a:r>
              <a:rPr lang="en-US" sz="2000" b="1" dirty="0">
                <a:solidFill>
                  <a:srgbClr val="0070C0"/>
                </a:solidFill>
              </a:rPr>
              <a:t>adventure</a:t>
            </a:r>
          </a:p>
          <a:p>
            <a:pPr marL="0" lvl="0" indent="0"/>
            <a:r>
              <a:rPr lang="en-US" sz="2000" b="1" dirty="0">
                <a:solidFill>
                  <a:srgbClr val="0070C0"/>
                </a:solidFill>
              </a:rPr>
              <a:t>psychological,</a:t>
            </a:r>
          </a:p>
          <a:p>
            <a:pPr marL="0" lvl="0" indent="0"/>
            <a:r>
              <a:rPr lang="en-US" sz="2000" b="1" dirty="0">
                <a:solidFill>
                  <a:srgbClr val="0070C0"/>
                </a:solidFill>
              </a:rPr>
              <a:t>science fiction</a:t>
            </a:r>
          </a:p>
          <a:p>
            <a:pPr marL="0" lvl="0" indent="0"/>
            <a:r>
              <a:rPr lang="en-US" sz="2000" b="1" dirty="0" smtClean="0">
                <a:solidFill>
                  <a:srgbClr val="0070C0"/>
                </a:solidFill>
              </a:rPr>
              <a:t>dystopian etc</a:t>
            </a:r>
            <a:r>
              <a:rPr lang="en-US" sz="2000" b="1" dirty="0">
                <a:solidFill>
                  <a:srgbClr val="0070C0"/>
                </a:solidFill>
              </a:rPr>
              <a:t>.</a:t>
            </a:r>
            <a:endParaRPr sz="2000" b="1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4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4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4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4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4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50" grpId="0"/>
      <p:bldP spid="14152" grpId="0"/>
      <p:bldP spid="14155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Sphere</a:t>
            </a:r>
            <a:r>
              <a:rPr lang="uk-UA" dirty="0" smtClean="0"/>
              <a:t> 2</a:t>
            </a:r>
            <a:endParaRPr lang="ru-RU" dirty="0" smtClean="0"/>
          </a:p>
        </p:txBody>
      </p:sp>
      <p:sp>
        <p:nvSpPr>
          <p:cNvPr id="501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11699" y="1107668"/>
            <a:ext cx="3799384" cy="3679922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100" dirty="0" smtClean="0"/>
              <a:t>Historical vision of genre</a:t>
            </a:r>
            <a:r>
              <a:rPr lang="ru-RU" sz="2100" dirty="0" smtClean="0"/>
              <a:t>,</a:t>
            </a:r>
            <a:r>
              <a:rPr lang="en-US" sz="2100" dirty="0" smtClean="0"/>
              <a:t> limited in time and “literary space”(Renaissance novella, romantic ballad, etc.)</a:t>
            </a:r>
            <a:endParaRPr lang="ru-RU" sz="2100" dirty="0"/>
          </a:p>
          <a:p>
            <a:pPr>
              <a:lnSpc>
                <a:spcPct val="80000"/>
              </a:lnSpc>
            </a:pPr>
            <a:r>
              <a:rPr lang="en-US" sz="2100" dirty="0" smtClean="0"/>
              <a:t>Genre is dynamic</a:t>
            </a:r>
            <a:r>
              <a:rPr lang="ru-RU" sz="2100" dirty="0" smtClean="0"/>
              <a:t>, </a:t>
            </a:r>
            <a:r>
              <a:rPr lang="en-US" sz="2100" dirty="0" smtClean="0"/>
              <a:t>seen through a number of ideological and aesthetic reasons of its evolution and decay in connection with social and cultural circumstances.</a:t>
            </a:r>
            <a:endParaRPr lang="ru-RU" sz="2100" dirty="0"/>
          </a:p>
        </p:txBody>
      </p:sp>
      <p:grpSp>
        <p:nvGrpSpPr>
          <p:cNvPr id="4" name="Diagram 18"/>
          <p:cNvGrpSpPr>
            <a:grpSpLocks noChangeAspect="1"/>
          </p:cNvGrpSpPr>
          <p:nvPr/>
        </p:nvGrpSpPr>
        <p:grpSpPr bwMode="auto">
          <a:xfrm>
            <a:off x="3863161" y="277983"/>
            <a:ext cx="5061835" cy="3067383"/>
            <a:chOff x="1773" y="1110"/>
            <a:chExt cx="8208" cy="7383"/>
          </a:xfrm>
        </p:grpSpPr>
        <p:sp>
          <p:nvSpPr>
            <p:cNvPr id="5" name="_s47124"/>
            <p:cNvSpPr>
              <a:spLocks noChangeArrowheads="1" noTextEdit="1"/>
            </p:cNvSpPr>
            <p:nvPr/>
          </p:nvSpPr>
          <p:spPr bwMode="auto">
            <a:xfrm>
              <a:off x="1773" y="2337"/>
              <a:ext cx="6156" cy="6156"/>
            </a:xfrm>
            <a:custGeom>
              <a:avLst/>
              <a:gdLst>
                <a:gd name="G0" fmla="+- 2700 0 0"/>
                <a:gd name="G1" fmla="+- 21600 0 2700"/>
                <a:gd name="G2" fmla="+- 21600 0 27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2700" y="10800"/>
                  </a:moveTo>
                  <a:cubicBezTo>
                    <a:pt x="2700" y="15274"/>
                    <a:pt x="6326" y="18900"/>
                    <a:pt x="10800" y="18900"/>
                  </a:cubicBezTo>
                  <a:cubicBezTo>
                    <a:pt x="15274" y="18900"/>
                    <a:pt x="18900" y="15274"/>
                    <a:pt x="18900" y="10800"/>
                  </a:cubicBezTo>
                  <a:cubicBezTo>
                    <a:pt x="18900" y="6326"/>
                    <a:pt x="15274" y="2700"/>
                    <a:pt x="10800" y="2700"/>
                  </a:cubicBezTo>
                  <a:cubicBezTo>
                    <a:pt x="6326" y="2700"/>
                    <a:pt x="2700" y="6326"/>
                    <a:pt x="2700" y="10800"/>
                  </a:cubicBezTo>
                  <a:close/>
                </a:path>
              </a:pathLst>
            </a:custGeom>
            <a:solidFill>
              <a:srgbClr val="89B7E5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" name="_s47125"/>
            <p:cNvSpPr>
              <a:spLocks/>
            </p:cNvSpPr>
            <p:nvPr/>
          </p:nvSpPr>
          <p:spPr bwMode="auto">
            <a:xfrm>
              <a:off x="8750" y="377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200486"/>
                <a:gd name="adj6" fmla="val -97889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1.</a:t>
              </a: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_s47126"/>
            <p:cNvSpPr>
              <a:spLocks noChangeArrowheads="1" noTextEdit="1"/>
            </p:cNvSpPr>
            <p:nvPr/>
          </p:nvSpPr>
          <p:spPr bwMode="auto">
            <a:xfrm>
              <a:off x="2543" y="3107"/>
              <a:ext cx="4617" cy="4617"/>
            </a:xfrm>
            <a:custGeom>
              <a:avLst/>
              <a:gdLst>
                <a:gd name="G0" fmla="+- 3600 0 0"/>
                <a:gd name="G1" fmla="+- 21600 0 3600"/>
                <a:gd name="G2" fmla="+- 21600 0 36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3600" y="10800"/>
                  </a:moveTo>
                  <a:cubicBezTo>
                    <a:pt x="3600" y="14776"/>
                    <a:pt x="6824" y="18000"/>
                    <a:pt x="10800" y="18000"/>
                  </a:cubicBezTo>
                  <a:cubicBezTo>
                    <a:pt x="14776" y="18000"/>
                    <a:pt x="18000" y="14776"/>
                    <a:pt x="18000" y="10800"/>
                  </a:cubicBezTo>
                  <a:cubicBezTo>
                    <a:pt x="18000" y="6824"/>
                    <a:pt x="14776" y="3600"/>
                    <a:pt x="10800" y="3600"/>
                  </a:cubicBezTo>
                  <a:cubicBezTo>
                    <a:pt x="6824" y="3600"/>
                    <a:pt x="3600" y="6824"/>
                    <a:pt x="3600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" name="_s47127"/>
            <p:cNvSpPr>
              <a:spLocks/>
            </p:cNvSpPr>
            <p:nvPr/>
          </p:nvSpPr>
          <p:spPr bwMode="auto">
            <a:xfrm>
              <a:off x="8750" y="295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300486"/>
                <a:gd name="adj6" fmla="val -160356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Sphere</a:t>
              </a:r>
              <a:r>
                <a:rPr lang="uk-UA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uk-UA" altLang="en-US" sz="15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2</a:t>
              </a:r>
              <a:endParaRPr lang="ru-RU" altLang="en-US" sz="15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_s47128"/>
            <p:cNvSpPr>
              <a:spLocks noChangeArrowheads="1" noTextEdit="1"/>
            </p:cNvSpPr>
            <p:nvPr/>
          </p:nvSpPr>
          <p:spPr bwMode="auto">
            <a:xfrm>
              <a:off x="3312" y="3876"/>
              <a:ext cx="3078" cy="3078"/>
            </a:xfrm>
            <a:custGeom>
              <a:avLst/>
              <a:gdLst>
                <a:gd name="G0" fmla="+- 5400 0 0"/>
                <a:gd name="G1" fmla="+- 21600 0 5400"/>
                <a:gd name="G2" fmla="+- 21600 0 54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B8EB2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" name="_s47129"/>
            <p:cNvSpPr>
              <a:spLocks/>
            </p:cNvSpPr>
            <p:nvPr/>
          </p:nvSpPr>
          <p:spPr bwMode="auto">
            <a:xfrm>
              <a:off x="8750" y="213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889"/>
                <a:gd name="adj5" fmla="val 400486"/>
                <a:gd name="adj6" fmla="val -222907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uk-UA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3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.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endParaRPr lang="ru-RU" altLang="en-US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_s47130"/>
            <p:cNvSpPr>
              <a:spLocks noChangeArrowheads="1" noTextEdit="1"/>
            </p:cNvSpPr>
            <p:nvPr/>
          </p:nvSpPr>
          <p:spPr bwMode="auto">
            <a:xfrm>
              <a:off x="4082" y="4646"/>
              <a:ext cx="1539" cy="1539"/>
            </a:xfrm>
            <a:prstGeom prst="ellipse">
              <a:avLst/>
            </a:prstGeom>
            <a:solidFill>
              <a:srgbClr val="5C7A99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" name="_s47131"/>
            <p:cNvSpPr>
              <a:spLocks/>
            </p:cNvSpPr>
            <p:nvPr/>
          </p:nvSpPr>
          <p:spPr bwMode="auto">
            <a:xfrm>
              <a:off x="8750" y="1110"/>
              <a:ext cx="1231" cy="820"/>
            </a:xfrm>
            <a:prstGeom prst="callout2">
              <a:avLst>
                <a:gd name="adj1" fmla="val 23301"/>
                <a:gd name="adj2" fmla="val -6995"/>
                <a:gd name="adj3" fmla="val 23301"/>
                <a:gd name="adj4" fmla="val -14722"/>
                <a:gd name="adj5" fmla="val 500486"/>
                <a:gd name="adj6" fmla="val -316653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uk-UA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4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.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9257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78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Sphere</a:t>
            </a:r>
            <a:r>
              <a:rPr lang="uk-UA" dirty="0" smtClean="0"/>
              <a:t> 3</a:t>
            </a:r>
            <a:endParaRPr lang="ru-RU" dirty="0" smtClean="0"/>
          </a:p>
        </p:txBody>
      </p:sp>
      <p:sp>
        <p:nvSpPr>
          <p:cNvPr id="5120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457281"/>
            <a:ext cx="3558235" cy="2632434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2100" dirty="0" smtClean="0"/>
              <a:t>Genre as a phenomenon of a definite national literature (English realistic novel). </a:t>
            </a:r>
          </a:p>
          <a:p>
            <a:pPr>
              <a:lnSpc>
                <a:spcPct val="80000"/>
              </a:lnSpc>
            </a:pPr>
            <a:r>
              <a:rPr lang="en-US" sz="2100" dirty="0" smtClean="0"/>
              <a:t>National features as a contribution to general development of the genre.</a:t>
            </a:r>
            <a:endParaRPr lang="ru-RU" sz="2100" dirty="0"/>
          </a:p>
        </p:txBody>
      </p:sp>
      <p:grpSp>
        <p:nvGrpSpPr>
          <p:cNvPr id="4" name="Diagram 18"/>
          <p:cNvGrpSpPr>
            <a:grpSpLocks noChangeAspect="1"/>
          </p:cNvGrpSpPr>
          <p:nvPr/>
        </p:nvGrpSpPr>
        <p:grpSpPr bwMode="auto">
          <a:xfrm>
            <a:off x="3574258" y="158946"/>
            <a:ext cx="5450795" cy="3303086"/>
            <a:chOff x="1773" y="1110"/>
            <a:chExt cx="8208" cy="7383"/>
          </a:xfrm>
        </p:grpSpPr>
        <p:sp>
          <p:nvSpPr>
            <p:cNvPr id="5" name="_s47124"/>
            <p:cNvSpPr>
              <a:spLocks noChangeArrowheads="1" noTextEdit="1"/>
            </p:cNvSpPr>
            <p:nvPr/>
          </p:nvSpPr>
          <p:spPr bwMode="auto">
            <a:xfrm>
              <a:off x="1773" y="2337"/>
              <a:ext cx="6156" cy="6156"/>
            </a:xfrm>
            <a:custGeom>
              <a:avLst/>
              <a:gdLst>
                <a:gd name="G0" fmla="+- 2700 0 0"/>
                <a:gd name="G1" fmla="+- 21600 0 2700"/>
                <a:gd name="G2" fmla="+- 21600 0 27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2700" y="10800"/>
                  </a:moveTo>
                  <a:cubicBezTo>
                    <a:pt x="2700" y="15274"/>
                    <a:pt x="6326" y="18900"/>
                    <a:pt x="10800" y="18900"/>
                  </a:cubicBezTo>
                  <a:cubicBezTo>
                    <a:pt x="15274" y="18900"/>
                    <a:pt x="18900" y="15274"/>
                    <a:pt x="18900" y="10800"/>
                  </a:cubicBezTo>
                  <a:cubicBezTo>
                    <a:pt x="18900" y="6326"/>
                    <a:pt x="15274" y="2700"/>
                    <a:pt x="10800" y="2700"/>
                  </a:cubicBezTo>
                  <a:cubicBezTo>
                    <a:pt x="6326" y="2700"/>
                    <a:pt x="2700" y="6326"/>
                    <a:pt x="2700" y="10800"/>
                  </a:cubicBezTo>
                  <a:close/>
                </a:path>
              </a:pathLst>
            </a:custGeom>
            <a:solidFill>
              <a:srgbClr val="89B7E5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" name="_s47125"/>
            <p:cNvSpPr>
              <a:spLocks/>
            </p:cNvSpPr>
            <p:nvPr/>
          </p:nvSpPr>
          <p:spPr bwMode="auto">
            <a:xfrm>
              <a:off x="8750" y="377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200486"/>
                <a:gd name="adj6" fmla="val -97889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1.</a:t>
              </a: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_s47126"/>
            <p:cNvSpPr>
              <a:spLocks noChangeArrowheads="1" noTextEdit="1"/>
            </p:cNvSpPr>
            <p:nvPr/>
          </p:nvSpPr>
          <p:spPr bwMode="auto">
            <a:xfrm>
              <a:off x="2543" y="3107"/>
              <a:ext cx="4617" cy="4617"/>
            </a:xfrm>
            <a:custGeom>
              <a:avLst/>
              <a:gdLst>
                <a:gd name="G0" fmla="+- 3600 0 0"/>
                <a:gd name="G1" fmla="+- 21600 0 3600"/>
                <a:gd name="G2" fmla="+- 21600 0 36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3600" y="10800"/>
                  </a:moveTo>
                  <a:cubicBezTo>
                    <a:pt x="3600" y="14776"/>
                    <a:pt x="6824" y="18000"/>
                    <a:pt x="10800" y="18000"/>
                  </a:cubicBezTo>
                  <a:cubicBezTo>
                    <a:pt x="14776" y="18000"/>
                    <a:pt x="18000" y="14776"/>
                    <a:pt x="18000" y="10800"/>
                  </a:cubicBezTo>
                  <a:cubicBezTo>
                    <a:pt x="18000" y="6824"/>
                    <a:pt x="14776" y="3600"/>
                    <a:pt x="10800" y="3600"/>
                  </a:cubicBezTo>
                  <a:cubicBezTo>
                    <a:pt x="6824" y="3600"/>
                    <a:pt x="3600" y="6824"/>
                    <a:pt x="3600" y="10800"/>
                  </a:cubicBezTo>
                  <a:close/>
                </a:path>
              </a:pathLst>
            </a:custGeom>
            <a:solidFill>
              <a:srgbClr val="7AA3CC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" name="_s47127"/>
            <p:cNvSpPr>
              <a:spLocks/>
            </p:cNvSpPr>
            <p:nvPr/>
          </p:nvSpPr>
          <p:spPr bwMode="auto">
            <a:xfrm>
              <a:off x="8750" y="295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300486"/>
                <a:gd name="adj6" fmla="val -160356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Sphere</a:t>
              </a:r>
              <a:r>
                <a:rPr lang="uk-UA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uk-UA" altLang="en-US" sz="15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2</a:t>
              </a:r>
              <a:endParaRPr lang="ru-RU" altLang="en-US" sz="15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_s47128"/>
            <p:cNvSpPr>
              <a:spLocks noChangeArrowheads="1" noTextEdit="1"/>
            </p:cNvSpPr>
            <p:nvPr/>
          </p:nvSpPr>
          <p:spPr bwMode="auto">
            <a:xfrm>
              <a:off x="3312" y="3876"/>
              <a:ext cx="3078" cy="3078"/>
            </a:xfrm>
            <a:custGeom>
              <a:avLst/>
              <a:gdLst>
                <a:gd name="G0" fmla="+- 5400 0 0"/>
                <a:gd name="G1" fmla="+- 21600 0 5400"/>
                <a:gd name="G2" fmla="+- 21600 0 54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" name="_s47129"/>
            <p:cNvSpPr>
              <a:spLocks/>
            </p:cNvSpPr>
            <p:nvPr/>
          </p:nvSpPr>
          <p:spPr bwMode="auto">
            <a:xfrm>
              <a:off x="8750" y="213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889"/>
                <a:gd name="adj5" fmla="val 400486"/>
                <a:gd name="adj6" fmla="val -222907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uk-UA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3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.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endParaRPr lang="ru-RU" altLang="en-US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_s47130"/>
            <p:cNvSpPr>
              <a:spLocks noChangeArrowheads="1" noTextEdit="1"/>
            </p:cNvSpPr>
            <p:nvPr/>
          </p:nvSpPr>
          <p:spPr bwMode="auto">
            <a:xfrm>
              <a:off x="4082" y="4646"/>
              <a:ext cx="1539" cy="1539"/>
            </a:xfrm>
            <a:prstGeom prst="ellipse">
              <a:avLst/>
            </a:prstGeom>
            <a:solidFill>
              <a:srgbClr val="5C7A99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" name="_s47131"/>
            <p:cNvSpPr>
              <a:spLocks/>
            </p:cNvSpPr>
            <p:nvPr/>
          </p:nvSpPr>
          <p:spPr bwMode="auto">
            <a:xfrm>
              <a:off x="8750" y="1110"/>
              <a:ext cx="1231" cy="820"/>
            </a:xfrm>
            <a:prstGeom prst="callout2">
              <a:avLst>
                <a:gd name="adj1" fmla="val 23301"/>
                <a:gd name="adj2" fmla="val -6995"/>
                <a:gd name="adj3" fmla="val 23301"/>
                <a:gd name="adj4" fmla="val -14722"/>
                <a:gd name="adj5" fmla="val 500486"/>
                <a:gd name="adj6" fmla="val -316653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uk-UA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4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.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3" name="Google Shape;17599;p57"/>
          <p:cNvGrpSpPr/>
          <p:nvPr/>
        </p:nvGrpSpPr>
        <p:grpSpPr>
          <a:xfrm>
            <a:off x="2197602" y="3724901"/>
            <a:ext cx="3232348" cy="1182675"/>
            <a:chOff x="2048150" y="1951500"/>
            <a:chExt cx="3702575" cy="1354725"/>
          </a:xfrm>
        </p:grpSpPr>
        <p:sp>
          <p:nvSpPr>
            <p:cNvPr id="14" name="Google Shape;17600;p57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7601;p57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7602;p57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603;p57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7604;p57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7605;p57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7606;p57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7607;p57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7608;p57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7609;p57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7610;p57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7611;p57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7612;p57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7613;p57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7614;p57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7615;p57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7616;p57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7617;p57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7618;p57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7619;p57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7620;p57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7621;p57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7622;p57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7623;p57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7624;p57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7625;p57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7626;p57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7627;p57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7628;p57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7629;p57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7630;p57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7631;p57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7632;p57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7633;p57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7634;p57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7635;p57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7636;p57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7637;p57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7638;p57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7639;p57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7640;p57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7641;p57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7642;p57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7643;p57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7644;p57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7645;p57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7646;p57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7647;p57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7648;p57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7649;p57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7650;p57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7651;p57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7652;p57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7653;p57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7654;p57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7655;p57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7656;p57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7657;p57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7658;p57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7659;p57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7660;p57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7661;p57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7662;p57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7663;p57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7664;p57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7665;p57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7666;p57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7667;p57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7668;p57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7669;p57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670;p57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671;p57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672;p57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673;p57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674;p57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675;p57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676;p57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677;p57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678;p57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679;p57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680;p57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7681;p57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7682;p57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683;p57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684;p57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685;p57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686;p57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687;p57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688;p57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689;p57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690;p57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691;p57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692;p57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693;p57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694;p57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695;p57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696;p57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697;p57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698;p57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699;p57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700;p57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701;p57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702;p57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703;p57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704;p57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705;p57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706;p57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707;p57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708;p57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709;p57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710;p57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711;p57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7712;p57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7713;p57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7714;p57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7715;p57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7716;p57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7717;p57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7718;p57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7719;p57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7720;p57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7721;p57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7722;p57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7723;p57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7724;p57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7725;p57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7726;p57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7727;p57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7728;p57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7729;p57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7730;p57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7731;p57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7732;p57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7733;p57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7734;p57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7735;p57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7736;p57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7737;p57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7738;p57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7739;p57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740;p57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741;p57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742;p57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743;p57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744;p57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745;p57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746;p57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747;p57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748;p57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749;p57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750;p57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751;p57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752;p57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7753;p57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7754;p57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7755;p57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756;p57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757;p57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758;p57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759;p57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760;p57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761;p57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762;p57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63;p57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764;p57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765;p57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7766;p57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7767;p57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7768;p57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7769;p57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7770;p57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7771;p57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7772;p57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7773;p57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7774;p57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7775;p57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7776;p57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7777;p57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7778;p57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7779;p57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7780;p57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7781;p57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7782;p57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65860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2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2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2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2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02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Sphere</a:t>
            </a:r>
            <a:r>
              <a:rPr lang="uk-UA" dirty="0" smtClean="0"/>
              <a:t> 4</a:t>
            </a:r>
            <a:endParaRPr lang="ru-RU" dirty="0" smtClean="0"/>
          </a:p>
        </p:txBody>
      </p:sp>
      <p:sp>
        <p:nvSpPr>
          <p:cNvPr id="522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11700" y="1248937"/>
            <a:ext cx="3918329" cy="3319938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100" dirty="0" smtClean="0"/>
              <a:t>Genre within creative work of a concrete author </a:t>
            </a:r>
            <a:r>
              <a:rPr lang="ru-RU" sz="2100" dirty="0" smtClean="0"/>
              <a:t>(</a:t>
            </a:r>
            <a:r>
              <a:rPr lang="en-US" sz="2100" dirty="0" smtClean="0"/>
              <a:t>Shakespearean drama, Flaubert's novel, etc. </a:t>
            </a:r>
            <a:r>
              <a:rPr lang="ru-RU" sz="2100" dirty="0" smtClean="0"/>
              <a:t>). </a:t>
            </a:r>
            <a:endParaRPr lang="ru-RU" sz="2100" dirty="0"/>
          </a:p>
          <a:p>
            <a:pPr>
              <a:lnSpc>
                <a:spcPct val="90000"/>
              </a:lnSpc>
            </a:pPr>
            <a:r>
              <a:rPr lang="en-US" sz="2100" dirty="0" smtClean="0"/>
              <a:t>This is a dialectic unity as a writer’s creative heritage is a unique phenomenon influenced by the three other spheres. </a:t>
            </a:r>
            <a:endParaRPr lang="ru-RU" sz="2100" dirty="0"/>
          </a:p>
        </p:txBody>
      </p:sp>
      <p:grpSp>
        <p:nvGrpSpPr>
          <p:cNvPr id="4" name="Diagram 18"/>
          <p:cNvGrpSpPr>
            <a:grpSpLocks noChangeAspect="1"/>
          </p:cNvGrpSpPr>
          <p:nvPr/>
        </p:nvGrpSpPr>
        <p:grpSpPr bwMode="auto">
          <a:xfrm>
            <a:off x="4091236" y="355608"/>
            <a:ext cx="4658756" cy="2823124"/>
            <a:chOff x="1773" y="1110"/>
            <a:chExt cx="8208" cy="7383"/>
          </a:xfrm>
        </p:grpSpPr>
        <p:sp>
          <p:nvSpPr>
            <p:cNvPr id="5" name="_s47124"/>
            <p:cNvSpPr>
              <a:spLocks noChangeArrowheads="1" noTextEdit="1"/>
            </p:cNvSpPr>
            <p:nvPr/>
          </p:nvSpPr>
          <p:spPr bwMode="auto">
            <a:xfrm>
              <a:off x="1773" y="2337"/>
              <a:ext cx="6156" cy="6156"/>
            </a:xfrm>
            <a:custGeom>
              <a:avLst/>
              <a:gdLst>
                <a:gd name="G0" fmla="+- 2700 0 0"/>
                <a:gd name="G1" fmla="+- 21600 0 2700"/>
                <a:gd name="G2" fmla="+- 21600 0 27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2700" y="10800"/>
                  </a:moveTo>
                  <a:cubicBezTo>
                    <a:pt x="2700" y="15274"/>
                    <a:pt x="6326" y="18900"/>
                    <a:pt x="10800" y="18900"/>
                  </a:cubicBezTo>
                  <a:cubicBezTo>
                    <a:pt x="15274" y="18900"/>
                    <a:pt x="18900" y="15274"/>
                    <a:pt x="18900" y="10800"/>
                  </a:cubicBezTo>
                  <a:cubicBezTo>
                    <a:pt x="18900" y="6326"/>
                    <a:pt x="15274" y="2700"/>
                    <a:pt x="10800" y="2700"/>
                  </a:cubicBezTo>
                  <a:cubicBezTo>
                    <a:pt x="6326" y="2700"/>
                    <a:pt x="2700" y="6326"/>
                    <a:pt x="2700" y="10800"/>
                  </a:cubicBezTo>
                  <a:close/>
                </a:path>
              </a:pathLst>
            </a:custGeom>
            <a:solidFill>
              <a:srgbClr val="89B7E5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6" name="_s47125"/>
            <p:cNvSpPr>
              <a:spLocks/>
            </p:cNvSpPr>
            <p:nvPr/>
          </p:nvSpPr>
          <p:spPr bwMode="auto">
            <a:xfrm>
              <a:off x="8750" y="377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200486"/>
                <a:gd name="adj6" fmla="val -97889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1.</a:t>
              </a: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_s47126"/>
            <p:cNvSpPr>
              <a:spLocks noChangeArrowheads="1" noTextEdit="1"/>
            </p:cNvSpPr>
            <p:nvPr/>
          </p:nvSpPr>
          <p:spPr bwMode="auto">
            <a:xfrm>
              <a:off x="2543" y="3107"/>
              <a:ext cx="4617" cy="4617"/>
            </a:xfrm>
            <a:custGeom>
              <a:avLst/>
              <a:gdLst>
                <a:gd name="G0" fmla="+- 3600 0 0"/>
                <a:gd name="G1" fmla="+- 21600 0 3600"/>
                <a:gd name="G2" fmla="+- 21600 0 36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3600" y="10800"/>
                  </a:moveTo>
                  <a:cubicBezTo>
                    <a:pt x="3600" y="14776"/>
                    <a:pt x="6824" y="18000"/>
                    <a:pt x="10800" y="18000"/>
                  </a:cubicBezTo>
                  <a:cubicBezTo>
                    <a:pt x="14776" y="18000"/>
                    <a:pt x="18000" y="14776"/>
                    <a:pt x="18000" y="10800"/>
                  </a:cubicBezTo>
                  <a:cubicBezTo>
                    <a:pt x="18000" y="6824"/>
                    <a:pt x="14776" y="3600"/>
                    <a:pt x="10800" y="3600"/>
                  </a:cubicBezTo>
                  <a:cubicBezTo>
                    <a:pt x="6824" y="3600"/>
                    <a:pt x="3600" y="6824"/>
                    <a:pt x="3600" y="10800"/>
                  </a:cubicBezTo>
                  <a:close/>
                </a:path>
              </a:pathLst>
            </a:custGeom>
            <a:solidFill>
              <a:srgbClr val="7AA3CC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8" name="_s47127"/>
            <p:cNvSpPr>
              <a:spLocks/>
            </p:cNvSpPr>
            <p:nvPr/>
          </p:nvSpPr>
          <p:spPr bwMode="auto">
            <a:xfrm>
              <a:off x="8750" y="295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300486"/>
                <a:gd name="adj6" fmla="val -160356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Sphere</a:t>
              </a:r>
              <a:r>
                <a:rPr lang="uk-UA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uk-UA" altLang="en-US" sz="15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2</a:t>
              </a:r>
              <a:endParaRPr lang="ru-RU" altLang="en-US" sz="15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_s47128"/>
            <p:cNvSpPr>
              <a:spLocks noChangeArrowheads="1" noTextEdit="1"/>
            </p:cNvSpPr>
            <p:nvPr/>
          </p:nvSpPr>
          <p:spPr bwMode="auto">
            <a:xfrm>
              <a:off x="3312" y="3876"/>
              <a:ext cx="3078" cy="3078"/>
            </a:xfrm>
            <a:custGeom>
              <a:avLst/>
              <a:gdLst>
                <a:gd name="G0" fmla="+- 5400 0 0"/>
                <a:gd name="G1" fmla="+- 21600 0 5400"/>
                <a:gd name="G2" fmla="+- 21600 0 54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6B8EB2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0" name="_s47129"/>
            <p:cNvSpPr>
              <a:spLocks/>
            </p:cNvSpPr>
            <p:nvPr/>
          </p:nvSpPr>
          <p:spPr bwMode="auto">
            <a:xfrm>
              <a:off x="8750" y="213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889"/>
                <a:gd name="adj5" fmla="val 400486"/>
                <a:gd name="adj6" fmla="val -222907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uk-UA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3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.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endParaRPr lang="ru-RU" altLang="en-US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_s47130"/>
            <p:cNvSpPr>
              <a:spLocks noChangeArrowheads="1" noTextEdit="1"/>
            </p:cNvSpPr>
            <p:nvPr/>
          </p:nvSpPr>
          <p:spPr bwMode="auto">
            <a:xfrm>
              <a:off x="4082" y="4646"/>
              <a:ext cx="1539" cy="1539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3D5166"/>
              </a:solidFill>
              <a:round/>
              <a:headEnd/>
              <a:tailEnd/>
            </a:ln>
            <a:effectLst>
              <a:outerShdw dist="107763" dir="2700000" algn="ctr" rotWithShape="0">
                <a:schemeClr val="bg2">
                  <a:alpha val="50000"/>
                </a:schemeClr>
              </a:outerShdw>
            </a:effec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50"/>
            </a:p>
          </p:txBody>
        </p:sp>
        <p:sp>
          <p:nvSpPr>
            <p:cNvPr id="12" name="_s47131"/>
            <p:cNvSpPr>
              <a:spLocks/>
            </p:cNvSpPr>
            <p:nvPr/>
          </p:nvSpPr>
          <p:spPr bwMode="auto">
            <a:xfrm>
              <a:off x="8750" y="1110"/>
              <a:ext cx="1231" cy="820"/>
            </a:xfrm>
            <a:prstGeom prst="callout2">
              <a:avLst>
                <a:gd name="adj1" fmla="val 23301"/>
                <a:gd name="adj2" fmla="val -6995"/>
                <a:gd name="adj3" fmla="val 23301"/>
                <a:gd name="adj4" fmla="val -14722"/>
                <a:gd name="adj5" fmla="val 500486"/>
                <a:gd name="adj6" fmla="val -316653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uk-UA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4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.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" name="Google Shape;17783;p57"/>
          <p:cNvSpPr/>
          <p:nvPr/>
        </p:nvSpPr>
        <p:spPr>
          <a:xfrm rot="-487701">
            <a:off x="7052971" y="2435344"/>
            <a:ext cx="1767782" cy="2246304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3174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2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2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2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2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226" grpId="0" build="p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09" name="Rectangle 1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444500"/>
            <a:ext cx="8521700" cy="573088"/>
          </a:xfrm>
        </p:spPr>
        <p:txBody>
          <a:bodyPr/>
          <a:lstStyle/>
          <a:p>
            <a:r>
              <a:rPr lang="en-US" sz="3000" dirty="0" smtClean="0"/>
              <a:t>Genre System </a:t>
            </a:r>
            <a:endParaRPr lang="ru-RU" sz="3000" dirty="0"/>
          </a:p>
        </p:txBody>
      </p:sp>
      <p:grpSp>
        <p:nvGrpSpPr>
          <p:cNvPr id="2" name="Diagram 3"/>
          <p:cNvGrpSpPr>
            <a:grpSpLocks noChangeAspect="1"/>
          </p:cNvGrpSpPr>
          <p:nvPr/>
        </p:nvGrpSpPr>
        <p:grpSpPr bwMode="auto">
          <a:xfrm>
            <a:off x="3984702" y="2102172"/>
            <a:ext cx="5159298" cy="3041327"/>
            <a:chOff x="1773" y="1311"/>
            <a:chExt cx="8208" cy="7182"/>
          </a:xfrm>
        </p:grpSpPr>
        <p:sp>
          <p:nvSpPr>
            <p:cNvPr id="3" name="_s55301"/>
            <p:cNvSpPr>
              <a:spLocks noChangeArrowheads="1" noTextEdit="1"/>
            </p:cNvSpPr>
            <p:nvPr/>
          </p:nvSpPr>
          <p:spPr bwMode="auto">
            <a:xfrm>
              <a:off x="1773" y="2337"/>
              <a:ext cx="6156" cy="6156"/>
            </a:xfrm>
            <a:custGeom>
              <a:avLst/>
              <a:gdLst>
                <a:gd name="G0" fmla="+- 2700 0 0"/>
                <a:gd name="G1" fmla="+- 21600 0 2700"/>
                <a:gd name="G2" fmla="+- 21600 0 27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2700" y="10800"/>
                  </a:moveTo>
                  <a:cubicBezTo>
                    <a:pt x="2700" y="15274"/>
                    <a:pt x="6326" y="18900"/>
                    <a:pt x="10800" y="18900"/>
                  </a:cubicBezTo>
                  <a:cubicBezTo>
                    <a:pt x="15274" y="18900"/>
                    <a:pt x="18900" y="15274"/>
                    <a:pt x="18900" y="10800"/>
                  </a:cubicBezTo>
                  <a:cubicBezTo>
                    <a:pt x="18900" y="6326"/>
                    <a:pt x="15274" y="2700"/>
                    <a:pt x="10800" y="2700"/>
                  </a:cubicBezTo>
                  <a:cubicBezTo>
                    <a:pt x="6326" y="2700"/>
                    <a:pt x="2700" y="6326"/>
                    <a:pt x="2700" y="1080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hlink"/>
                </a:gs>
              </a:gsLst>
              <a:path path="rect">
                <a:fillToRect t="100000" r="100000"/>
              </a:path>
            </a:gradFill>
            <a:ln w="9525">
              <a:round/>
              <a:headEnd/>
              <a:tailEnd/>
            </a:ln>
            <a:scene3d>
              <a:camera prst="legacyPerspectiveBottom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  <a:contourClr>
                <a:schemeClr val="bg1"/>
              </a:contourClr>
            </a:sp3d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flatTx/>
            </a:bodyPr>
            <a:lstStyle/>
            <a:p>
              <a:endParaRPr lang="en-US" sz="1050"/>
            </a:p>
          </p:txBody>
        </p:sp>
        <p:sp>
          <p:nvSpPr>
            <p:cNvPr id="4" name="_s55302"/>
            <p:cNvSpPr>
              <a:spLocks/>
            </p:cNvSpPr>
            <p:nvPr/>
          </p:nvSpPr>
          <p:spPr bwMode="auto">
            <a:xfrm>
              <a:off x="8750" y="418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200486"/>
                <a:gd name="adj6" fmla="val -97889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1.</a:t>
              </a: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" name="_s55303"/>
            <p:cNvSpPr>
              <a:spLocks noChangeArrowheads="1" noTextEdit="1"/>
            </p:cNvSpPr>
            <p:nvPr/>
          </p:nvSpPr>
          <p:spPr bwMode="auto">
            <a:xfrm>
              <a:off x="2543" y="3107"/>
              <a:ext cx="4617" cy="4617"/>
            </a:xfrm>
            <a:custGeom>
              <a:avLst/>
              <a:gdLst>
                <a:gd name="G0" fmla="+- 3600 0 0"/>
                <a:gd name="G1" fmla="+- 21600 0 3600"/>
                <a:gd name="G2" fmla="+- 21600 0 36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3600" y="10800"/>
                  </a:moveTo>
                  <a:cubicBezTo>
                    <a:pt x="3600" y="14776"/>
                    <a:pt x="6824" y="18000"/>
                    <a:pt x="10800" y="18000"/>
                  </a:cubicBezTo>
                  <a:cubicBezTo>
                    <a:pt x="14776" y="18000"/>
                    <a:pt x="18000" y="14776"/>
                    <a:pt x="18000" y="10800"/>
                  </a:cubicBezTo>
                  <a:cubicBezTo>
                    <a:pt x="18000" y="6824"/>
                    <a:pt x="14776" y="3600"/>
                    <a:pt x="10800" y="3600"/>
                  </a:cubicBezTo>
                  <a:cubicBezTo>
                    <a:pt x="6824" y="3600"/>
                    <a:pt x="3600" y="6824"/>
                    <a:pt x="3600" y="1080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path path="rect">
                <a:fillToRect t="100000" r="100000"/>
              </a:path>
            </a:gradFill>
            <a:ln w="9525">
              <a:round/>
              <a:headEnd/>
              <a:tailEnd/>
            </a:ln>
            <a:scene3d>
              <a:camera prst="legacyPerspectiveBottom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  <a:contourClr>
                <a:schemeClr val="bg1"/>
              </a:contourClr>
            </a:sp3d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flatTx/>
            </a:bodyPr>
            <a:lstStyle/>
            <a:p>
              <a:endParaRPr lang="en-US" sz="1050"/>
            </a:p>
          </p:txBody>
        </p:sp>
        <p:sp>
          <p:nvSpPr>
            <p:cNvPr id="6" name="_s55304"/>
            <p:cNvSpPr>
              <a:spLocks/>
            </p:cNvSpPr>
            <p:nvPr/>
          </p:nvSpPr>
          <p:spPr bwMode="auto">
            <a:xfrm>
              <a:off x="8750" y="295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454"/>
                <a:gd name="adj5" fmla="val 300486"/>
                <a:gd name="adj6" fmla="val -160356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Sphere</a:t>
              </a:r>
              <a:r>
                <a:rPr lang="uk-UA" altLang="en-US" sz="15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 </a:t>
              </a:r>
              <a:r>
                <a:rPr lang="uk-UA" altLang="en-US" sz="15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2</a:t>
              </a:r>
              <a:endParaRPr lang="ru-RU" altLang="en-US" sz="15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_s55305"/>
            <p:cNvSpPr>
              <a:spLocks noChangeArrowheads="1" noTextEdit="1"/>
            </p:cNvSpPr>
            <p:nvPr/>
          </p:nvSpPr>
          <p:spPr bwMode="auto">
            <a:xfrm>
              <a:off x="3312" y="3876"/>
              <a:ext cx="3078" cy="3078"/>
            </a:xfrm>
            <a:custGeom>
              <a:avLst/>
              <a:gdLst>
                <a:gd name="G0" fmla="+- 5400 0 0"/>
                <a:gd name="G1" fmla="+- 21600 0 5400"/>
                <a:gd name="G2" fmla="+- 21600 0 5400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path path="rect">
                <a:fillToRect t="100000" r="100000"/>
              </a:path>
            </a:gradFill>
            <a:ln w="9525">
              <a:round/>
              <a:headEnd/>
              <a:tailEnd/>
            </a:ln>
            <a:scene3d>
              <a:camera prst="legacyPerspectiveBottom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  <a:contourClr>
                <a:schemeClr val="bg1"/>
              </a:contourClr>
            </a:sp3d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flatTx/>
            </a:bodyPr>
            <a:lstStyle/>
            <a:p>
              <a:endParaRPr lang="en-US" sz="1050"/>
            </a:p>
          </p:txBody>
        </p:sp>
        <p:sp>
          <p:nvSpPr>
            <p:cNvPr id="8" name="_s55306"/>
            <p:cNvSpPr>
              <a:spLocks/>
            </p:cNvSpPr>
            <p:nvPr/>
          </p:nvSpPr>
          <p:spPr bwMode="auto">
            <a:xfrm>
              <a:off x="8750" y="2131"/>
              <a:ext cx="1231" cy="820"/>
            </a:xfrm>
            <a:prstGeom prst="callout2">
              <a:avLst>
                <a:gd name="adj1" fmla="val 23375"/>
                <a:gd name="adj2" fmla="val -6995"/>
                <a:gd name="adj3" fmla="val 23375"/>
                <a:gd name="adj4" fmla="val -15889"/>
                <a:gd name="adj5" fmla="val 400486"/>
                <a:gd name="adj6" fmla="val -222907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 3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" name="_s55307"/>
            <p:cNvSpPr>
              <a:spLocks noChangeArrowheads="1" noTextEdit="1"/>
            </p:cNvSpPr>
            <p:nvPr/>
          </p:nvSpPr>
          <p:spPr bwMode="auto">
            <a:xfrm>
              <a:off x="4082" y="4646"/>
              <a:ext cx="1539" cy="1539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chemeClr val="bg2"/>
                </a:gs>
              </a:gsLst>
              <a:path path="rect">
                <a:fillToRect t="100000" r="100000"/>
              </a:path>
            </a:gradFill>
            <a:ln w="9525">
              <a:round/>
              <a:headEnd/>
              <a:tailEnd/>
            </a:ln>
            <a:scene3d>
              <a:camera prst="legacyPerspectiveBottom"/>
              <a:lightRig rig="legacyFlat3" dir="t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  <a:contourClr>
                <a:schemeClr val="bg1"/>
              </a:contourClr>
            </a:sp3d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flatTx/>
            </a:bodyPr>
            <a:lstStyle/>
            <a:p>
              <a:endParaRPr lang="en-US" sz="1050"/>
            </a:p>
          </p:txBody>
        </p:sp>
        <p:sp>
          <p:nvSpPr>
            <p:cNvPr id="10" name="_s55308"/>
            <p:cNvSpPr>
              <a:spLocks/>
            </p:cNvSpPr>
            <p:nvPr/>
          </p:nvSpPr>
          <p:spPr bwMode="auto">
            <a:xfrm>
              <a:off x="8750" y="1311"/>
              <a:ext cx="1231" cy="820"/>
            </a:xfrm>
            <a:prstGeom prst="callout2">
              <a:avLst>
                <a:gd name="adj1" fmla="val 23301"/>
                <a:gd name="adj2" fmla="val -6995"/>
                <a:gd name="adj3" fmla="val 23301"/>
                <a:gd name="adj4" fmla="val -14722"/>
                <a:gd name="adj5" fmla="val 500486"/>
                <a:gd name="adj6" fmla="val -316653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r>
                <a:rPr lang="en-US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Sphere</a:t>
              </a:r>
              <a:r>
                <a:rPr lang="ru-RU" altLang="en-US" sz="1350" b="1" i="1" dirty="0" smtClean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 </a:t>
              </a:r>
              <a:r>
                <a:rPr lang="uk-UA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4</a:t>
              </a:r>
              <a:r>
                <a:rPr lang="ru-RU" altLang="en-US" sz="1350" b="1" i="1" dirty="0">
                  <a:solidFill>
                    <a:schemeClr val="tx1"/>
                  </a:solidFill>
                  <a:latin typeface="TextBookC-Italic" charset="-52"/>
                  <a:cs typeface="Arial" panose="020B0604020202020204" pitchFamily="34" charset="0"/>
                </a:rPr>
                <a:t>.</a:t>
              </a:r>
              <a:endParaRPr lang="ru-RU" altLang="en-US" sz="1350" b="1" dirty="0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endParaRPr>
            </a:p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buClrTx/>
              </a:pPr>
              <a:endParaRPr lang="ru-RU" altLang="en-US" sz="2475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1" name="Прямоугольник 10"/>
          <p:cNvSpPr/>
          <p:nvPr/>
        </p:nvSpPr>
        <p:spPr>
          <a:xfrm>
            <a:off x="-1" y="959005"/>
            <a:ext cx="5635083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/>
              <a:t>Sphere</a:t>
            </a:r>
            <a:r>
              <a:rPr lang="uk-UA" sz="2000" dirty="0"/>
              <a:t> 1. </a:t>
            </a:r>
            <a:r>
              <a:rPr lang="en-US" sz="2000" dirty="0"/>
              <a:t>Genre system of literature</a:t>
            </a:r>
            <a:endParaRPr lang="uk-UA" sz="2000" dirty="0"/>
          </a:p>
          <a:p>
            <a:r>
              <a:rPr lang="en-US" sz="2000" dirty="0"/>
              <a:t>Sphere</a:t>
            </a:r>
            <a:r>
              <a:rPr lang="uk-UA" sz="2000" dirty="0"/>
              <a:t> 2. </a:t>
            </a:r>
            <a:r>
              <a:rPr lang="en-US" sz="2000" dirty="0"/>
              <a:t>Genre system of a literary trend, school, era</a:t>
            </a:r>
            <a:endParaRPr lang="uk-UA" sz="2000" dirty="0"/>
          </a:p>
          <a:p>
            <a:r>
              <a:rPr lang="en-US" sz="2000" dirty="0"/>
              <a:t>Sphere</a:t>
            </a:r>
            <a:r>
              <a:rPr lang="uk-UA" sz="2000" dirty="0"/>
              <a:t> 3. </a:t>
            </a:r>
            <a:r>
              <a:rPr lang="en-US" sz="2000" dirty="0"/>
              <a:t>Genre system of a literary trend of a national literature’s literary trend. </a:t>
            </a:r>
            <a:endParaRPr lang="uk-UA" sz="2000" dirty="0"/>
          </a:p>
          <a:p>
            <a:r>
              <a:rPr lang="en-US" sz="2000" dirty="0"/>
              <a:t>Sphere</a:t>
            </a:r>
            <a:r>
              <a:rPr lang="uk-UA" sz="2000" dirty="0"/>
              <a:t> 4. </a:t>
            </a:r>
            <a:r>
              <a:rPr lang="en-US" sz="2000" dirty="0"/>
              <a:t>Genre system in the works of an author.</a:t>
            </a:r>
            <a:endParaRPr lang="ru-RU" sz="2000" dirty="0"/>
          </a:p>
        </p:txBody>
      </p:sp>
    </p:spTree>
    <p:extLst>
      <p:ext uri="{BB962C8B-B14F-4D97-AF65-F5344CB8AC3E}">
        <p14:creationId xmlns:p14="http://schemas.microsoft.com/office/powerpoint/2010/main" val="1917322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30"/>
          <p:cNvGrpSpPr/>
          <p:nvPr/>
        </p:nvGrpSpPr>
        <p:grpSpPr>
          <a:xfrm>
            <a:off x="5795825" y="1126313"/>
            <a:ext cx="4109750" cy="3530675"/>
            <a:chOff x="4945925" y="1165200"/>
            <a:chExt cx="4109750" cy="3530675"/>
          </a:xfrm>
        </p:grpSpPr>
        <p:sp>
          <p:nvSpPr>
            <p:cNvPr id="323" name="Google Shape;323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" name="Google Shape;391;p30"/>
          <p:cNvGrpSpPr/>
          <p:nvPr/>
        </p:nvGrpSpPr>
        <p:grpSpPr>
          <a:xfrm>
            <a:off x="5805825" y="1156800"/>
            <a:ext cx="4109750" cy="3530675"/>
            <a:chOff x="4945925" y="1165200"/>
            <a:chExt cx="4109750" cy="3530675"/>
          </a:xfrm>
        </p:grpSpPr>
        <p:sp>
          <p:nvSpPr>
            <p:cNvPr id="392" name="Google Shape;392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0" name="Google Shape;460;p30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Pieces of one genre are united by</a:t>
            </a:r>
            <a:endParaRPr dirty="0"/>
          </a:p>
        </p:txBody>
      </p:sp>
      <p:sp>
        <p:nvSpPr>
          <p:cNvPr id="461" name="Google Shape;461;p30"/>
          <p:cNvSpPr txBox="1">
            <a:spLocks noGrp="1"/>
          </p:cNvSpPr>
          <p:nvPr>
            <p:ph type="subTitle" idx="1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en-US" dirty="0"/>
              <a:t>the unity of the theme </a:t>
            </a:r>
            <a:r>
              <a:rPr lang="en-US" dirty="0" smtClean="0"/>
              <a:t>(depicted subject)</a:t>
            </a:r>
            <a:endParaRPr dirty="0"/>
          </a:p>
        </p:txBody>
      </p:sp>
      <p:sp>
        <p:nvSpPr>
          <p:cNvPr id="462" name="Google Shape;462;p30"/>
          <p:cNvSpPr txBox="1">
            <a:spLocks noGrp="1"/>
          </p:cNvSpPr>
          <p:nvPr>
            <p:ph type="title" idx="2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464" name="Google Shape;464;p30"/>
          <p:cNvSpPr txBox="1">
            <a:spLocks noGrp="1"/>
          </p:cNvSpPr>
          <p:nvPr>
            <p:ph type="subTitle" idx="4"/>
          </p:nvPr>
        </p:nvSpPr>
        <p:spPr>
          <a:xfrm>
            <a:off x="3030912" y="1709219"/>
            <a:ext cx="2377087" cy="76454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spcAft>
                <a:spcPts val="1600"/>
              </a:spcAft>
            </a:pPr>
            <a:r>
              <a:rPr lang="en-US" dirty="0"/>
              <a:t>composition (organization</a:t>
            </a:r>
            <a:r>
              <a:rPr lang="en-US" dirty="0" smtClean="0"/>
              <a:t>)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  <p:sp>
        <p:nvSpPr>
          <p:cNvPr id="465" name="Google Shape;465;p30"/>
          <p:cNvSpPr txBox="1">
            <a:spLocks noGrp="1"/>
          </p:cNvSpPr>
          <p:nvPr>
            <p:ph type="title" idx="5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467" name="Google Shape;467;p30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en-US" dirty="0" smtClean="0"/>
              <a:t>style</a:t>
            </a:r>
            <a:endParaRPr dirty="0"/>
          </a:p>
        </p:txBody>
      </p:sp>
      <p:sp>
        <p:nvSpPr>
          <p:cNvPr id="468" name="Google Shape;468;p30"/>
          <p:cNvSpPr txBox="1">
            <a:spLocks noGrp="1"/>
          </p:cNvSpPr>
          <p:nvPr>
            <p:ph type="title" idx="8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470" name="Google Shape;470;p30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 smtClean="0"/>
              <a:t>expectations</a:t>
            </a:r>
            <a:endParaRPr dirty="0"/>
          </a:p>
        </p:txBody>
      </p:sp>
      <p:sp>
        <p:nvSpPr>
          <p:cNvPr id="471" name="Google Shape;471;p30"/>
          <p:cNvSpPr txBox="1">
            <a:spLocks noGrp="1"/>
          </p:cNvSpPr>
          <p:nvPr>
            <p:ph type="title" idx="14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" grpId="0" build="p"/>
      <p:bldP spid="462" grpId="0"/>
      <p:bldP spid="464" grpId="0" build="p"/>
      <p:bldP spid="465" grpId="0"/>
      <p:bldP spid="467" grpId="0" build="p"/>
      <p:bldP spid="468" grpId="0"/>
      <p:bldP spid="470" grpId="0" build="p"/>
      <p:bldP spid="47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78" name="Google Shape;17178;p56"/>
          <p:cNvGrpSpPr/>
          <p:nvPr/>
        </p:nvGrpSpPr>
        <p:grpSpPr>
          <a:xfrm flipH="1">
            <a:off x="7030891" y="1372717"/>
            <a:ext cx="3512857" cy="2398417"/>
            <a:chOff x="2993825" y="1633600"/>
            <a:chExt cx="2381275" cy="1625825"/>
          </a:xfrm>
        </p:grpSpPr>
        <p:sp>
          <p:nvSpPr>
            <p:cNvPr id="17179" name="Google Shape;17179;p56"/>
            <p:cNvSpPr/>
            <p:nvPr/>
          </p:nvSpPr>
          <p:spPr>
            <a:xfrm>
              <a:off x="2993825" y="1797200"/>
              <a:ext cx="983775" cy="949725"/>
            </a:xfrm>
            <a:custGeom>
              <a:avLst/>
              <a:gdLst/>
              <a:ahLst/>
              <a:cxnLst/>
              <a:rect l="l" t="t" r="r" b="b"/>
              <a:pathLst>
                <a:path w="39351" h="37989" extrusionOk="0">
                  <a:moveTo>
                    <a:pt x="24803" y="1"/>
                  </a:moveTo>
                  <a:cubicBezTo>
                    <a:pt x="24324" y="1"/>
                    <a:pt x="23849" y="173"/>
                    <a:pt x="23479" y="496"/>
                  </a:cubicBezTo>
                  <a:lnTo>
                    <a:pt x="893" y="19903"/>
                  </a:lnTo>
                  <a:cubicBezTo>
                    <a:pt x="274" y="20427"/>
                    <a:pt x="0" y="21212"/>
                    <a:pt x="143" y="21998"/>
                  </a:cubicBezTo>
                  <a:cubicBezTo>
                    <a:pt x="274" y="22796"/>
                    <a:pt x="810" y="23427"/>
                    <a:pt x="1560" y="23725"/>
                  </a:cubicBezTo>
                  <a:lnTo>
                    <a:pt x="38660" y="37869"/>
                  </a:lnTo>
                  <a:lnTo>
                    <a:pt x="38695" y="37929"/>
                  </a:lnTo>
                  <a:cubicBezTo>
                    <a:pt x="38910" y="37941"/>
                    <a:pt x="39124" y="37976"/>
                    <a:pt x="39350" y="37988"/>
                  </a:cubicBezTo>
                  <a:lnTo>
                    <a:pt x="39172" y="37536"/>
                  </a:lnTo>
                  <a:cubicBezTo>
                    <a:pt x="39136" y="37464"/>
                    <a:pt x="39076" y="37393"/>
                    <a:pt x="38981" y="37357"/>
                  </a:cubicBezTo>
                  <a:lnTo>
                    <a:pt x="1762" y="23177"/>
                  </a:lnTo>
                  <a:cubicBezTo>
                    <a:pt x="1215" y="22975"/>
                    <a:pt x="810" y="22498"/>
                    <a:pt x="726" y="21915"/>
                  </a:cubicBezTo>
                  <a:cubicBezTo>
                    <a:pt x="619" y="21332"/>
                    <a:pt x="834" y="20748"/>
                    <a:pt x="1274" y="20367"/>
                  </a:cubicBezTo>
                  <a:lnTo>
                    <a:pt x="23848" y="948"/>
                  </a:lnTo>
                  <a:cubicBezTo>
                    <a:pt x="24119" y="717"/>
                    <a:pt x="24459" y="593"/>
                    <a:pt x="24804" y="593"/>
                  </a:cubicBezTo>
                  <a:cubicBezTo>
                    <a:pt x="24975" y="593"/>
                    <a:pt x="25147" y="623"/>
                    <a:pt x="25313" y="686"/>
                  </a:cubicBezTo>
                  <a:lnTo>
                    <a:pt x="25944" y="924"/>
                  </a:lnTo>
                  <a:cubicBezTo>
                    <a:pt x="25981" y="939"/>
                    <a:pt x="26020" y="945"/>
                    <a:pt x="26058" y="945"/>
                  </a:cubicBezTo>
                  <a:cubicBezTo>
                    <a:pt x="26178" y="945"/>
                    <a:pt x="26291" y="878"/>
                    <a:pt x="26337" y="769"/>
                  </a:cubicBezTo>
                  <a:cubicBezTo>
                    <a:pt x="26396" y="615"/>
                    <a:pt x="26325" y="436"/>
                    <a:pt x="26170" y="377"/>
                  </a:cubicBezTo>
                  <a:lnTo>
                    <a:pt x="25527" y="138"/>
                  </a:lnTo>
                  <a:cubicBezTo>
                    <a:pt x="25293" y="46"/>
                    <a:pt x="25047" y="1"/>
                    <a:pt x="248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56"/>
            <p:cNvSpPr/>
            <p:nvPr/>
          </p:nvSpPr>
          <p:spPr>
            <a:xfrm>
              <a:off x="4368625" y="2394275"/>
              <a:ext cx="1006475" cy="865150"/>
            </a:xfrm>
            <a:custGeom>
              <a:avLst/>
              <a:gdLst/>
              <a:ahLst/>
              <a:cxnLst/>
              <a:rect l="l" t="t" r="r" b="b"/>
              <a:pathLst>
                <a:path w="40259" h="34606" extrusionOk="0">
                  <a:moveTo>
                    <a:pt x="32813" y="1"/>
                  </a:moveTo>
                  <a:cubicBezTo>
                    <a:pt x="32695" y="1"/>
                    <a:pt x="32577" y="76"/>
                    <a:pt x="32531" y="187"/>
                  </a:cubicBezTo>
                  <a:cubicBezTo>
                    <a:pt x="32471" y="342"/>
                    <a:pt x="32543" y="520"/>
                    <a:pt x="32698" y="580"/>
                  </a:cubicBezTo>
                  <a:lnTo>
                    <a:pt x="34579" y="1294"/>
                  </a:lnTo>
                  <a:cubicBezTo>
                    <a:pt x="34865" y="1389"/>
                    <a:pt x="35079" y="1651"/>
                    <a:pt x="35115" y="1961"/>
                  </a:cubicBezTo>
                  <a:lnTo>
                    <a:pt x="39556" y="32381"/>
                  </a:lnTo>
                  <a:cubicBezTo>
                    <a:pt x="39627" y="32881"/>
                    <a:pt x="39437" y="33382"/>
                    <a:pt x="39032" y="33703"/>
                  </a:cubicBezTo>
                  <a:cubicBezTo>
                    <a:pt x="38770" y="33918"/>
                    <a:pt x="38464" y="34024"/>
                    <a:pt x="38152" y="34024"/>
                  </a:cubicBezTo>
                  <a:cubicBezTo>
                    <a:pt x="37981" y="34024"/>
                    <a:pt x="37807" y="33992"/>
                    <a:pt x="37639" y="33929"/>
                  </a:cubicBezTo>
                  <a:lnTo>
                    <a:pt x="991" y="19951"/>
                  </a:lnTo>
                  <a:cubicBezTo>
                    <a:pt x="961" y="19933"/>
                    <a:pt x="929" y="19925"/>
                    <a:pt x="893" y="19925"/>
                  </a:cubicBezTo>
                  <a:cubicBezTo>
                    <a:pt x="857" y="19925"/>
                    <a:pt x="819" y="19933"/>
                    <a:pt x="777" y="19951"/>
                  </a:cubicBezTo>
                  <a:lnTo>
                    <a:pt x="289" y="20130"/>
                  </a:lnTo>
                  <a:cubicBezTo>
                    <a:pt x="486" y="20196"/>
                    <a:pt x="1047" y="20494"/>
                    <a:pt x="930" y="20494"/>
                  </a:cubicBezTo>
                  <a:cubicBezTo>
                    <a:pt x="920" y="20494"/>
                    <a:pt x="905" y="20492"/>
                    <a:pt x="884" y="20487"/>
                  </a:cubicBezTo>
                  <a:cubicBezTo>
                    <a:pt x="389" y="20382"/>
                    <a:pt x="62" y="20304"/>
                    <a:pt x="9" y="20304"/>
                  </a:cubicBezTo>
                  <a:cubicBezTo>
                    <a:pt x="2" y="20304"/>
                    <a:pt x="0" y="20306"/>
                    <a:pt x="3" y="20308"/>
                  </a:cubicBezTo>
                  <a:lnTo>
                    <a:pt x="37424" y="34477"/>
                  </a:lnTo>
                  <a:cubicBezTo>
                    <a:pt x="37655" y="34564"/>
                    <a:pt x="37896" y="34606"/>
                    <a:pt x="38136" y="34606"/>
                  </a:cubicBezTo>
                  <a:cubicBezTo>
                    <a:pt x="38588" y="34606"/>
                    <a:pt x="39035" y="34455"/>
                    <a:pt x="39401" y="34167"/>
                  </a:cubicBezTo>
                  <a:cubicBezTo>
                    <a:pt x="39984" y="33703"/>
                    <a:pt x="40258" y="33001"/>
                    <a:pt x="40151" y="32286"/>
                  </a:cubicBezTo>
                  <a:lnTo>
                    <a:pt x="35710" y="1866"/>
                  </a:lnTo>
                  <a:cubicBezTo>
                    <a:pt x="35638" y="1354"/>
                    <a:pt x="35293" y="913"/>
                    <a:pt x="34805" y="735"/>
                  </a:cubicBezTo>
                  <a:lnTo>
                    <a:pt x="32912" y="20"/>
                  </a:lnTo>
                  <a:cubicBezTo>
                    <a:pt x="32880" y="7"/>
                    <a:pt x="32846" y="1"/>
                    <a:pt x="328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56"/>
            <p:cNvSpPr/>
            <p:nvPr/>
          </p:nvSpPr>
          <p:spPr>
            <a:xfrm>
              <a:off x="3958525" y="2730625"/>
              <a:ext cx="439350" cy="179125"/>
            </a:xfrm>
            <a:custGeom>
              <a:avLst/>
              <a:gdLst/>
              <a:ahLst/>
              <a:cxnLst/>
              <a:rect l="l" t="t" r="r" b="b"/>
              <a:pathLst>
                <a:path w="17574" h="7165" extrusionOk="0">
                  <a:moveTo>
                    <a:pt x="324" y="1"/>
                  </a:moveTo>
                  <a:cubicBezTo>
                    <a:pt x="291" y="1"/>
                    <a:pt x="258" y="7"/>
                    <a:pt x="226" y="20"/>
                  </a:cubicBezTo>
                  <a:cubicBezTo>
                    <a:pt x="72" y="68"/>
                    <a:pt x="0" y="235"/>
                    <a:pt x="60" y="377"/>
                  </a:cubicBezTo>
                  <a:cubicBezTo>
                    <a:pt x="84" y="461"/>
                    <a:pt x="857" y="2437"/>
                    <a:pt x="3394" y="4247"/>
                  </a:cubicBezTo>
                  <a:cubicBezTo>
                    <a:pt x="5358" y="5652"/>
                    <a:pt x="8716" y="7164"/>
                    <a:pt x="14121" y="7164"/>
                  </a:cubicBezTo>
                  <a:cubicBezTo>
                    <a:pt x="15121" y="7164"/>
                    <a:pt x="16169" y="7128"/>
                    <a:pt x="17300" y="7033"/>
                  </a:cubicBezTo>
                  <a:cubicBezTo>
                    <a:pt x="17455" y="7021"/>
                    <a:pt x="17574" y="6866"/>
                    <a:pt x="17562" y="6724"/>
                  </a:cubicBezTo>
                  <a:cubicBezTo>
                    <a:pt x="17551" y="6582"/>
                    <a:pt x="17421" y="6470"/>
                    <a:pt x="17289" y="6470"/>
                  </a:cubicBezTo>
                  <a:cubicBezTo>
                    <a:pt x="17277" y="6470"/>
                    <a:pt x="17265" y="6471"/>
                    <a:pt x="17252" y="6473"/>
                  </a:cubicBezTo>
                  <a:cubicBezTo>
                    <a:pt x="16150" y="6580"/>
                    <a:pt x="15118" y="6629"/>
                    <a:pt x="14154" y="6629"/>
                  </a:cubicBezTo>
                  <a:cubicBezTo>
                    <a:pt x="8892" y="6629"/>
                    <a:pt x="5632" y="5179"/>
                    <a:pt x="3751" y="3830"/>
                  </a:cubicBezTo>
                  <a:cubicBezTo>
                    <a:pt x="1334" y="2104"/>
                    <a:pt x="584" y="199"/>
                    <a:pt x="584" y="187"/>
                  </a:cubicBezTo>
                  <a:cubicBezTo>
                    <a:pt x="547" y="76"/>
                    <a:pt x="43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56"/>
            <p:cNvSpPr/>
            <p:nvPr/>
          </p:nvSpPr>
          <p:spPr>
            <a:xfrm>
              <a:off x="3057225" y="1740925"/>
              <a:ext cx="2275300" cy="1454350"/>
            </a:xfrm>
            <a:custGeom>
              <a:avLst/>
              <a:gdLst/>
              <a:ahLst/>
              <a:cxnLst/>
              <a:rect l="l" t="t" r="r" b="b"/>
              <a:pathLst>
                <a:path w="91012" h="58174" extrusionOk="0">
                  <a:moveTo>
                    <a:pt x="30008" y="1"/>
                  </a:moveTo>
                  <a:cubicBezTo>
                    <a:pt x="29974" y="1"/>
                    <a:pt x="29940" y="7"/>
                    <a:pt x="29909" y="20"/>
                  </a:cubicBezTo>
                  <a:lnTo>
                    <a:pt x="22562" y="2961"/>
                  </a:lnTo>
                  <a:cubicBezTo>
                    <a:pt x="22539" y="2973"/>
                    <a:pt x="22503" y="2985"/>
                    <a:pt x="22479" y="3020"/>
                  </a:cubicBezTo>
                  <a:lnTo>
                    <a:pt x="107" y="23737"/>
                  </a:lnTo>
                  <a:cubicBezTo>
                    <a:pt x="48" y="23797"/>
                    <a:pt x="0" y="23892"/>
                    <a:pt x="24" y="23987"/>
                  </a:cubicBezTo>
                  <a:cubicBezTo>
                    <a:pt x="36" y="24071"/>
                    <a:pt x="95" y="24166"/>
                    <a:pt x="167" y="24214"/>
                  </a:cubicBezTo>
                  <a:cubicBezTo>
                    <a:pt x="5739" y="27381"/>
                    <a:pt x="12716" y="29155"/>
                    <a:pt x="19467" y="30857"/>
                  </a:cubicBezTo>
                  <a:cubicBezTo>
                    <a:pt x="22146" y="31548"/>
                    <a:pt x="24694" y="32191"/>
                    <a:pt x="27075" y="32905"/>
                  </a:cubicBezTo>
                  <a:cubicBezTo>
                    <a:pt x="35278" y="35358"/>
                    <a:pt x="38517" y="39513"/>
                    <a:pt x="38553" y="39549"/>
                  </a:cubicBezTo>
                  <a:cubicBezTo>
                    <a:pt x="38600" y="39596"/>
                    <a:pt x="38636" y="39644"/>
                    <a:pt x="38684" y="39656"/>
                  </a:cubicBezTo>
                  <a:cubicBezTo>
                    <a:pt x="38717" y="39673"/>
                    <a:pt x="38752" y="39681"/>
                    <a:pt x="38791" y="39681"/>
                  </a:cubicBezTo>
                  <a:cubicBezTo>
                    <a:pt x="38835" y="39681"/>
                    <a:pt x="38882" y="39670"/>
                    <a:pt x="38934" y="39644"/>
                  </a:cubicBezTo>
                  <a:cubicBezTo>
                    <a:pt x="38958" y="39639"/>
                    <a:pt x="40087" y="39241"/>
                    <a:pt x="41841" y="39241"/>
                  </a:cubicBezTo>
                  <a:cubicBezTo>
                    <a:pt x="44409" y="39241"/>
                    <a:pt x="48318" y="40096"/>
                    <a:pt x="52054" y="44299"/>
                  </a:cubicBezTo>
                  <a:cubicBezTo>
                    <a:pt x="52109" y="44372"/>
                    <a:pt x="52191" y="44403"/>
                    <a:pt x="52275" y="44403"/>
                  </a:cubicBezTo>
                  <a:cubicBezTo>
                    <a:pt x="52301" y="44403"/>
                    <a:pt x="52327" y="44400"/>
                    <a:pt x="52352" y="44395"/>
                  </a:cubicBezTo>
                  <a:cubicBezTo>
                    <a:pt x="52362" y="44395"/>
                    <a:pt x="53342" y="44119"/>
                    <a:pt x="55054" y="44119"/>
                  </a:cubicBezTo>
                  <a:cubicBezTo>
                    <a:pt x="55446" y="44119"/>
                    <a:pt x="55875" y="44133"/>
                    <a:pt x="56340" y="44168"/>
                  </a:cubicBezTo>
                  <a:cubicBezTo>
                    <a:pt x="58638" y="44347"/>
                    <a:pt x="62306" y="45073"/>
                    <a:pt x="66699" y="47585"/>
                  </a:cubicBezTo>
                  <a:cubicBezTo>
                    <a:pt x="73986" y="51753"/>
                    <a:pt x="83308" y="56741"/>
                    <a:pt x="90654" y="58170"/>
                  </a:cubicBezTo>
                  <a:cubicBezTo>
                    <a:pt x="90670" y="58172"/>
                    <a:pt x="90686" y="58173"/>
                    <a:pt x="90701" y="58173"/>
                  </a:cubicBezTo>
                  <a:cubicBezTo>
                    <a:pt x="90777" y="58173"/>
                    <a:pt x="90845" y="58148"/>
                    <a:pt x="90904" y="58099"/>
                  </a:cubicBezTo>
                  <a:cubicBezTo>
                    <a:pt x="90964" y="58039"/>
                    <a:pt x="91011" y="57932"/>
                    <a:pt x="91000" y="57849"/>
                  </a:cubicBezTo>
                  <a:lnTo>
                    <a:pt x="87249" y="27666"/>
                  </a:lnTo>
                  <a:cubicBezTo>
                    <a:pt x="87237" y="27559"/>
                    <a:pt x="87154" y="27464"/>
                    <a:pt x="87059" y="27428"/>
                  </a:cubicBezTo>
                  <a:lnTo>
                    <a:pt x="85356" y="26785"/>
                  </a:lnTo>
                  <a:cubicBezTo>
                    <a:pt x="85314" y="26770"/>
                    <a:pt x="85272" y="26763"/>
                    <a:pt x="85233" y="26763"/>
                  </a:cubicBezTo>
                  <a:cubicBezTo>
                    <a:pt x="85117" y="26763"/>
                    <a:pt x="85019" y="26828"/>
                    <a:pt x="84975" y="26952"/>
                  </a:cubicBezTo>
                  <a:cubicBezTo>
                    <a:pt x="84904" y="27107"/>
                    <a:pt x="84987" y="27273"/>
                    <a:pt x="85130" y="27333"/>
                  </a:cubicBezTo>
                  <a:lnTo>
                    <a:pt x="86654" y="27916"/>
                  </a:lnTo>
                  <a:lnTo>
                    <a:pt x="90333" y="57515"/>
                  </a:lnTo>
                  <a:cubicBezTo>
                    <a:pt x="83106" y="56003"/>
                    <a:pt x="74057" y="51157"/>
                    <a:pt x="66949" y="47085"/>
                  </a:cubicBezTo>
                  <a:cubicBezTo>
                    <a:pt x="61809" y="44147"/>
                    <a:pt x="57623" y="43531"/>
                    <a:pt x="55029" y="43531"/>
                  </a:cubicBezTo>
                  <a:cubicBezTo>
                    <a:pt x="53639" y="43531"/>
                    <a:pt x="52706" y="43708"/>
                    <a:pt x="52328" y="43799"/>
                  </a:cubicBezTo>
                  <a:cubicBezTo>
                    <a:pt x="48508" y="39553"/>
                    <a:pt x="44480" y="38670"/>
                    <a:pt x="41802" y="38670"/>
                  </a:cubicBezTo>
                  <a:cubicBezTo>
                    <a:pt x="40366" y="38670"/>
                    <a:pt x="39318" y="38924"/>
                    <a:pt x="38898" y="39049"/>
                  </a:cubicBezTo>
                  <a:cubicBezTo>
                    <a:pt x="38207" y="38227"/>
                    <a:pt x="34826" y="34632"/>
                    <a:pt x="27254" y="32346"/>
                  </a:cubicBezTo>
                  <a:cubicBezTo>
                    <a:pt x="24848" y="31619"/>
                    <a:pt x="22312" y="30976"/>
                    <a:pt x="19622" y="30298"/>
                  </a:cubicBezTo>
                  <a:cubicBezTo>
                    <a:pt x="13037" y="28631"/>
                    <a:pt x="6251" y="26904"/>
                    <a:pt x="810" y="23892"/>
                  </a:cubicBezTo>
                  <a:lnTo>
                    <a:pt x="22836" y="3497"/>
                  </a:lnTo>
                  <a:lnTo>
                    <a:pt x="30123" y="580"/>
                  </a:lnTo>
                  <a:cubicBezTo>
                    <a:pt x="30278" y="520"/>
                    <a:pt x="30349" y="342"/>
                    <a:pt x="30290" y="187"/>
                  </a:cubicBezTo>
                  <a:cubicBezTo>
                    <a:pt x="30243" y="76"/>
                    <a:pt x="30125" y="1"/>
                    <a:pt x="300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56"/>
            <p:cNvSpPr/>
            <p:nvPr/>
          </p:nvSpPr>
          <p:spPr>
            <a:xfrm>
              <a:off x="3485250" y="1633600"/>
              <a:ext cx="996575" cy="1082100"/>
            </a:xfrm>
            <a:custGeom>
              <a:avLst/>
              <a:gdLst/>
              <a:ahLst/>
              <a:cxnLst/>
              <a:rect l="l" t="t" r="r" b="b"/>
              <a:pathLst>
                <a:path w="39863" h="43284" extrusionOk="0">
                  <a:moveTo>
                    <a:pt x="18657" y="789"/>
                  </a:moveTo>
                  <a:cubicBezTo>
                    <a:pt x="20336" y="3694"/>
                    <a:pt x="23360" y="4551"/>
                    <a:pt x="27147" y="5635"/>
                  </a:cubicBezTo>
                  <a:cubicBezTo>
                    <a:pt x="28956" y="6159"/>
                    <a:pt x="31028" y="6742"/>
                    <a:pt x="33135" y="7647"/>
                  </a:cubicBezTo>
                  <a:cubicBezTo>
                    <a:pt x="36410" y="9028"/>
                    <a:pt x="37898" y="11040"/>
                    <a:pt x="38565" y="12469"/>
                  </a:cubicBezTo>
                  <a:cubicBezTo>
                    <a:pt x="39196" y="13874"/>
                    <a:pt x="39219" y="15017"/>
                    <a:pt x="39219" y="15243"/>
                  </a:cubicBezTo>
                  <a:lnTo>
                    <a:pt x="29171" y="41722"/>
                  </a:lnTo>
                  <a:cubicBezTo>
                    <a:pt x="28147" y="35507"/>
                    <a:pt x="21729" y="32400"/>
                    <a:pt x="16002" y="30209"/>
                  </a:cubicBezTo>
                  <a:cubicBezTo>
                    <a:pt x="15109" y="29876"/>
                    <a:pt x="14216" y="29542"/>
                    <a:pt x="13359" y="29233"/>
                  </a:cubicBezTo>
                  <a:cubicBezTo>
                    <a:pt x="11930" y="28709"/>
                    <a:pt x="10585" y="28221"/>
                    <a:pt x="9525" y="27745"/>
                  </a:cubicBezTo>
                  <a:cubicBezTo>
                    <a:pt x="4548" y="25506"/>
                    <a:pt x="1370" y="21494"/>
                    <a:pt x="679" y="20577"/>
                  </a:cubicBezTo>
                  <a:lnTo>
                    <a:pt x="18657" y="789"/>
                  </a:lnTo>
                  <a:close/>
                  <a:moveTo>
                    <a:pt x="18706" y="0"/>
                  </a:moveTo>
                  <a:cubicBezTo>
                    <a:pt x="18627" y="0"/>
                    <a:pt x="18552" y="27"/>
                    <a:pt x="18503" y="86"/>
                  </a:cubicBezTo>
                  <a:lnTo>
                    <a:pt x="107" y="20363"/>
                  </a:lnTo>
                  <a:cubicBezTo>
                    <a:pt x="0" y="20470"/>
                    <a:pt x="0" y="20613"/>
                    <a:pt x="72" y="20732"/>
                  </a:cubicBezTo>
                  <a:cubicBezTo>
                    <a:pt x="107" y="20779"/>
                    <a:pt x="3536" y="25709"/>
                    <a:pt x="9287" y="28280"/>
                  </a:cubicBezTo>
                  <a:cubicBezTo>
                    <a:pt x="10359" y="28769"/>
                    <a:pt x="11728" y="29257"/>
                    <a:pt x="13169" y="29781"/>
                  </a:cubicBezTo>
                  <a:cubicBezTo>
                    <a:pt x="19586" y="32102"/>
                    <a:pt x="28361" y="35293"/>
                    <a:pt x="28718" y="42985"/>
                  </a:cubicBezTo>
                  <a:cubicBezTo>
                    <a:pt x="28742" y="43104"/>
                    <a:pt x="28813" y="43211"/>
                    <a:pt x="28921" y="43246"/>
                  </a:cubicBezTo>
                  <a:cubicBezTo>
                    <a:pt x="28932" y="43270"/>
                    <a:pt x="28944" y="43270"/>
                    <a:pt x="28980" y="43282"/>
                  </a:cubicBezTo>
                  <a:cubicBezTo>
                    <a:pt x="28990" y="43283"/>
                    <a:pt x="29001" y="43283"/>
                    <a:pt x="29011" y="43283"/>
                  </a:cubicBezTo>
                  <a:cubicBezTo>
                    <a:pt x="29141" y="43283"/>
                    <a:pt x="29257" y="43213"/>
                    <a:pt x="29302" y="43092"/>
                  </a:cubicBezTo>
                  <a:lnTo>
                    <a:pt x="39791" y="15410"/>
                  </a:lnTo>
                  <a:cubicBezTo>
                    <a:pt x="39791" y="15374"/>
                    <a:pt x="39815" y="15350"/>
                    <a:pt x="39815" y="15314"/>
                  </a:cubicBezTo>
                  <a:cubicBezTo>
                    <a:pt x="39815" y="15267"/>
                    <a:pt x="39862" y="13945"/>
                    <a:pt x="39112" y="12266"/>
                  </a:cubicBezTo>
                  <a:cubicBezTo>
                    <a:pt x="38398" y="10731"/>
                    <a:pt x="36838" y="8587"/>
                    <a:pt x="33362" y="7111"/>
                  </a:cubicBezTo>
                  <a:cubicBezTo>
                    <a:pt x="31207" y="6194"/>
                    <a:pt x="29123" y="5599"/>
                    <a:pt x="27289" y="5075"/>
                  </a:cubicBezTo>
                  <a:cubicBezTo>
                    <a:pt x="23479" y="3992"/>
                    <a:pt x="20491" y="3146"/>
                    <a:pt x="18979" y="170"/>
                  </a:cubicBezTo>
                  <a:cubicBezTo>
                    <a:pt x="18931" y="74"/>
                    <a:pt x="18836" y="15"/>
                    <a:pt x="18753" y="3"/>
                  </a:cubicBezTo>
                  <a:cubicBezTo>
                    <a:pt x="18737" y="1"/>
                    <a:pt x="18722" y="0"/>
                    <a:pt x="187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56"/>
            <p:cNvSpPr/>
            <p:nvPr/>
          </p:nvSpPr>
          <p:spPr>
            <a:xfrm>
              <a:off x="3311700" y="1721675"/>
              <a:ext cx="1869025" cy="1141400"/>
            </a:xfrm>
            <a:custGeom>
              <a:avLst/>
              <a:gdLst/>
              <a:ahLst/>
              <a:cxnLst/>
              <a:rect l="l" t="t" r="r" b="b"/>
              <a:pathLst>
                <a:path w="74761" h="45656" extrusionOk="0">
                  <a:moveTo>
                    <a:pt x="20822" y="0"/>
                  </a:moveTo>
                  <a:cubicBezTo>
                    <a:pt x="20741" y="0"/>
                    <a:pt x="20658" y="32"/>
                    <a:pt x="20599" y="100"/>
                  </a:cubicBezTo>
                  <a:lnTo>
                    <a:pt x="108" y="21007"/>
                  </a:lnTo>
                  <a:cubicBezTo>
                    <a:pt x="37" y="21078"/>
                    <a:pt x="1" y="21185"/>
                    <a:pt x="37" y="21293"/>
                  </a:cubicBezTo>
                  <a:cubicBezTo>
                    <a:pt x="60" y="21388"/>
                    <a:pt x="144" y="21471"/>
                    <a:pt x="239" y="21495"/>
                  </a:cubicBezTo>
                  <a:cubicBezTo>
                    <a:pt x="418" y="21543"/>
                    <a:pt x="18384" y="25948"/>
                    <a:pt x="25968" y="29544"/>
                  </a:cubicBezTo>
                  <a:cubicBezTo>
                    <a:pt x="34946" y="33818"/>
                    <a:pt x="35648" y="39414"/>
                    <a:pt x="35660" y="39473"/>
                  </a:cubicBezTo>
                  <a:cubicBezTo>
                    <a:pt x="35672" y="39593"/>
                    <a:pt x="35755" y="39676"/>
                    <a:pt x="35851" y="39712"/>
                  </a:cubicBezTo>
                  <a:cubicBezTo>
                    <a:pt x="35874" y="39712"/>
                    <a:pt x="35886" y="39723"/>
                    <a:pt x="35886" y="39723"/>
                  </a:cubicBezTo>
                  <a:cubicBezTo>
                    <a:pt x="35910" y="39731"/>
                    <a:pt x="35934" y="39734"/>
                    <a:pt x="35958" y="39734"/>
                  </a:cubicBezTo>
                  <a:cubicBezTo>
                    <a:pt x="36054" y="39734"/>
                    <a:pt x="36148" y="39679"/>
                    <a:pt x="36196" y="39593"/>
                  </a:cubicBezTo>
                  <a:cubicBezTo>
                    <a:pt x="36236" y="39532"/>
                    <a:pt x="39574" y="34504"/>
                    <a:pt x="46985" y="34504"/>
                  </a:cubicBezTo>
                  <a:cubicBezTo>
                    <a:pt x="48378" y="34504"/>
                    <a:pt x="49916" y="34682"/>
                    <a:pt x="51603" y="35104"/>
                  </a:cubicBezTo>
                  <a:cubicBezTo>
                    <a:pt x="56806" y="36414"/>
                    <a:pt x="59806" y="38509"/>
                    <a:pt x="62687" y="40533"/>
                  </a:cubicBezTo>
                  <a:cubicBezTo>
                    <a:pt x="65878" y="42760"/>
                    <a:pt x="68867" y="44879"/>
                    <a:pt x="74415" y="45653"/>
                  </a:cubicBezTo>
                  <a:cubicBezTo>
                    <a:pt x="74431" y="45655"/>
                    <a:pt x="74446" y="45656"/>
                    <a:pt x="74462" y="45656"/>
                  </a:cubicBezTo>
                  <a:cubicBezTo>
                    <a:pt x="74537" y="45656"/>
                    <a:pt x="74604" y="45631"/>
                    <a:pt x="74653" y="45581"/>
                  </a:cubicBezTo>
                  <a:cubicBezTo>
                    <a:pt x="74713" y="45522"/>
                    <a:pt x="74760" y="45427"/>
                    <a:pt x="74748" y="45343"/>
                  </a:cubicBezTo>
                  <a:lnTo>
                    <a:pt x="72391" y="18411"/>
                  </a:lnTo>
                  <a:cubicBezTo>
                    <a:pt x="72391" y="18340"/>
                    <a:pt x="72355" y="18268"/>
                    <a:pt x="72272" y="18209"/>
                  </a:cubicBezTo>
                  <a:cubicBezTo>
                    <a:pt x="72223" y="18169"/>
                    <a:pt x="72157" y="18146"/>
                    <a:pt x="72095" y="18146"/>
                  </a:cubicBezTo>
                  <a:cubicBezTo>
                    <a:pt x="72082" y="18146"/>
                    <a:pt x="72070" y="18147"/>
                    <a:pt x="72058" y="18149"/>
                  </a:cubicBezTo>
                  <a:cubicBezTo>
                    <a:pt x="72058" y="18149"/>
                    <a:pt x="72053" y="18150"/>
                    <a:pt x="72043" y="18150"/>
                  </a:cubicBezTo>
                  <a:cubicBezTo>
                    <a:pt x="71984" y="18150"/>
                    <a:pt x="71746" y="18141"/>
                    <a:pt x="71307" y="18018"/>
                  </a:cubicBezTo>
                  <a:lnTo>
                    <a:pt x="71307" y="18018"/>
                  </a:lnTo>
                  <a:cubicBezTo>
                    <a:pt x="71319" y="18221"/>
                    <a:pt x="71343" y="18435"/>
                    <a:pt x="71343" y="18638"/>
                  </a:cubicBezTo>
                  <a:cubicBezTo>
                    <a:pt x="71546" y="18685"/>
                    <a:pt x="71712" y="18709"/>
                    <a:pt x="71831" y="18733"/>
                  </a:cubicBezTo>
                  <a:lnTo>
                    <a:pt x="74141" y="45022"/>
                  </a:lnTo>
                  <a:cubicBezTo>
                    <a:pt x="68962" y="44224"/>
                    <a:pt x="66069" y="42200"/>
                    <a:pt x="63033" y="40057"/>
                  </a:cubicBezTo>
                  <a:cubicBezTo>
                    <a:pt x="60104" y="37985"/>
                    <a:pt x="57056" y="35854"/>
                    <a:pt x="51734" y="34532"/>
                  </a:cubicBezTo>
                  <a:cubicBezTo>
                    <a:pt x="49999" y="34099"/>
                    <a:pt x="48415" y="33916"/>
                    <a:pt x="46977" y="33916"/>
                  </a:cubicBezTo>
                  <a:cubicBezTo>
                    <a:pt x="40711" y="33916"/>
                    <a:pt x="37224" y="37391"/>
                    <a:pt x="36101" y="38747"/>
                  </a:cubicBezTo>
                  <a:cubicBezTo>
                    <a:pt x="35648" y="37080"/>
                    <a:pt x="33779" y="32604"/>
                    <a:pt x="26219" y="29008"/>
                  </a:cubicBezTo>
                  <a:cubicBezTo>
                    <a:pt x="19289" y="25722"/>
                    <a:pt x="3859" y="21793"/>
                    <a:pt x="870" y="21031"/>
                  </a:cubicBezTo>
                  <a:lnTo>
                    <a:pt x="20873" y="647"/>
                  </a:lnTo>
                  <a:lnTo>
                    <a:pt x="21897" y="1028"/>
                  </a:lnTo>
                  <a:cubicBezTo>
                    <a:pt x="21934" y="1043"/>
                    <a:pt x="21972" y="1049"/>
                    <a:pt x="22010" y="1049"/>
                  </a:cubicBezTo>
                  <a:cubicBezTo>
                    <a:pt x="22130" y="1049"/>
                    <a:pt x="22244" y="982"/>
                    <a:pt x="22289" y="873"/>
                  </a:cubicBezTo>
                  <a:cubicBezTo>
                    <a:pt x="22349" y="719"/>
                    <a:pt x="22266" y="540"/>
                    <a:pt x="22123" y="481"/>
                  </a:cubicBezTo>
                  <a:lnTo>
                    <a:pt x="20920" y="16"/>
                  </a:lnTo>
                  <a:cubicBezTo>
                    <a:pt x="20889" y="6"/>
                    <a:pt x="20856" y="0"/>
                    <a:pt x="208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56"/>
            <p:cNvSpPr/>
            <p:nvPr/>
          </p:nvSpPr>
          <p:spPr>
            <a:xfrm>
              <a:off x="4413925" y="2274875"/>
              <a:ext cx="808775" cy="689050"/>
            </a:xfrm>
            <a:custGeom>
              <a:avLst/>
              <a:gdLst/>
              <a:ahLst/>
              <a:cxnLst/>
              <a:rect l="l" t="t" r="r" b="b"/>
              <a:pathLst>
                <a:path w="32351" h="27562" extrusionOk="0">
                  <a:moveTo>
                    <a:pt x="28375" y="1"/>
                  </a:moveTo>
                  <a:cubicBezTo>
                    <a:pt x="28260" y="1"/>
                    <a:pt x="28145" y="71"/>
                    <a:pt x="28100" y="189"/>
                  </a:cubicBezTo>
                  <a:cubicBezTo>
                    <a:pt x="28040" y="331"/>
                    <a:pt x="28111" y="510"/>
                    <a:pt x="28266" y="570"/>
                  </a:cubicBezTo>
                  <a:lnTo>
                    <a:pt x="29171" y="915"/>
                  </a:lnTo>
                  <a:lnTo>
                    <a:pt x="31695" y="26704"/>
                  </a:lnTo>
                  <a:cubicBezTo>
                    <a:pt x="29897" y="25608"/>
                    <a:pt x="23718" y="21846"/>
                    <a:pt x="19301" y="19084"/>
                  </a:cubicBezTo>
                  <a:lnTo>
                    <a:pt x="18956" y="18881"/>
                  </a:lnTo>
                  <a:cubicBezTo>
                    <a:pt x="15279" y="16597"/>
                    <a:pt x="9015" y="12701"/>
                    <a:pt x="2404" y="12701"/>
                  </a:cubicBezTo>
                  <a:cubicBezTo>
                    <a:pt x="1607" y="12701"/>
                    <a:pt x="804" y="12758"/>
                    <a:pt x="1" y="12881"/>
                  </a:cubicBezTo>
                  <a:cubicBezTo>
                    <a:pt x="84" y="12893"/>
                    <a:pt x="179" y="12916"/>
                    <a:pt x="263" y="12916"/>
                  </a:cubicBezTo>
                  <a:cubicBezTo>
                    <a:pt x="1382" y="12952"/>
                    <a:pt x="2501" y="13107"/>
                    <a:pt x="3573" y="13333"/>
                  </a:cubicBezTo>
                  <a:cubicBezTo>
                    <a:pt x="9597" y="13750"/>
                    <a:pt x="15253" y="17262"/>
                    <a:pt x="18646" y="19369"/>
                  </a:cubicBezTo>
                  <a:lnTo>
                    <a:pt x="18991" y="19584"/>
                  </a:lnTo>
                  <a:cubicBezTo>
                    <a:pt x="24194" y="22810"/>
                    <a:pt x="31826" y="27466"/>
                    <a:pt x="31910" y="27513"/>
                  </a:cubicBezTo>
                  <a:cubicBezTo>
                    <a:pt x="31921" y="27525"/>
                    <a:pt x="31933" y="27525"/>
                    <a:pt x="31945" y="27537"/>
                  </a:cubicBezTo>
                  <a:cubicBezTo>
                    <a:pt x="31987" y="27553"/>
                    <a:pt x="32026" y="27562"/>
                    <a:pt x="32065" y="27562"/>
                  </a:cubicBezTo>
                  <a:cubicBezTo>
                    <a:pt x="32116" y="27562"/>
                    <a:pt x="32165" y="27547"/>
                    <a:pt x="32219" y="27513"/>
                  </a:cubicBezTo>
                  <a:cubicBezTo>
                    <a:pt x="32314" y="27478"/>
                    <a:pt x="32350" y="27370"/>
                    <a:pt x="32350" y="27263"/>
                  </a:cubicBezTo>
                  <a:lnTo>
                    <a:pt x="29755" y="689"/>
                  </a:lnTo>
                  <a:cubicBezTo>
                    <a:pt x="29731" y="593"/>
                    <a:pt x="29659" y="486"/>
                    <a:pt x="29552" y="439"/>
                  </a:cubicBezTo>
                  <a:lnTo>
                    <a:pt x="28481" y="22"/>
                  </a:lnTo>
                  <a:cubicBezTo>
                    <a:pt x="28447" y="8"/>
                    <a:pt x="28411" y="1"/>
                    <a:pt x="283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56"/>
            <p:cNvSpPr/>
            <p:nvPr/>
          </p:nvSpPr>
          <p:spPr>
            <a:xfrm>
              <a:off x="4333875" y="2339225"/>
              <a:ext cx="928400" cy="733100"/>
            </a:xfrm>
            <a:custGeom>
              <a:avLst/>
              <a:gdLst/>
              <a:ahLst/>
              <a:cxnLst/>
              <a:rect l="l" t="t" r="r" b="b"/>
              <a:pathLst>
                <a:path w="37136" h="29324" extrusionOk="0">
                  <a:moveTo>
                    <a:pt x="32851" y="0"/>
                  </a:moveTo>
                  <a:cubicBezTo>
                    <a:pt x="32728" y="0"/>
                    <a:pt x="32610" y="75"/>
                    <a:pt x="32564" y="186"/>
                  </a:cubicBezTo>
                  <a:cubicBezTo>
                    <a:pt x="32504" y="341"/>
                    <a:pt x="32576" y="520"/>
                    <a:pt x="32730" y="579"/>
                  </a:cubicBezTo>
                  <a:lnTo>
                    <a:pt x="33623" y="913"/>
                  </a:lnTo>
                  <a:lnTo>
                    <a:pt x="36469" y="28618"/>
                  </a:lnTo>
                  <a:cubicBezTo>
                    <a:pt x="34885" y="28095"/>
                    <a:pt x="32873" y="26952"/>
                    <a:pt x="28885" y="24654"/>
                  </a:cubicBezTo>
                  <a:cubicBezTo>
                    <a:pt x="26313" y="23177"/>
                    <a:pt x="22789" y="21153"/>
                    <a:pt x="18014" y="18534"/>
                  </a:cubicBezTo>
                  <a:cubicBezTo>
                    <a:pt x="12629" y="15575"/>
                    <a:pt x="8230" y="14713"/>
                    <a:pt x="4928" y="14713"/>
                  </a:cubicBezTo>
                  <a:cubicBezTo>
                    <a:pt x="2835" y="14713"/>
                    <a:pt x="1183" y="15059"/>
                    <a:pt x="0" y="15438"/>
                  </a:cubicBezTo>
                  <a:cubicBezTo>
                    <a:pt x="636" y="15368"/>
                    <a:pt x="1276" y="15335"/>
                    <a:pt x="1917" y="15335"/>
                  </a:cubicBezTo>
                  <a:cubicBezTo>
                    <a:pt x="2464" y="15335"/>
                    <a:pt x="3012" y="15359"/>
                    <a:pt x="3560" y="15402"/>
                  </a:cubicBezTo>
                  <a:cubicBezTo>
                    <a:pt x="4005" y="15368"/>
                    <a:pt x="4475" y="15348"/>
                    <a:pt x="4970" y="15348"/>
                  </a:cubicBezTo>
                  <a:cubicBezTo>
                    <a:pt x="8190" y="15348"/>
                    <a:pt x="12475" y="16179"/>
                    <a:pt x="17717" y="19058"/>
                  </a:cubicBezTo>
                  <a:cubicBezTo>
                    <a:pt x="22491" y="21677"/>
                    <a:pt x="26003" y="23701"/>
                    <a:pt x="28575" y="25177"/>
                  </a:cubicBezTo>
                  <a:cubicBezTo>
                    <a:pt x="32968" y="27690"/>
                    <a:pt x="34957" y="28833"/>
                    <a:pt x="36707" y="29309"/>
                  </a:cubicBezTo>
                  <a:cubicBezTo>
                    <a:pt x="36730" y="29319"/>
                    <a:pt x="36755" y="29323"/>
                    <a:pt x="36780" y="29323"/>
                  </a:cubicBezTo>
                  <a:cubicBezTo>
                    <a:pt x="36847" y="29323"/>
                    <a:pt x="36917" y="29293"/>
                    <a:pt x="36969" y="29249"/>
                  </a:cubicBezTo>
                  <a:cubicBezTo>
                    <a:pt x="37088" y="29166"/>
                    <a:pt x="37136" y="29071"/>
                    <a:pt x="37124" y="28987"/>
                  </a:cubicBezTo>
                  <a:lnTo>
                    <a:pt x="34207" y="674"/>
                  </a:lnTo>
                  <a:cubicBezTo>
                    <a:pt x="34183" y="579"/>
                    <a:pt x="34111" y="472"/>
                    <a:pt x="34004" y="424"/>
                  </a:cubicBezTo>
                  <a:lnTo>
                    <a:pt x="32957" y="20"/>
                  </a:lnTo>
                  <a:cubicBezTo>
                    <a:pt x="32922" y="6"/>
                    <a:pt x="32886" y="0"/>
                    <a:pt x="328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56"/>
            <p:cNvSpPr/>
            <p:nvPr/>
          </p:nvSpPr>
          <p:spPr>
            <a:xfrm>
              <a:off x="4202600" y="2700450"/>
              <a:ext cx="14300" cy="27725"/>
            </a:xfrm>
            <a:custGeom>
              <a:avLst/>
              <a:gdLst/>
              <a:ahLst/>
              <a:cxnLst/>
              <a:rect l="l" t="t" r="r" b="b"/>
              <a:pathLst>
                <a:path w="572" h="1109" extrusionOk="0">
                  <a:moveTo>
                    <a:pt x="429" y="1"/>
                  </a:moveTo>
                  <a:cubicBezTo>
                    <a:pt x="429" y="1"/>
                    <a:pt x="179" y="203"/>
                    <a:pt x="84" y="501"/>
                  </a:cubicBezTo>
                  <a:cubicBezTo>
                    <a:pt x="0" y="799"/>
                    <a:pt x="72" y="1108"/>
                    <a:pt x="72" y="1108"/>
                  </a:cubicBezTo>
                  <a:cubicBezTo>
                    <a:pt x="72" y="1108"/>
                    <a:pt x="358" y="930"/>
                    <a:pt x="477" y="620"/>
                  </a:cubicBezTo>
                  <a:cubicBezTo>
                    <a:pt x="572" y="299"/>
                    <a:pt x="429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56"/>
            <p:cNvSpPr/>
            <p:nvPr/>
          </p:nvSpPr>
          <p:spPr>
            <a:xfrm>
              <a:off x="4206475" y="2638450"/>
              <a:ext cx="387575" cy="89425"/>
            </a:xfrm>
            <a:custGeom>
              <a:avLst/>
              <a:gdLst/>
              <a:ahLst/>
              <a:cxnLst/>
              <a:rect l="l" t="t" r="r" b="b"/>
              <a:pathLst>
                <a:path w="15503" h="3577" extrusionOk="0">
                  <a:moveTo>
                    <a:pt x="9434" y="1"/>
                  </a:moveTo>
                  <a:cubicBezTo>
                    <a:pt x="8761" y="1"/>
                    <a:pt x="8053" y="36"/>
                    <a:pt x="7322" y="124"/>
                  </a:cubicBezTo>
                  <a:cubicBezTo>
                    <a:pt x="5048" y="385"/>
                    <a:pt x="3084" y="1195"/>
                    <a:pt x="1846" y="2029"/>
                  </a:cubicBezTo>
                  <a:cubicBezTo>
                    <a:pt x="1226" y="2445"/>
                    <a:pt x="762" y="2838"/>
                    <a:pt x="464" y="3112"/>
                  </a:cubicBezTo>
                  <a:cubicBezTo>
                    <a:pt x="298" y="3267"/>
                    <a:pt x="203" y="3386"/>
                    <a:pt x="119" y="3457"/>
                  </a:cubicBezTo>
                  <a:lnTo>
                    <a:pt x="0" y="3576"/>
                  </a:lnTo>
                  <a:cubicBezTo>
                    <a:pt x="0" y="3576"/>
                    <a:pt x="48" y="3553"/>
                    <a:pt x="143" y="3469"/>
                  </a:cubicBezTo>
                  <a:cubicBezTo>
                    <a:pt x="226" y="3410"/>
                    <a:pt x="345" y="3291"/>
                    <a:pt x="512" y="3172"/>
                  </a:cubicBezTo>
                  <a:cubicBezTo>
                    <a:pt x="845" y="2910"/>
                    <a:pt x="1334" y="2564"/>
                    <a:pt x="1977" y="2207"/>
                  </a:cubicBezTo>
                  <a:cubicBezTo>
                    <a:pt x="3239" y="1481"/>
                    <a:pt x="5167" y="790"/>
                    <a:pt x="7394" y="528"/>
                  </a:cubicBezTo>
                  <a:cubicBezTo>
                    <a:pt x="8321" y="414"/>
                    <a:pt x="9217" y="372"/>
                    <a:pt x="10054" y="372"/>
                  </a:cubicBezTo>
                  <a:cubicBezTo>
                    <a:pt x="11215" y="372"/>
                    <a:pt x="12263" y="452"/>
                    <a:pt x="13121" y="528"/>
                  </a:cubicBezTo>
                  <a:cubicBezTo>
                    <a:pt x="13847" y="600"/>
                    <a:pt x="14442" y="671"/>
                    <a:pt x="14859" y="719"/>
                  </a:cubicBezTo>
                  <a:cubicBezTo>
                    <a:pt x="15276" y="766"/>
                    <a:pt x="15502" y="790"/>
                    <a:pt x="15502" y="790"/>
                  </a:cubicBezTo>
                  <a:cubicBezTo>
                    <a:pt x="15502" y="790"/>
                    <a:pt x="15276" y="755"/>
                    <a:pt x="14859" y="647"/>
                  </a:cubicBezTo>
                  <a:cubicBezTo>
                    <a:pt x="14454" y="552"/>
                    <a:pt x="13859" y="433"/>
                    <a:pt x="13133" y="314"/>
                  </a:cubicBezTo>
                  <a:cubicBezTo>
                    <a:pt x="12137" y="160"/>
                    <a:pt x="10865" y="1"/>
                    <a:pt x="94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56"/>
            <p:cNvSpPr/>
            <p:nvPr/>
          </p:nvSpPr>
          <p:spPr>
            <a:xfrm>
              <a:off x="4214500" y="2662975"/>
              <a:ext cx="385500" cy="66375"/>
            </a:xfrm>
            <a:custGeom>
              <a:avLst/>
              <a:gdLst/>
              <a:ahLst/>
              <a:cxnLst/>
              <a:rect l="l" t="t" r="r" b="b"/>
              <a:pathLst>
                <a:path w="15420" h="2655" extrusionOk="0">
                  <a:moveTo>
                    <a:pt x="9494" y="1"/>
                  </a:moveTo>
                  <a:cubicBezTo>
                    <a:pt x="8863" y="1"/>
                    <a:pt x="8199" y="33"/>
                    <a:pt x="7513" y="107"/>
                  </a:cubicBezTo>
                  <a:cubicBezTo>
                    <a:pt x="6430" y="238"/>
                    <a:pt x="5382" y="464"/>
                    <a:pt x="4465" y="714"/>
                  </a:cubicBezTo>
                  <a:cubicBezTo>
                    <a:pt x="4001" y="857"/>
                    <a:pt x="3572" y="988"/>
                    <a:pt x="3168" y="1131"/>
                  </a:cubicBezTo>
                  <a:cubicBezTo>
                    <a:pt x="2763" y="1286"/>
                    <a:pt x="2394" y="1429"/>
                    <a:pt x="2072" y="1583"/>
                  </a:cubicBezTo>
                  <a:cubicBezTo>
                    <a:pt x="1739" y="1714"/>
                    <a:pt x="1441" y="1881"/>
                    <a:pt x="1191" y="2000"/>
                  </a:cubicBezTo>
                  <a:cubicBezTo>
                    <a:pt x="917" y="2119"/>
                    <a:pt x="715" y="2238"/>
                    <a:pt x="536" y="2345"/>
                  </a:cubicBezTo>
                  <a:cubicBezTo>
                    <a:pt x="191" y="2548"/>
                    <a:pt x="1" y="2655"/>
                    <a:pt x="1" y="2655"/>
                  </a:cubicBezTo>
                  <a:cubicBezTo>
                    <a:pt x="1" y="2655"/>
                    <a:pt x="191" y="2572"/>
                    <a:pt x="560" y="2405"/>
                  </a:cubicBezTo>
                  <a:cubicBezTo>
                    <a:pt x="739" y="2333"/>
                    <a:pt x="965" y="2226"/>
                    <a:pt x="1239" y="2119"/>
                  </a:cubicBezTo>
                  <a:cubicBezTo>
                    <a:pt x="1501" y="2012"/>
                    <a:pt x="1798" y="1893"/>
                    <a:pt x="2144" y="1774"/>
                  </a:cubicBezTo>
                  <a:cubicBezTo>
                    <a:pt x="2489" y="1655"/>
                    <a:pt x="2858" y="1524"/>
                    <a:pt x="3263" y="1405"/>
                  </a:cubicBezTo>
                  <a:cubicBezTo>
                    <a:pt x="3656" y="1274"/>
                    <a:pt x="4096" y="1167"/>
                    <a:pt x="4549" y="1048"/>
                  </a:cubicBezTo>
                  <a:cubicBezTo>
                    <a:pt x="5477" y="821"/>
                    <a:pt x="6490" y="631"/>
                    <a:pt x="7573" y="512"/>
                  </a:cubicBezTo>
                  <a:cubicBezTo>
                    <a:pt x="8525" y="418"/>
                    <a:pt x="9449" y="379"/>
                    <a:pt x="10298" y="379"/>
                  </a:cubicBezTo>
                  <a:cubicBezTo>
                    <a:pt x="10415" y="379"/>
                    <a:pt x="10531" y="379"/>
                    <a:pt x="10645" y="381"/>
                  </a:cubicBezTo>
                  <a:cubicBezTo>
                    <a:pt x="11121" y="393"/>
                    <a:pt x="11562" y="393"/>
                    <a:pt x="11978" y="440"/>
                  </a:cubicBezTo>
                  <a:cubicBezTo>
                    <a:pt x="12395" y="464"/>
                    <a:pt x="12776" y="512"/>
                    <a:pt x="13145" y="559"/>
                  </a:cubicBezTo>
                  <a:cubicBezTo>
                    <a:pt x="13502" y="607"/>
                    <a:pt x="13812" y="667"/>
                    <a:pt x="14098" y="702"/>
                  </a:cubicBezTo>
                  <a:cubicBezTo>
                    <a:pt x="14371" y="750"/>
                    <a:pt x="14610" y="798"/>
                    <a:pt x="14812" y="845"/>
                  </a:cubicBezTo>
                  <a:cubicBezTo>
                    <a:pt x="15193" y="917"/>
                    <a:pt x="15419" y="964"/>
                    <a:pt x="15419" y="964"/>
                  </a:cubicBezTo>
                  <a:cubicBezTo>
                    <a:pt x="15419" y="964"/>
                    <a:pt x="15205" y="905"/>
                    <a:pt x="14812" y="762"/>
                  </a:cubicBezTo>
                  <a:cubicBezTo>
                    <a:pt x="14610" y="702"/>
                    <a:pt x="14371" y="631"/>
                    <a:pt x="14098" y="571"/>
                  </a:cubicBezTo>
                  <a:cubicBezTo>
                    <a:pt x="13812" y="512"/>
                    <a:pt x="13502" y="417"/>
                    <a:pt x="13145" y="357"/>
                  </a:cubicBezTo>
                  <a:cubicBezTo>
                    <a:pt x="12800" y="286"/>
                    <a:pt x="12395" y="214"/>
                    <a:pt x="11978" y="166"/>
                  </a:cubicBezTo>
                  <a:cubicBezTo>
                    <a:pt x="11562" y="95"/>
                    <a:pt x="11097" y="59"/>
                    <a:pt x="10621" y="36"/>
                  </a:cubicBezTo>
                  <a:cubicBezTo>
                    <a:pt x="10259" y="13"/>
                    <a:pt x="9882" y="1"/>
                    <a:pt x="94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56"/>
            <p:cNvSpPr/>
            <p:nvPr/>
          </p:nvSpPr>
          <p:spPr>
            <a:xfrm>
              <a:off x="4234450" y="2716000"/>
              <a:ext cx="105700" cy="28250"/>
            </a:xfrm>
            <a:custGeom>
              <a:avLst/>
              <a:gdLst/>
              <a:ahLst/>
              <a:cxnLst/>
              <a:rect l="l" t="t" r="r" b="b"/>
              <a:pathLst>
                <a:path w="4228" h="1130" extrusionOk="0">
                  <a:moveTo>
                    <a:pt x="3016" y="1"/>
                  </a:moveTo>
                  <a:cubicBezTo>
                    <a:pt x="2706" y="1"/>
                    <a:pt x="2358" y="28"/>
                    <a:pt x="2001" y="105"/>
                  </a:cubicBezTo>
                  <a:cubicBezTo>
                    <a:pt x="1370" y="248"/>
                    <a:pt x="869" y="510"/>
                    <a:pt x="524" y="724"/>
                  </a:cubicBezTo>
                  <a:cubicBezTo>
                    <a:pt x="179" y="951"/>
                    <a:pt x="0" y="1129"/>
                    <a:pt x="0" y="1129"/>
                  </a:cubicBezTo>
                  <a:cubicBezTo>
                    <a:pt x="0" y="1129"/>
                    <a:pt x="238" y="1046"/>
                    <a:pt x="619" y="903"/>
                  </a:cubicBezTo>
                  <a:cubicBezTo>
                    <a:pt x="1000" y="772"/>
                    <a:pt x="1512" y="629"/>
                    <a:pt x="2084" y="486"/>
                  </a:cubicBezTo>
                  <a:cubicBezTo>
                    <a:pt x="2667" y="367"/>
                    <a:pt x="3191" y="284"/>
                    <a:pt x="3596" y="236"/>
                  </a:cubicBezTo>
                  <a:cubicBezTo>
                    <a:pt x="3977" y="189"/>
                    <a:pt x="4227" y="177"/>
                    <a:pt x="4227" y="177"/>
                  </a:cubicBezTo>
                  <a:cubicBezTo>
                    <a:pt x="4227" y="177"/>
                    <a:pt x="3989" y="105"/>
                    <a:pt x="3596" y="34"/>
                  </a:cubicBezTo>
                  <a:cubicBezTo>
                    <a:pt x="3429" y="14"/>
                    <a:pt x="3232" y="1"/>
                    <a:pt x="30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56"/>
            <p:cNvSpPr/>
            <p:nvPr/>
          </p:nvSpPr>
          <p:spPr>
            <a:xfrm>
              <a:off x="4262425" y="2738575"/>
              <a:ext cx="74450" cy="14600"/>
            </a:xfrm>
            <a:custGeom>
              <a:avLst/>
              <a:gdLst/>
              <a:ahLst/>
              <a:cxnLst/>
              <a:rect l="l" t="t" r="r" b="b"/>
              <a:pathLst>
                <a:path w="2978" h="584" extrusionOk="0">
                  <a:moveTo>
                    <a:pt x="1950" y="0"/>
                  </a:moveTo>
                  <a:cubicBezTo>
                    <a:pt x="1789" y="0"/>
                    <a:pt x="1616" y="11"/>
                    <a:pt x="1441" y="36"/>
                  </a:cubicBezTo>
                  <a:cubicBezTo>
                    <a:pt x="1024" y="95"/>
                    <a:pt x="655" y="238"/>
                    <a:pt x="405" y="357"/>
                  </a:cubicBezTo>
                  <a:cubicBezTo>
                    <a:pt x="143" y="476"/>
                    <a:pt x="1" y="583"/>
                    <a:pt x="1" y="583"/>
                  </a:cubicBezTo>
                  <a:cubicBezTo>
                    <a:pt x="1" y="583"/>
                    <a:pt x="179" y="571"/>
                    <a:pt x="441" y="536"/>
                  </a:cubicBezTo>
                  <a:cubicBezTo>
                    <a:pt x="715" y="512"/>
                    <a:pt x="1084" y="476"/>
                    <a:pt x="1489" y="417"/>
                  </a:cubicBezTo>
                  <a:cubicBezTo>
                    <a:pt x="1894" y="357"/>
                    <a:pt x="2263" y="286"/>
                    <a:pt x="2525" y="238"/>
                  </a:cubicBezTo>
                  <a:cubicBezTo>
                    <a:pt x="2798" y="202"/>
                    <a:pt x="2977" y="155"/>
                    <a:pt x="2977" y="155"/>
                  </a:cubicBezTo>
                  <a:cubicBezTo>
                    <a:pt x="2977" y="155"/>
                    <a:pt x="2798" y="95"/>
                    <a:pt x="2525" y="48"/>
                  </a:cubicBezTo>
                  <a:cubicBezTo>
                    <a:pt x="2373" y="20"/>
                    <a:pt x="2173" y="0"/>
                    <a:pt x="19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56"/>
            <p:cNvSpPr/>
            <p:nvPr/>
          </p:nvSpPr>
          <p:spPr>
            <a:xfrm>
              <a:off x="4302900" y="2756125"/>
              <a:ext cx="473000" cy="113125"/>
            </a:xfrm>
            <a:custGeom>
              <a:avLst/>
              <a:gdLst/>
              <a:ahLst/>
              <a:cxnLst/>
              <a:rect l="l" t="t" r="r" b="b"/>
              <a:pathLst>
                <a:path w="18920" h="4525" extrusionOk="0">
                  <a:moveTo>
                    <a:pt x="6002" y="0"/>
                  </a:moveTo>
                  <a:cubicBezTo>
                    <a:pt x="5406" y="12"/>
                    <a:pt x="4847" y="12"/>
                    <a:pt x="4311" y="72"/>
                  </a:cubicBezTo>
                  <a:cubicBezTo>
                    <a:pt x="4049" y="108"/>
                    <a:pt x="3787" y="119"/>
                    <a:pt x="3549" y="155"/>
                  </a:cubicBezTo>
                  <a:cubicBezTo>
                    <a:pt x="3311" y="191"/>
                    <a:pt x="3073" y="227"/>
                    <a:pt x="2846" y="250"/>
                  </a:cubicBezTo>
                  <a:cubicBezTo>
                    <a:pt x="2406" y="310"/>
                    <a:pt x="2013" y="405"/>
                    <a:pt x="1656" y="477"/>
                  </a:cubicBezTo>
                  <a:cubicBezTo>
                    <a:pt x="1299" y="536"/>
                    <a:pt x="1001" y="608"/>
                    <a:pt x="763" y="691"/>
                  </a:cubicBezTo>
                  <a:cubicBezTo>
                    <a:pt x="275" y="822"/>
                    <a:pt x="1" y="893"/>
                    <a:pt x="1" y="893"/>
                  </a:cubicBezTo>
                  <a:cubicBezTo>
                    <a:pt x="1" y="893"/>
                    <a:pt x="287" y="834"/>
                    <a:pt x="775" y="751"/>
                  </a:cubicBezTo>
                  <a:cubicBezTo>
                    <a:pt x="1037" y="703"/>
                    <a:pt x="1334" y="643"/>
                    <a:pt x="1691" y="596"/>
                  </a:cubicBezTo>
                  <a:cubicBezTo>
                    <a:pt x="2049" y="548"/>
                    <a:pt x="2442" y="477"/>
                    <a:pt x="2894" y="453"/>
                  </a:cubicBezTo>
                  <a:cubicBezTo>
                    <a:pt x="3120" y="429"/>
                    <a:pt x="3358" y="405"/>
                    <a:pt x="3596" y="393"/>
                  </a:cubicBezTo>
                  <a:cubicBezTo>
                    <a:pt x="3835" y="370"/>
                    <a:pt x="4085" y="370"/>
                    <a:pt x="4347" y="358"/>
                  </a:cubicBezTo>
                  <a:cubicBezTo>
                    <a:pt x="4525" y="350"/>
                    <a:pt x="4706" y="347"/>
                    <a:pt x="4891" y="347"/>
                  </a:cubicBezTo>
                  <a:cubicBezTo>
                    <a:pt x="5259" y="347"/>
                    <a:pt x="5640" y="358"/>
                    <a:pt x="6037" y="358"/>
                  </a:cubicBezTo>
                  <a:cubicBezTo>
                    <a:pt x="7204" y="417"/>
                    <a:pt x="8502" y="536"/>
                    <a:pt x="9835" y="786"/>
                  </a:cubicBezTo>
                  <a:cubicBezTo>
                    <a:pt x="11169" y="1060"/>
                    <a:pt x="12419" y="1417"/>
                    <a:pt x="13526" y="1798"/>
                  </a:cubicBezTo>
                  <a:cubicBezTo>
                    <a:pt x="14086" y="2013"/>
                    <a:pt x="14622" y="2203"/>
                    <a:pt x="15098" y="2429"/>
                  </a:cubicBezTo>
                  <a:cubicBezTo>
                    <a:pt x="15336" y="2536"/>
                    <a:pt x="15574" y="2632"/>
                    <a:pt x="15788" y="2739"/>
                  </a:cubicBezTo>
                  <a:cubicBezTo>
                    <a:pt x="16003" y="2846"/>
                    <a:pt x="16229" y="2953"/>
                    <a:pt x="16419" y="3048"/>
                  </a:cubicBezTo>
                  <a:cubicBezTo>
                    <a:pt x="16824" y="3251"/>
                    <a:pt x="17170" y="3453"/>
                    <a:pt x="17479" y="3632"/>
                  </a:cubicBezTo>
                  <a:cubicBezTo>
                    <a:pt x="17789" y="3810"/>
                    <a:pt x="18051" y="3977"/>
                    <a:pt x="18265" y="4108"/>
                  </a:cubicBezTo>
                  <a:cubicBezTo>
                    <a:pt x="18682" y="4382"/>
                    <a:pt x="18920" y="4525"/>
                    <a:pt x="18920" y="4525"/>
                  </a:cubicBezTo>
                  <a:cubicBezTo>
                    <a:pt x="18920" y="4525"/>
                    <a:pt x="18694" y="4358"/>
                    <a:pt x="18217" y="4001"/>
                  </a:cubicBezTo>
                  <a:cubicBezTo>
                    <a:pt x="18027" y="3858"/>
                    <a:pt x="17777" y="3679"/>
                    <a:pt x="17479" y="3477"/>
                  </a:cubicBezTo>
                  <a:cubicBezTo>
                    <a:pt x="17181" y="3287"/>
                    <a:pt x="16848" y="3048"/>
                    <a:pt x="16455" y="2846"/>
                  </a:cubicBezTo>
                  <a:cubicBezTo>
                    <a:pt x="16253" y="2727"/>
                    <a:pt x="16050" y="2608"/>
                    <a:pt x="15836" y="2489"/>
                  </a:cubicBezTo>
                  <a:cubicBezTo>
                    <a:pt x="15634" y="2370"/>
                    <a:pt x="15396" y="2263"/>
                    <a:pt x="15157" y="2144"/>
                  </a:cubicBezTo>
                  <a:cubicBezTo>
                    <a:pt x="14693" y="1905"/>
                    <a:pt x="14157" y="1703"/>
                    <a:pt x="13610" y="1465"/>
                  </a:cubicBezTo>
                  <a:cubicBezTo>
                    <a:pt x="12490" y="1024"/>
                    <a:pt x="11228" y="643"/>
                    <a:pt x="9871" y="370"/>
                  </a:cubicBezTo>
                  <a:cubicBezTo>
                    <a:pt x="8514" y="119"/>
                    <a:pt x="7192" y="12"/>
                    <a:pt x="600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56"/>
            <p:cNvSpPr/>
            <p:nvPr/>
          </p:nvSpPr>
          <p:spPr>
            <a:xfrm>
              <a:off x="4331475" y="2783675"/>
              <a:ext cx="317625" cy="61175"/>
            </a:xfrm>
            <a:custGeom>
              <a:avLst/>
              <a:gdLst/>
              <a:ahLst/>
              <a:cxnLst/>
              <a:rect l="l" t="t" r="r" b="b"/>
              <a:pathLst>
                <a:path w="12705" h="2447" extrusionOk="0">
                  <a:moveTo>
                    <a:pt x="4710" y="0"/>
                  </a:moveTo>
                  <a:cubicBezTo>
                    <a:pt x="4454" y="0"/>
                    <a:pt x="4205" y="7"/>
                    <a:pt x="3966" y="18"/>
                  </a:cubicBezTo>
                  <a:cubicBezTo>
                    <a:pt x="3156" y="65"/>
                    <a:pt x="2442" y="149"/>
                    <a:pt x="1870" y="268"/>
                  </a:cubicBezTo>
                  <a:cubicBezTo>
                    <a:pt x="1572" y="315"/>
                    <a:pt x="1310" y="387"/>
                    <a:pt x="1072" y="446"/>
                  </a:cubicBezTo>
                  <a:cubicBezTo>
                    <a:pt x="858" y="494"/>
                    <a:pt x="656" y="553"/>
                    <a:pt x="501" y="613"/>
                  </a:cubicBezTo>
                  <a:lnTo>
                    <a:pt x="1" y="780"/>
                  </a:lnTo>
                  <a:cubicBezTo>
                    <a:pt x="1" y="780"/>
                    <a:pt x="179" y="732"/>
                    <a:pt x="513" y="672"/>
                  </a:cubicBezTo>
                  <a:cubicBezTo>
                    <a:pt x="679" y="637"/>
                    <a:pt x="870" y="601"/>
                    <a:pt x="1108" y="565"/>
                  </a:cubicBezTo>
                  <a:cubicBezTo>
                    <a:pt x="1334" y="530"/>
                    <a:pt x="1596" y="494"/>
                    <a:pt x="1894" y="458"/>
                  </a:cubicBezTo>
                  <a:cubicBezTo>
                    <a:pt x="2477" y="387"/>
                    <a:pt x="3192" y="339"/>
                    <a:pt x="3966" y="339"/>
                  </a:cubicBezTo>
                  <a:cubicBezTo>
                    <a:pt x="4751" y="339"/>
                    <a:pt x="5609" y="387"/>
                    <a:pt x="6502" y="506"/>
                  </a:cubicBezTo>
                  <a:cubicBezTo>
                    <a:pt x="7395" y="625"/>
                    <a:pt x="8228" y="803"/>
                    <a:pt x="8978" y="994"/>
                  </a:cubicBezTo>
                  <a:cubicBezTo>
                    <a:pt x="9728" y="1208"/>
                    <a:pt x="10395" y="1423"/>
                    <a:pt x="10943" y="1649"/>
                  </a:cubicBezTo>
                  <a:cubicBezTo>
                    <a:pt x="11228" y="1756"/>
                    <a:pt x="11466" y="1875"/>
                    <a:pt x="11693" y="1958"/>
                  </a:cubicBezTo>
                  <a:cubicBezTo>
                    <a:pt x="11919" y="2054"/>
                    <a:pt x="12098" y="2149"/>
                    <a:pt x="12240" y="2220"/>
                  </a:cubicBezTo>
                  <a:cubicBezTo>
                    <a:pt x="12538" y="2363"/>
                    <a:pt x="12705" y="2446"/>
                    <a:pt x="12705" y="2446"/>
                  </a:cubicBezTo>
                  <a:cubicBezTo>
                    <a:pt x="12705" y="2446"/>
                    <a:pt x="12550" y="2351"/>
                    <a:pt x="12264" y="2161"/>
                  </a:cubicBezTo>
                  <a:cubicBezTo>
                    <a:pt x="12133" y="2065"/>
                    <a:pt x="11955" y="1958"/>
                    <a:pt x="11752" y="1839"/>
                  </a:cubicBezTo>
                  <a:cubicBezTo>
                    <a:pt x="11538" y="1744"/>
                    <a:pt x="11300" y="1589"/>
                    <a:pt x="11038" y="1470"/>
                  </a:cubicBezTo>
                  <a:cubicBezTo>
                    <a:pt x="10502" y="1208"/>
                    <a:pt x="9847" y="934"/>
                    <a:pt x="9085" y="684"/>
                  </a:cubicBezTo>
                  <a:cubicBezTo>
                    <a:pt x="8323" y="446"/>
                    <a:pt x="7466" y="232"/>
                    <a:pt x="6549" y="125"/>
                  </a:cubicBezTo>
                  <a:cubicBezTo>
                    <a:pt x="5912" y="34"/>
                    <a:pt x="5292" y="0"/>
                    <a:pt x="47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56"/>
            <p:cNvSpPr/>
            <p:nvPr/>
          </p:nvSpPr>
          <p:spPr>
            <a:xfrm>
              <a:off x="4752075" y="2896925"/>
              <a:ext cx="521225" cy="225350"/>
            </a:xfrm>
            <a:custGeom>
              <a:avLst/>
              <a:gdLst/>
              <a:ahLst/>
              <a:cxnLst/>
              <a:rect l="l" t="t" r="r" b="b"/>
              <a:pathLst>
                <a:path w="20849" h="9014" extrusionOk="0">
                  <a:moveTo>
                    <a:pt x="0" y="0"/>
                  </a:moveTo>
                  <a:cubicBezTo>
                    <a:pt x="1" y="0"/>
                    <a:pt x="1144" y="572"/>
                    <a:pt x="2989" y="1500"/>
                  </a:cubicBezTo>
                  <a:cubicBezTo>
                    <a:pt x="4822" y="2441"/>
                    <a:pt x="7370" y="3715"/>
                    <a:pt x="10180" y="5144"/>
                  </a:cubicBezTo>
                  <a:cubicBezTo>
                    <a:pt x="11585" y="5846"/>
                    <a:pt x="12907" y="6549"/>
                    <a:pt x="14157" y="7120"/>
                  </a:cubicBezTo>
                  <a:cubicBezTo>
                    <a:pt x="15395" y="7691"/>
                    <a:pt x="16550" y="8156"/>
                    <a:pt x="17550" y="8430"/>
                  </a:cubicBezTo>
                  <a:cubicBezTo>
                    <a:pt x="18550" y="8727"/>
                    <a:pt x="19360" y="8882"/>
                    <a:pt x="19943" y="8942"/>
                  </a:cubicBezTo>
                  <a:cubicBezTo>
                    <a:pt x="20241" y="8989"/>
                    <a:pt x="20467" y="8989"/>
                    <a:pt x="20610" y="9001"/>
                  </a:cubicBezTo>
                  <a:cubicBezTo>
                    <a:pt x="20777" y="9013"/>
                    <a:pt x="20848" y="9013"/>
                    <a:pt x="20848" y="9013"/>
                  </a:cubicBezTo>
                  <a:cubicBezTo>
                    <a:pt x="20848" y="9013"/>
                    <a:pt x="20777" y="9013"/>
                    <a:pt x="20634" y="8989"/>
                  </a:cubicBezTo>
                  <a:cubicBezTo>
                    <a:pt x="20479" y="8965"/>
                    <a:pt x="20253" y="8942"/>
                    <a:pt x="19979" y="8882"/>
                  </a:cubicBezTo>
                  <a:cubicBezTo>
                    <a:pt x="19407" y="8787"/>
                    <a:pt x="18586" y="8596"/>
                    <a:pt x="17622" y="8251"/>
                  </a:cubicBezTo>
                  <a:cubicBezTo>
                    <a:pt x="16645" y="7918"/>
                    <a:pt x="15526" y="7441"/>
                    <a:pt x="14300" y="6822"/>
                  </a:cubicBezTo>
                  <a:cubicBezTo>
                    <a:pt x="13085" y="6215"/>
                    <a:pt x="11764" y="5501"/>
                    <a:pt x="10359" y="4786"/>
                  </a:cubicBezTo>
                  <a:cubicBezTo>
                    <a:pt x="7549" y="3358"/>
                    <a:pt x="4953" y="2155"/>
                    <a:pt x="3072" y="1322"/>
                  </a:cubicBezTo>
                  <a:cubicBezTo>
                    <a:pt x="1191" y="476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56"/>
            <p:cNvSpPr/>
            <p:nvPr/>
          </p:nvSpPr>
          <p:spPr>
            <a:xfrm>
              <a:off x="4671700" y="2720700"/>
              <a:ext cx="519425" cy="273575"/>
            </a:xfrm>
            <a:custGeom>
              <a:avLst/>
              <a:gdLst/>
              <a:ahLst/>
              <a:cxnLst/>
              <a:rect l="l" t="t" r="r" b="b"/>
              <a:pathLst>
                <a:path w="20777" h="1094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22" y="96"/>
                    <a:pt x="894" y="274"/>
                  </a:cubicBezTo>
                  <a:cubicBezTo>
                    <a:pt x="1036" y="322"/>
                    <a:pt x="1191" y="382"/>
                    <a:pt x="1370" y="417"/>
                  </a:cubicBezTo>
                  <a:cubicBezTo>
                    <a:pt x="1537" y="477"/>
                    <a:pt x="1727" y="560"/>
                    <a:pt x="1918" y="632"/>
                  </a:cubicBezTo>
                  <a:cubicBezTo>
                    <a:pt x="2310" y="798"/>
                    <a:pt x="2763" y="941"/>
                    <a:pt x="3239" y="1179"/>
                  </a:cubicBezTo>
                  <a:cubicBezTo>
                    <a:pt x="3477" y="1286"/>
                    <a:pt x="3739" y="1406"/>
                    <a:pt x="4001" y="1525"/>
                  </a:cubicBezTo>
                  <a:cubicBezTo>
                    <a:pt x="4275" y="1644"/>
                    <a:pt x="4525" y="1787"/>
                    <a:pt x="4811" y="1941"/>
                  </a:cubicBezTo>
                  <a:cubicBezTo>
                    <a:pt x="5370" y="2227"/>
                    <a:pt x="5942" y="2560"/>
                    <a:pt x="6549" y="2918"/>
                  </a:cubicBezTo>
                  <a:cubicBezTo>
                    <a:pt x="7752" y="3656"/>
                    <a:pt x="9037" y="4513"/>
                    <a:pt x="10383" y="5418"/>
                  </a:cubicBezTo>
                  <a:cubicBezTo>
                    <a:pt x="11740" y="6335"/>
                    <a:pt x="13038" y="7192"/>
                    <a:pt x="14240" y="7942"/>
                  </a:cubicBezTo>
                  <a:cubicBezTo>
                    <a:pt x="14848" y="8299"/>
                    <a:pt x="15419" y="8633"/>
                    <a:pt x="15979" y="8930"/>
                  </a:cubicBezTo>
                  <a:cubicBezTo>
                    <a:pt x="16265" y="9085"/>
                    <a:pt x="16515" y="9228"/>
                    <a:pt x="16788" y="9371"/>
                  </a:cubicBezTo>
                  <a:cubicBezTo>
                    <a:pt x="17050" y="9490"/>
                    <a:pt x="17312" y="9609"/>
                    <a:pt x="17550" y="9728"/>
                  </a:cubicBezTo>
                  <a:cubicBezTo>
                    <a:pt x="18027" y="9966"/>
                    <a:pt x="18491" y="10121"/>
                    <a:pt x="18872" y="10288"/>
                  </a:cubicBezTo>
                  <a:cubicBezTo>
                    <a:pt x="19063" y="10383"/>
                    <a:pt x="19241" y="10454"/>
                    <a:pt x="19420" y="10514"/>
                  </a:cubicBezTo>
                  <a:cubicBezTo>
                    <a:pt x="19598" y="10573"/>
                    <a:pt x="19753" y="10621"/>
                    <a:pt x="19896" y="10657"/>
                  </a:cubicBezTo>
                  <a:cubicBezTo>
                    <a:pt x="20467" y="10835"/>
                    <a:pt x="20777" y="10942"/>
                    <a:pt x="20777" y="10942"/>
                  </a:cubicBezTo>
                  <a:cubicBezTo>
                    <a:pt x="20777" y="10942"/>
                    <a:pt x="20479" y="10823"/>
                    <a:pt x="19932" y="10585"/>
                  </a:cubicBezTo>
                  <a:cubicBezTo>
                    <a:pt x="19789" y="10526"/>
                    <a:pt x="19634" y="10466"/>
                    <a:pt x="19467" y="10407"/>
                  </a:cubicBezTo>
                  <a:cubicBezTo>
                    <a:pt x="19301" y="10335"/>
                    <a:pt x="19122" y="10240"/>
                    <a:pt x="18932" y="10157"/>
                  </a:cubicBezTo>
                  <a:cubicBezTo>
                    <a:pt x="18539" y="9978"/>
                    <a:pt x="18098" y="9799"/>
                    <a:pt x="17634" y="9526"/>
                  </a:cubicBezTo>
                  <a:cubicBezTo>
                    <a:pt x="17396" y="9407"/>
                    <a:pt x="17146" y="9276"/>
                    <a:pt x="16896" y="9145"/>
                  </a:cubicBezTo>
                  <a:cubicBezTo>
                    <a:pt x="16622" y="8990"/>
                    <a:pt x="16372" y="8847"/>
                    <a:pt x="16098" y="8680"/>
                  </a:cubicBezTo>
                  <a:cubicBezTo>
                    <a:pt x="15562" y="8383"/>
                    <a:pt x="15002" y="8013"/>
                    <a:pt x="14407" y="7644"/>
                  </a:cubicBezTo>
                  <a:cubicBezTo>
                    <a:pt x="13217" y="6870"/>
                    <a:pt x="11954" y="6001"/>
                    <a:pt x="10597" y="5085"/>
                  </a:cubicBezTo>
                  <a:cubicBezTo>
                    <a:pt x="9252" y="4168"/>
                    <a:pt x="7942" y="3334"/>
                    <a:pt x="6716" y="2620"/>
                  </a:cubicBezTo>
                  <a:cubicBezTo>
                    <a:pt x="6085" y="2287"/>
                    <a:pt x="5501" y="1953"/>
                    <a:pt x="4930" y="1691"/>
                  </a:cubicBezTo>
                  <a:cubicBezTo>
                    <a:pt x="4644" y="1548"/>
                    <a:pt x="4370" y="1417"/>
                    <a:pt x="4108" y="1298"/>
                  </a:cubicBezTo>
                  <a:cubicBezTo>
                    <a:pt x="3834" y="1191"/>
                    <a:pt x="3584" y="1096"/>
                    <a:pt x="3334" y="989"/>
                  </a:cubicBezTo>
                  <a:cubicBezTo>
                    <a:pt x="2846" y="774"/>
                    <a:pt x="2370" y="644"/>
                    <a:pt x="1965" y="513"/>
                  </a:cubicBezTo>
                  <a:cubicBezTo>
                    <a:pt x="1751" y="453"/>
                    <a:pt x="1572" y="382"/>
                    <a:pt x="1394" y="334"/>
                  </a:cubicBezTo>
                  <a:cubicBezTo>
                    <a:pt x="1215" y="286"/>
                    <a:pt x="1060" y="239"/>
                    <a:pt x="905" y="215"/>
                  </a:cubicBezTo>
                  <a:cubicBezTo>
                    <a:pt x="322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56"/>
            <p:cNvSpPr/>
            <p:nvPr/>
          </p:nvSpPr>
          <p:spPr>
            <a:xfrm>
              <a:off x="4713075" y="2707000"/>
              <a:ext cx="304225" cy="181000"/>
            </a:xfrm>
            <a:custGeom>
              <a:avLst/>
              <a:gdLst/>
              <a:ahLst/>
              <a:cxnLst/>
              <a:rect l="l" t="t" r="r" b="b"/>
              <a:pathLst>
                <a:path w="12169" h="7240" extrusionOk="0">
                  <a:moveTo>
                    <a:pt x="1" y="1"/>
                  </a:moveTo>
                  <a:lnTo>
                    <a:pt x="501" y="251"/>
                  </a:lnTo>
                  <a:cubicBezTo>
                    <a:pt x="834" y="406"/>
                    <a:pt x="1286" y="644"/>
                    <a:pt x="1858" y="941"/>
                  </a:cubicBezTo>
                  <a:cubicBezTo>
                    <a:pt x="3001" y="1537"/>
                    <a:pt x="4549" y="2382"/>
                    <a:pt x="6228" y="3382"/>
                  </a:cubicBezTo>
                  <a:cubicBezTo>
                    <a:pt x="7918" y="4382"/>
                    <a:pt x="9407" y="5347"/>
                    <a:pt x="10466" y="6061"/>
                  </a:cubicBezTo>
                  <a:cubicBezTo>
                    <a:pt x="11002" y="6418"/>
                    <a:pt x="11419" y="6716"/>
                    <a:pt x="11716" y="6918"/>
                  </a:cubicBezTo>
                  <a:cubicBezTo>
                    <a:pt x="12014" y="7121"/>
                    <a:pt x="12169" y="7240"/>
                    <a:pt x="12169" y="7240"/>
                  </a:cubicBezTo>
                  <a:cubicBezTo>
                    <a:pt x="12169" y="7240"/>
                    <a:pt x="12026" y="7097"/>
                    <a:pt x="11728" y="6859"/>
                  </a:cubicBezTo>
                  <a:cubicBezTo>
                    <a:pt x="11454" y="6621"/>
                    <a:pt x="11050" y="6299"/>
                    <a:pt x="10550" y="5894"/>
                  </a:cubicBezTo>
                  <a:cubicBezTo>
                    <a:pt x="9537" y="5097"/>
                    <a:pt x="8109" y="4049"/>
                    <a:pt x="6406" y="3037"/>
                  </a:cubicBezTo>
                  <a:cubicBezTo>
                    <a:pt x="4727" y="2025"/>
                    <a:pt x="3120" y="1263"/>
                    <a:pt x="1929" y="763"/>
                  </a:cubicBezTo>
                  <a:cubicBezTo>
                    <a:pt x="1334" y="513"/>
                    <a:pt x="858" y="310"/>
                    <a:pt x="513" y="191"/>
                  </a:cubicBezTo>
                  <a:cubicBezTo>
                    <a:pt x="191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56"/>
            <p:cNvSpPr/>
            <p:nvPr/>
          </p:nvSpPr>
          <p:spPr>
            <a:xfrm>
              <a:off x="3092050" y="2249900"/>
              <a:ext cx="231600" cy="83575"/>
            </a:xfrm>
            <a:custGeom>
              <a:avLst/>
              <a:gdLst/>
              <a:ahLst/>
              <a:cxnLst/>
              <a:rect l="l" t="t" r="r" b="b"/>
              <a:pathLst>
                <a:path w="9264" h="3343" extrusionOk="0">
                  <a:moveTo>
                    <a:pt x="9256" y="303"/>
                  </a:moveTo>
                  <a:lnTo>
                    <a:pt x="9256" y="303"/>
                  </a:lnTo>
                  <a:cubicBezTo>
                    <a:pt x="9261" y="305"/>
                    <a:pt x="9263" y="307"/>
                    <a:pt x="9263" y="307"/>
                  </a:cubicBezTo>
                  <a:lnTo>
                    <a:pt x="9256" y="303"/>
                  </a:lnTo>
                  <a:close/>
                  <a:moveTo>
                    <a:pt x="8613" y="0"/>
                  </a:moveTo>
                  <a:cubicBezTo>
                    <a:pt x="8554" y="0"/>
                    <a:pt x="8492" y="9"/>
                    <a:pt x="8430" y="33"/>
                  </a:cubicBezTo>
                  <a:cubicBezTo>
                    <a:pt x="8346" y="68"/>
                    <a:pt x="8239" y="140"/>
                    <a:pt x="8180" y="259"/>
                  </a:cubicBezTo>
                  <a:cubicBezTo>
                    <a:pt x="8120" y="378"/>
                    <a:pt x="8120" y="485"/>
                    <a:pt x="8061" y="509"/>
                  </a:cubicBezTo>
                  <a:cubicBezTo>
                    <a:pt x="8033" y="537"/>
                    <a:pt x="7989" y="548"/>
                    <a:pt x="7933" y="548"/>
                  </a:cubicBezTo>
                  <a:cubicBezTo>
                    <a:pt x="7893" y="548"/>
                    <a:pt x="7848" y="543"/>
                    <a:pt x="7799" y="533"/>
                  </a:cubicBezTo>
                  <a:cubicBezTo>
                    <a:pt x="7680" y="521"/>
                    <a:pt x="7537" y="473"/>
                    <a:pt x="7382" y="473"/>
                  </a:cubicBezTo>
                  <a:cubicBezTo>
                    <a:pt x="7287" y="473"/>
                    <a:pt x="7180" y="485"/>
                    <a:pt x="7096" y="545"/>
                  </a:cubicBezTo>
                  <a:cubicBezTo>
                    <a:pt x="7001" y="604"/>
                    <a:pt x="6941" y="723"/>
                    <a:pt x="6918" y="783"/>
                  </a:cubicBezTo>
                  <a:cubicBezTo>
                    <a:pt x="6870" y="902"/>
                    <a:pt x="6799" y="973"/>
                    <a:pt x="6691" y="1057"/>
                  </a:cubicBezTo>
                  <a:cubicBezTo>
                    <a:pt x="6477" y="1188"/>
                    <a:pt x="6168" y="1247"/>
                    <a:pt x="5846" y="1319"/>
                  </a:cubicBezTo>
                  <a:cubicBezTo>
                    <a:pt x="5513" y="1390"/>
                    <a:pt x="5179" y="1485"/>
                    <a:pt x="4834" y="1569"/>
                  </a:cubicBezTo>
                  <a:cubicBezTo>
                    <a:pt x="3453" y="1950"/>
                    <a:pt x="2239" y="2378"/>
                    <a:pt x="1381" y="2735"/>
                  </a:cubicBezTo>
                  <a:cubicBezTo>
                    <a:pt x="512" y="3093"/>
                    <a:pt x="0" y="3343"/>
                    <a:pt x="0" y="3343"/>
                  </a:cubicBezTo>
                  <a:cubicBezTo>
                    <a:pt x="0" y="3343"/>
                    <a:pt x="548" y="3176"/>
                    <a:pt x="1453" y="2950"/>
                  </a:cubicBezTo>
                  <a:cubicBezTo>
                    <a:pt x="2346" y="2700"/>
                    <a:pt x="3560" y="2354"/>
                    <a:pt x="4941" y="1985"/>
                  </a:cubicBezTo>
                  <a:cubicBezTo>
                    <a:pt x="5275" y="1902"/>
                    <a:pt x="5608" y="1807"/>
                    <a:pt x="5929" y="1723"/>
                  </a:cubicBezTo>
                  <a:cubicBezTo>
                    <a:pt x="6251" y="1628"/>
                    <a:pt x="6584" y="1569"/>
                    <a:pt x="6882" y="1342"/>
                  </a:cubicBezTo>
                  <a:cubicBezTo>
                    <a:pt x="7037" y="1247"/>
                    <a:pt x="7156" y="1069"/>
                    <a:pt x="7203" y="914"/>
                  </a:cubicBezTo>
                  <a:cubicBezTo>
                    <a:pt x="7227" y="842"/>
                    <a:pt x="7227" y="830"/>
                    <a:pt x="7263" y="795"/>
                  </a:cubicBezTo>
                  <a:cubicBezTo>
                    <a:pt x="7287" y="771"/>
                    <a:pt x="7322" y="747"/>
                    <a:pt x="7370" y="747"/>
                  </a:cubicBezTo>
                  <a:cubicBezTo>
                    <a:pt x="7477" y="747"/>
                    <a:pt x="7620" y="771"/>
                    <a:pt x="7751" y="783"/>
                  </a:cubicBezTo>
                  <a:cubicBezTo>
                    <a:pt x="7773" y="783"/>
                    <a:pt x="7796" y="783"/>
                    <a:pt x="7819" y="783"/>
                  </a:cubicBezTo>
                  <a:cubicBezTo>
                    <a:pt x="7937" y="783"/>
                    <a:pt x="8071" y="775"/>
                    <a:pt x="8180" y="676"/>
                  </a:cubicBezTo>
                  <a:cubicBezTo>
                    <a:pt x="8239" y="616"/>
                    <a:pt x="8263" y="545"/>
                    <a:pt x="8287" y="485"/>
                  </a:cubicBezTo>
                  <a:cubicBezTo>
                    <a:pt x="8299" y="426"/>
                    <a:pt x="8299" y="366"/>
                    <a:pt x="8311" y="330"/>
                  </a:cubicBezTo>
                  <a:cubicBezTo>
                    <a:pt x="8346" y="247"/>
                    <a:pt x="8406" y="187"/>
                    <a:pt x="8477" y="152"/>
                  </a:cubicBezTo>
                  <a:cubicBezTo>
                    <a:pt x="8546" y="120"/>
                    <a:pt x="8614" y="110"/>
                    <a:pt x="8679" y="110"/>
                  </a:cubicBezTo>
                  <a:cubicBezTo>
                    <a:pt x="8762" y="110"/>
                    <a:pt x="8840" y="127"/>
                    <a:pt x="8906" y="140"/>
                  </a:cubicBezTo>
                  <a:cubicBezTo>
                    <a:pt x="9025" y="187"/>
                    <a:pt x="9120" y="235"/>
                    <a:pt x="9180" y="259"/>
                  </a:cubicBezTo>
                  <a:lnTo>
                    <a:pt x="9256" y="303"/>
                  </a:lnTo>
                  <a:lnTo>
                    <a:pt x="9256" y="303"/>
                  </a:lnTo>
                  <a:cubicBezTo>
                    <a:pt x="9246" y="296"/>
                    <a:pt x="9222" y="280"/>
                    <a:pt x="9180" y="247"/>
                  </a:cubicBezTo>
                  <a:cubicBezTo>
                    <a:pt x="9132" y="199"/>
                    <a:pt x="9037" y="140"/>
                    <a:pt x="8918" y="80"/>
                  </a:cubicBezTo>
                  <a:cubicBezTo>
                    <a:pt x="8846" y="40"/>
                    <a:pt x="8736" y="0"/>
                    <a:pt x="86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56"/>
            <p:cNvSpPr/>
            <p:nvPr/>
          </p:nvSpPr>
          <p:spPr>
            <a:xfrm>
              <a:off x="3148900" y="2310525"/>
              <a:ext cx="417925" cy="144400"/>
            </a:xfrm>
            <a:custGeom>
              <a:avLst/>
              <a:gdLst/>
              <a:ahLst/>
              <a:cxnLst/>
              <a:rect l="l" t="t" r="r" b="b"/>
              <a:pathLst>
                <a:path w="16717" h="5776" extrusionOk="0">
                  <a:moveTo>
                    <a:pt x="0" y="1"/>
                  </a:moveTo>
                  <a:cubicBezTo>
                    <a:pt x="0" y="1"/>
                    <a:pt x="227" y="132"/>
                    <a:pt x="607" y="346"/>
                  </a:cubicBezTo>
                  <a:cubicBezTo>
                    <a:pt x="1000" y="572"/>
                    <a:pt x="1560" y="894"/>
                    <a:pt x="2274" y="1263"/>
                  </a:cubicBezTo>
                  <a:cubicBezTo>
                    <a:pt x="3703" y="2001"/>
                    <a:pt x="5739" y="2942"/>
                    <a:pt x="8061" y="3751"/>
                  </a:cubicBezTo>
                  <a:cubicBezTo>
                    <a:pt x="10406" y="4549"/>
                    <a:pt x="12573" y="5073"/>
                    <a:pt x="14157" y="5371"/>
                  </a:cubicBezTo>
                  <a:cubicBezTo>
                    <a:pt x="14943" y="5513"/>
                    <a:pt x="15586" y="5621"/>
                    <a:pt x="16026" y="5680"/>
                  </a:cubicBezTo>
                  <a:cubicBezTo>
                    <a:pt x="16455" y="5740"/>
                    <a:pt x="16717" y="5775"/>
                    <a:pt x="16717" y="5775"/>
                  </a:cubicBezTo>
                  <a:cubicBezTo>
                    <a:pt x="16717" y="5775"/>
                    <a:pt x="16478" y="5728"/>
                    <a:pt x="16026" y="5621"/>
                  </a:cubicBezTo>
                  <a:cubicBezTo>
                    <a:pt x="15597" y="5537"/>
                    <a:pt x="14954" y="5371"/>
                    <a:pt x="14181" y="5180"/>
                  </a:cubicBezTo>
                  <a:cubicBezTo>
                    <a:pt x="12621" y="4775"/>
                    <a:pt x="10490" y="4168"/>
                    <a:pt x="8180" y="3370"/>
                  </a:cubicBezTo>
                  <a:cubicBezTo>
                    <a:pt x="5858" y="2573"/>
                    <a:pt x="3822" y="1739"/>
                    <a:pt x="2346" y="1084"/>
                  </a:cubicBezTo>
                  <a:cubicBezTo>
                    <a:pt x="1619" y="751"/>
                    <a:pt x="1024" y="489"/>
                    <a:pt x="619" y="298"/>
                  </a:cubicBezTo>
                  <a:cubicBezTo>
                    <a:pt x="227" y="9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56"/>
            <p:cNvSpPr/>
            <p:nvPr/>
          </p:nvSpPr>
          <p:spPr>
            <a:xfrm>
              <a:off x="3202475" y="2295950"/>
              <a:ext cx="157475" cy="53300"/>
            </a:xfrm>
            <a:custGeom>
              <a:avLst/>
              <a:gdLst/>
              <a:ahLst/>
              <a:cxnLst/>
              <a:rect l="l" t="t" r="r" b="b"/>
              <a:pathLst>
                <a:path w="6299" h="2132" extrusionOk="0">
                  <a:moveTo>
                    <a:pt x="0" y="0"/>
                  </a:moveTo>
                  <a:cubicBezTo>
                    <a:pt x="0" y="0"/>
                    <a:pt x="310" y="215"/>
                    <a:pt x="834" y="512"/>
                  </a:cubicBezTo>
                  <a:cubicBezTo>
                    <a:pt x="1358" y="834"/>
                    <a:pt x="2108" y="1203"/>
                    <a:pt x="2989" y="1501"/>
                  </a:cubicBezTo>
                  <a:cubicBezTo>
                    <a:pt x="3882" y="1798"/>
                    <a:pt x="4703" y="1965"/>
                    <a:pt x="5311" y="2036"/>
                  </a:cubicBezTo>
                  <a:cubicBezTo>
                    <a:pt x="5918" y="2132"/>
                    <a:pt x="6299" y="2132"/>
                    <a:pt x="6299" y="2132"/>
                  </a:cubicBezTo>
                  <a:cubicBezTo>
                    <a:pt x="6299" y="2132"/>
                    <a:pt x="5942" y="2024"/>
                    <a:pt x="5334" y="1846"/>
                  </a:cubicBezTo>
                  <a:cubicBezTo>
                    <a:pt x="4763" y="1667"/>
                    <a:pt x="3965" y="1429"/>
                    <a:pt x="3108" y="1132"/>
                  </a:cubicBezTo>
                  <a:cubicBezTo>
                    <a:pt x="2251" y="834"/>
                    <a:pt x="1465" y="548"/>
                    <a:pt x="905" y="334"/>
                  </a:cubicBezTo>
                  <a:cubicBezTo>
                    <a:pt x="358" y="13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56"/>
            <p:cNvSpPr/>
            <p:nvPr/>
          </p:nvSpPr>
          <p:spPr>
            <a:xfrm>
              <a:off x="3350400" y="2308150"/>
              <a:ext cx="753100" cy="336375"/>
            </a:xfrm>
            <a:custGeom>
              <a:avLst/>
              <a:gdLst/>
              <a:ahLst/>
              <a:cxnLst/>
              <a:rect l="l" t="t" r="r" b="b"/>
              <a:pathLst>
                <a:path w="30124" h="1345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18" y="215"/>
                    <a:pt x="1179" y="584"/>
                  </a:cubicBezTo>
                  <a:cubicBezTo>
                    <a:pt x="1941" y="953"/>
                    <a:pt x="3037" y="1477"/>
                    <a:pt x="4442" y="2060"/>
                  </a:cubicBezTo>
                  <a:cubicBezTo>
                    <a:pt x="5835" y="2632"/>
                    <a:pt x="7526" y="3275"/>
                    <a:pt x="9442" y="3846"/>
                  </a:cubicBezTo>
                  <a:cubicBezTo>
                    <a:pt x="11359" y="4406"/>
                    <a:pt x="13491" y="4894"/>
                    <a:pt x="15705" y="5513"/>
                  </a:cubicBezTo>
                  <a:cubicBezTo>
                    <a:pt x="17908" y="6120"/>
                    <a:pt x="19979" y="6859"/>
                    <a:pt x="21730" y="7775"/>
                  </a:cubicBezTo>
                  <a:cubicBezTo>
                    <a:pt x="23504" y="8668"/>
                    <a:pt x="25004" y="9645"/>
                    <a:pt x="26242" y="10514"/>
                  </a:cubicBezTo>
                  <a:cubicBezTo>
                    <a:pt x="27480" y="11371"/>
                    <a:pt x="28433" y="12121"/>
                    <a:pt x="29100" y="12633"/>
                  </a:cubicBezTo>
                  <a:cubicBezTo>
                    <a:pt x="29754" y="13169"/>
                    <a:pt x="30124" y="13455"/>
                    <a:pt x="30124" y="13455"/>
                  </a:cubicBezTo>
                  <a:cubicBezTo>
                    <a:pt x="30124" y="13455"/>
                    <a:pt x="29766" y="13145"/>
                    <a:pt x="29135" y="12597"/>
                  </a:cubicBezTo>
                  <a:cubicBezTo>
                    <a:pt x="28492" y="12038"/>
                    <a:pt x="27552" y="11252"/>
                    <a:pt x="26349" y="10347"/>
                  </a:cubicBezTo>
                  <a:cubicBezTo>
                    <a:pt x="25147" y="9442"/>
                    <a:pt x="23658" y="8406"/>
                    <a:pt x="21884" y="7478"/>
                  </a:cubicBezTo>
                  <a:cubicBezTo>
                    <a:pt x="20122" y="6525"/>
                    <a:pt x="18027" y="5751"/>
                    <a:pt x="15812" y="5132"/>
                  </a:cubicBezTo>
                  <a:cubicBezTo>
                    <a:pt x="13598" y="4513"/>
                    <a:pt x="11455" y="4049"/>
                    <a:pt x="9526" y="3525"/>
                  </a:cubicBezTo>
                  <a:cubicBezTo>
                    <a:pt x="7609" y="3025"/>
                    <a:pt x="5930" y="2429"/>
                    <a:pt x="4513" y="1894"/>
                  </a:cubicBezTo>
                  <a:cubicBezTo>
                    <a:pt x="3096" y="1358"/>
                    <a:pt x="1989" y="882"/>
                    <a:pt x="1215" y="536"/>
                  </a:cubicBezTo>
                  <a:cubicBezTo>
                    <a:pt x="441" y="19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56"/>
            <p:cNvSpPr/>
            <p:nvPr/>
          </p:nvSpPr>
          <p:spPr>
            <a:xfrm>
              <a:off x="3711475" y="2464725"/>
              <a:ext cx="299450" cy="144375"/>
            </a:xfrm>
            <a:custGeom>
              <a:avLst/>
              <a:gdLst/>
              <a:ahLst/>
              <a:cxnLst/>
              <a:rect l="l" t="t" r="r" b="b"/>
              <a:pathLst>
                <a:path w="11978" h="5775" extrusionOk="0">
                  <a:moveTo>
                    <a:pt x="0" y="0"/>
                  </a:moveTo>
                  <a:cubicBezTo>
                    <a:pt x="0" y="0"/>
                    <a:pt x="179" y="48"/>
                    <a:pt x="500" y="131"/>
                  </a:cubicBezTo>
                  <a:cubicBezTo>
                    <a:pt x="833" y="226"/>
                    <a:pt x="1310" y="357"/>
                    <a:pt x="1893" y="536"/>
                  </a:cubicBezTo>
                  <a:cubicBezTo>
                    <a:pt x="3048" y="893"/>
                    <a:pt x="4608" y="1477"/>
                    <a:pt x="6275" y="2274"/>
                  </a:cubicBezTo>
                  <a:cubicBezTo>
                    <a:pt x="7930" y="3084"/>
                    <a:pt x="9370" y="3941"/>
                    <a:pt x="10370" y="4632"/>
                  </a:cubicBezTo>
                  <a:cubicBezTo>
                    <a:pt x="10882" y="4977"/>
                    <a:pt x="11275" y="5263"/>
                    <a:pt x="11549" y="5465"/>
                  </a:cubicBezTo>
                  <a:cubicBezTo>
                    <a:pt x="11835" y="5656"/>
                    <a:pt x="11978" y="5775"/>
                    <a:pt x="11978" y="5775"/>
                  </a:cubicBezTo>
                  <a:cubicBezTo>
                    <a:pt x="11978" y="5775"/>
                    <a:pt x="11835" y="5656"/>
                    <a:pt x="11609" y="5418"/>
                  </a:cubicBezTo>
                  <a:cubicBezTo>
                    <a:pt x="11359" y="5203"/>
                    <a:pt x="10978" y="4870"/>
                    <a:pt x="10501" y="4489"/>
                  </a:cubicBezTo>
                  <a:cubicBezTo>
                    <a:pt x="9549" y="3715"/>
                    <a:pt x="8144" y="2739"/>
                    <a:pt x="6453" y="1929"/>
                  </a:cubicBezTo>
                  <a:cubicBezTo>
                    <a:pt x="4774" y="1108"/>
                    <a:pt x="3143" y="619"/>
                    <a:pt x="1953" y="346"/>
                  </a:cubicBezTo>
                  <a:cubicBezTo>
                    <a:pt x="1334" y="215"/>
                    <a:pt x="857" y="119"/>
                    <a:pt x="524" y="84"/>
                  </a:cubicBezTo>
                  <a:cubicBezTo>
                    <a:pt x="191" y="3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56"/>
            <p:cNvSpPr/>
            <p:nvPr/>
          </p:nvSpPr>
          <p:spPr>
            <a:xfrm>
              <a:off x="3836175" y="2531400"/>
              <a:ext cx="103325" cy="50925"/>
            </a:xfrm>
            <a:custGeom>
              <a:avLst/>
              <a:gdLst/>
              <a:ahLst/>
              <a:cxnLst/>
              <a:rect l="l" t="t" r="r" b="b"/>
              <a:pathLst>
                <a:path w="4133" h="2037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70" y="572"/>
                    <a:pt x="2001" y="1131"/>
                  </a:cubicBezTo>
                  <a:cubicBezTo>
                    <a:pt x="3156" y="1679"/>
                    <a:pt x="4132" y="2036"/>
                    <a:pt x="4132" y="2036"/>
                  </a:cubicBezTo>
                  <a:cubicBezTo>
                    <a:pt x="4132" y="2036"/>
                    <a:pt x="3346" y="1346"/>
                    <a:pt x="2180" y="774"/>
                  </a:cubicBezTo>
                  <a:cubicBezTo>
                    <a:pt x="1037" y="20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56"/>
            <p:cNvSpPr/>
            <p:nvPr/>
          </p:nvSpPr>
          <p:spPr>
            <a:xfrm>
              <a:off x="3885900" y="2465900"/>
              <a:ext cx="229200" cy="144400"/>
            </a:xfrm>
            <a:custGeom>
              <a:avLst/>
              <a:gdLst/>
              <a:ahLst/>
              <a:cxnLst/>
              <a:rect l="l" t="t" r="r" b="b"/>
              <a:pathLst>
                <a:path w="9168" h="5776" extrusionOk="0">
                  <a:moveTo>
                    <a:pt x="0" y="1"/>
                  </a:moveTo>
                  <a:cubicBezTo>
                    <a:pt x="0" y="1"/>
                    <a:pt x="536" y="287"/>
                    <a:pt x="1405" y="763"/>
                  </a:cubicBezTo>
                  <a:cubicBezTo>
                    <a:pt x="2262" y="1239"/>
                    <a:pt x="3429" y="1918"/>
                    <a:pt x="4691" y="2715"/>
                  </a:cubicBezTo>
                  <a:cubicBezTo>
                    <a:pt x="5953" y="3501"/>
                    <a:pt x="7072" y="4275"/>
                    <a:pt x="7870" y="4835"/>
                  </a:cubicBezTo>
                  <a:cubicBezTo>
                    <a:pt x="8680" y="5418"/>
                    <a:pt x="9168" y="5775"/>
                    <a:pt x="9168" y="5775"/>
                  </a:cubicBezTo>
                  <a:cubicBezTo>
                    <a:pt x="9168" y="5775"/>
                    <a:pt x="8751" y="5347"/>
                    <a:pt x="7989" y="4692"/>
                  </a:cubicBezTo>
                  <a:cubicBezTo>
                    <a:pt x="7251" y="4037"/>
                    <a:pt x="6179" y="3180"/>
                    <a:pt x="4894" y="2382"/>
                  </a:cubicBezTo>
                  <a:cubicBezTo>
                    <a:pt x="3632" y="1572"/>
                    <a:pt x="2393" y="965"/>
                    <a:pt x="1488" y="584"/>
                  </a:cubicBezTo>
                  <a:cubicBezTo>
                    <a:pt x="584" y="19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56"/>
            <p:cNvSpPr/>
            <p:nvPr/>
          </p:nvSpPr>
          <p:spPr>
            <a:xfrm>
              <a:off x="4109725" y="2592700"/>
              <a:ext cx="85150" cy="134575"/>
            </a:xfrm>
            <a:custGeom>
              <a:avLst/>
              <a:gdLst/>
              <a:ahLst/>
              <a:cxnLst/>
              <a:rect l="l" t="t" r="r" b="b"/>
              <a:pathLst>
                <a:path w="3406" h="5383" extrusionOk="0">
                  <a:moveTo>
                    <a:pt x="1" y="1"/>
                  </a:moveTo>
                  <a:cubicBezTo>
                    <a:pt x="1" y="1"/>
                    <a:pt x="275" y="263"/>
                    <a:pt x="644" y="691"/>
                  </a:cubicBezTo>
                  <a:cubicBezTo>
                    <a:pt x="1048" y="1120"/>
                    <a:pt x="1560" y="1751"/>
                    <a:pt x="2060" y="2477"/>
                  </a:cubicBezTo>
                  <a:cubicBezTo>
                    <a:pt x="2584" y="3204"/>
                    <a:pt x="2953" y="3906"/>
                    <a:pt x="3144" y="4454"/>
                  </a:cubicBezTo>
                  <a:cubicBezTo>
                    <a:pt x="3251" y="4740"/>
                    <a:pt x="3311" y="4966"/>
                    <a:pt x="3346" y="5121"/>
                  </a:cubicBezTo>
                  <a:cubicBezTo>
                    <a:pt x="3370" y="5287"/>
                    <a:pt x="3382" y="5383"/>
                    <a:pt x="3382" y="5383"/>
                  </a:cubicBezTo>
                  <a:cubicBezTo>
                    <a:pt x="3382" y="5383"/>
                    <a:pt x="3406" y="5287"/>
                    <a:pt x="3406" y="5121"/>
                  </a:cubicBezTo>
                  <a:cubicBezTo>
                    <a:pt x="3406" y="4942"/>
                    <a:pt x="3382" y="4704"/>
                    <a:pt x="3346" y="4406"/>
                  </a:cubicBezTo>
                  <a:cubicBezTo>
                    <a:pt x="3239" y="3811"/>
                    <a:pt x="2918" y="3013"/>
                    <a:pt x="2382" y="2263"/>
                  </a:cubicBezTo>
                  <a:cubicBezTo>
                    <a:pt x="1870" y="1513"/>
                    <a:pt x="1251" y="930"/>
                    <a:pt x="798" y="561"/>
                  </a:cubicBezTo>
                  <a:cubicBezTo>
                    <a:pt x="334" y="18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56"/>
            <p:cNvSpPr/>
            <p:nvPr/>
          </p:nvSpPr>
          <p:spPr>
            <a:xfrm>
              <a:off x="4116875" y="2643900"/>
              <a:ext cx="58075" cy="75050"/>
            </a:xfrm>
            <a:custGeom>
              <a:avLst/>
              <a:gdLst/>
              <a:ahLst/>
              <a:cxnLst/>
              <a:rect l="l" t="t" r="r" b="b"/>
              <a:pathLst>
                <a:path w="2323" h="300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156"/>
                    <a:pt x="358" y="453"/>
                  </a:cubicBezTo>
                  <a:cubicBezTo>
                    <a:pt x="572" y="727"/>
                    <a:pt x="870" y="1096"/>
                    <a:pt x="1179" y="1501"/>
                  </a:cubicBezTo>
                  <a:cubicBezTo>
                    <a:pt x="1489" y="1918"/>
                    <a:pt x="1774" y="2287"/>
                    <a:pt x="1989" y="2561"/>
                  </a:cubicBezTo>
                  <a:cubicBezTo>
                    <a:pt x="2191" y="2823"/>
                    <a:pt x="2322" y="3001"/>
                    <a:pt x="2322" y="3001"/>
                  </a:cubicBezTo>
                  <a:cubicBezTo>
                    <a:pt x="2322" y="3001"/>
                    <a:pt x="2286" y="2775"/>
                    <a:pt x="2167" y="2453"/>
                  </a:cubicBezTo>
                  <a:cubicBezTo>
                    <a:pt x="2024" y="2120"/>
                    <a:pt x="1822" y="1680"/>
                    <a:pt x="1489" y="1251"/>
                  </a:cubicBezTo>
                  <a:cubicBezTo>
                    <a:pt x="1167" y="810"/>
                    <a:pt x="774" y="501"/>
                    <a:pt x="500" y="298"/>
                  </a:cubicBezTo>
                  <a:cubicBezTo>
                    <a:pt x="203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56"/>
            <p:cNvSpPr/>
            <p:nvPr/>
          </p:nvSpPr>
          <p:spPr>
            <a:xfrm>
              <a:off x="4088000" y="2650450"/>
              <a:ext cx="44675" cy="61950"/>
            </a:xfrm>
            <a:custGeom>
              <a:avLst/>
              <a:gdLst/>
              <a:ahLst/>
              <a:cxnLst/>
              <a:rect l="l" t="t" r="r" b="b"/>
              <a:pathLst>
                <a:path w="1787" h="2478" extrusionOk="0">
                  <a:moveTo>
                    <a:pt x="0" y="1"/>
                  </a:moveTo>
                  <a:cubicBezTo>
                    <a:pt x="0" y="1"/>
                    <a:pt x="84" y="167"/>
                    <a:pt x="239" y="406"/>
                  </a:cubicBezTo>
                  <a:cubicBezTo>
                    <a:pt x="381" y="632"/>
                    <a:pt x="596" y="953"/>
                    <a:pt x="834" y="1287"/>
                  </a:cubicBezTo>
                  <a:cubicBezTo>
                    <a:pt x="1072" y="1620"/>
                    <a:pt x="1310" y="1906"/>
                    <a:pt x="1489" y="2132"/>
                  </a:cubicBezTo>
                  <a:cubicBezTo>
                    <a:pt x="1667" y="2334"/>
                    <a:pt x="1786" y="2477"/>
                    <a:pt x="1786" y="2477"/>
                  </a:cubicBezTo>
                  <a:cubicBezTo>
                    <a:pt x="1786" y="2477"/>
                    <a:pt x="1751" y="2299"/>
                    <a:pt x="1667" y="2025"/>
                  </a:cubicBezTo>
                  <a:cubicBezTo>
                    <a:pt x="1572" y="1763"/>
                    <a:pt x="1417" y="1406"/>
                    <a:pt x="1155" y="1048"/>
                  </a:cubicBezTo>
                  <a:cubicBezTo>
                    <a:pt x="905" y="691"/>
                    <a:pt x="608" y="417"/>
                    <a:pt x="381" y="251"/>
                  </a:cubicBezTo>
                  <a:cubicBezTo>
                    <a:pt x="167" y="9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56"/>
            <p:cNvSpPr/>
            <p:nvPr/>
          </p:nvSpPr>
          <p:spPr>
            <a:xfrm>
              <a:off x="3958225" y="2621000"/>
              <a:ext cx="94075" cy="97650"/>
            </a:xfrm>
            <a:custGeom>
              <a:avLst/>
              <a:gdLst/>
              <a:ahLst/>
              <a:cxnLst/>
              <a:rect l="l" t="t" r="r" b="b"/>
              <a:pathLst>
                <a:path w="3763" h="3906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38" y="202"/>
                    <a:pt x="608" y="536"/>
                  </a:cubicBezTo>
                  <a:cubicBezTo>
                    <a:pt x="977" y="857"/>
                    <a:pt x="1465" y="1310"/>
                    <a:pt x="1989" y="1845"/>
                  </a:cubicBezTo>
                  <a:cubicBezTo>
                    <a:pt x="2489" y="2381"/>
                    <a:pt x="2941" y="2893"/>
                    <a:pt x="3251" y="3274"/>
                  </a:cubicBezTo>
                  <a:cubicBezTo>
                    <a:pt x="3572" y="3667"/>
                    <a:pt x="3763" y="3905"/>
                    <a:pt x="3763" y="3905"/>
                  </a:cubicBezTo>
                  <a:cubicBezTo>
                    <a:pt x="3763" y="3905"/>
                    <a:pt x="3656" y="3608"/>
                    <a:pt x="3417" y="3155"/>
                  </a:cubicBezTo>
                  <a:cubicBezTo>
                    <a:pt x="3191" y="2715"/>
                    <a:pt x="2810" y="2119"/>
                    <a:pt x="2274" y="1572"/>
                  </a:cubicBezTo>
                  <a:cubicBezTo>
                    <a:pt x="1739" y="1012"/>
                    <a:pt x="1155" y="607"/>
                    <a:pt x="727" y="357"/>
                  </a:cubicBezTo>
                  <a:cubicBezTo>
                    <a:pt x="274" y="10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56"/>
            <p:cNvSpPr/>
            <p:nvPr/>
          </p:nvSpPr>
          <p:spPr>
            <a:xfrm>
              <a:off x="3496850" y="1763150"/>
              <a:ext cx="266725" cy="269700"/>
            </a:xfrm>
            <a:custGeom>
              <a:avLst/>
              <a:gdLst/>
              <a:ahLst/>
              <a:cxnLst/>
              <a:rect l="l" t="t" r="r" b="b"/>
              <a:pathLst>
                <a:path w="10669" h="10788" extrusionOk="0">
                  <a:moveTo>
                    <a:pt x="10669" y="0"/>
                  </a:moveTo>
                  <a:cubicBezTo>
                    <a:pt x="10668" y="1"/>
                    <a:pt x="8132" y="2275"/>
                    <a:pt x="5192" y="5251"/>
                  </a:cubicBezTo>
                  <a:cubicBezTo>
                    <a:pt x="2239" y="8227"/>
                    <a:pt x="1" y="10787"/>
                    <a:pt x="1" y="10787"/>
                  </a:cubicBezTo>
                  <a:cubicBezTo>
                    <a:pt x="1" y="10787"/>
                    <a:pt x="2525" y="8513"/>
                    <a:pt x="5466" y="5537"/>
                  </a:cubicBezTo>
                  <a:cubicBezTo>
                    <a:pt x="8418" y="2560"/>
                    <a:pt x="10668" y="1"/>
                    <a:pt x="106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56"/>
            <p:cNvSpPr/>
            <p:nvPr/>
          </p:nvSpPr>
          <p:spPr>
            <a:xfrm>
              <a:off x="3340575" y="1840825"/>
              <a:ext cx="312575" cy="303950"/>
            </a:xfrm>
            <a:custGeom>
              <a:avLst/>
              <a:gdLst/>
              <a:ahLst/>
              <a:cxnLst/>
              <a:rect l="l" t="t" r="r" b="b"/>
              <a:pathLst>
                <a:path w="12503" h="12158" extrusionOk="0">
                  <a:moveTo>
                    <a:pt x="12502" y="1"/>
                  </a:moveTo>
                  <a:lnTo>
                    <a:pt x="12502" y="1"/>
                  </a:lnTo>
                  <a:cubicBezTo>
                    <a:pt x="12502" y="1"/>
                    <a:pt x="9490" y="2501"/>
                    <a:pt x="6037" y="5859"/>
                  </a:cubicBezTo>
                  <a:cubicBezTo>
                    <a:pt x="2585" y="9228"/>
                    <a:pt x="1" y="12157"/>
                    <a:pt x="1" y="12157"/>
                  </a:cubicBezTo>
                  <a:cubicBezTo>
                    <a:pt x="1" y="12157"/>
                    <a:pt x="2870" y="9502"/>
                    <a:pt x="6311" y="6144"/>
                  </a:cubicBezTo>
                  <a:cubicBezTo>
                    <a:pt x="9764" y="2799"/>
                    <a:pt x="12502" y="1"/>
                    <a:pt x="125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56"/>
            <p:cNvSpPr/>
            <p:nvPr/>
          </p:nvSpPr>
          <p:spPr>
            <a:xfrm>
              <a:off x="3575725" y="1813450"/>
              <a:ext cx="82775" cy="79500"/>
            </a:xfrm>
            <a:custGeom>
              <a:avLst/>
              <a:gdLst/>
              <a:ahLst/>
              <a:cxnLst/>
              <a:rect l="l" t="t" r="r" b="b"/>
              <a:pathLst>
                <a:path w="3311" h="3180" extrusionOk="0">
                  <a:moveTo>
                    <a:pt x="3311" y="0"/>
                  </a:moveTo>
                  <a:cubicBezTo>
                    <a:pt x="3311" y="1"/>
                    <a:pt x="2441" y="560"/>
                    <a:pt x="1513" y="1441"/>
                  </a:cubicBezTo>
                  <a:cubicBezTo>
                    <a:pt x="608" y="2310"/>
                    <a:pt x="1" y="3179"/>
                    <a:pt x="1" y="3179"/>
                  </a:cubicBezTo>
                  <a:cubicBezTo>
                    <a:pt x="1" y="3179"/>
                    <a:pt x="870" y="2608"/>
                    <a:pt x="1799" y="1739"/>
                  </a:cubicBezTo>
                  <a:cubicBezTo>
                    <a:pt x="2703" y="846"/>
                    <a:pt x="3311" y="1"/>
                    <a:pt x="33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56"/>
            <p:cNvSpPr/>
            <p:nvPr/>
          </p:nvSpPr>
          <p:spPr>
            <a:xfrm>
              <a:off x="3125375" y="2154550"/>
              <a:ext cx="176550" cy="167925"/>
            </a:xfrm>
            <a:custGeom>
              <a:avLst/>
              <a:gdLst/>
              <a:ahLst/>
              <a:cxnLst/>
              <a:rect l="l" t="t" r="r" b="b"/>
              <a:pathLst>
                <a:path w="7062" h="6717" extrusionOk="0">
                  <a:moveTo>
                    <a:pt x="7061" y="1"/>
                  </a:moveTo>
                  <a:cubicBezTo>
                    <a:pt x="7061" y="1"/>
                    <a:pt x="6656" y="382"/>
                    <a:pt x="6037" y="1013"/>
                  </a:cubicBezTo>
                  <a:lnTo>
                    <a:pt x="3608" y="3454"/>
                  </a:lnTo>
                  <a:cubicBezTo>
                    <a:pt x="2656" y="4394"/>
                    <a:pt x="1775" y="5228"/>
                    <a:pt x="1108" y="5799"/>
                  </a:cubicBezTo>
                  <a:cubicBezTo>
                    <a:pt x="763" y="6085"/>
                    <a:pt x="489" y="6323"/>
                    <a:pt x="298" y="6478"/>
                  </a:cubicBezTo>
                  <a:cubicBezTo>
                    <a:pt x="108" y="6621"/>
                    <a:pt x="1" y="6716"/>
                    <a:pt x="1" y="6716"/>
                  </a:cubicBezTo>
                  <a:cubicBezTo>
                    <a:pt x="1" y="6716"/>
                    <a:pt x="120" y="6633"/>
                    <a:pt x="334" y="6514"/>
                  </a:cubicBezTo>
                  <a:cubicBezTo>
                    <a:pt x="536" y="6395"/>
                    <a:pt x="834" y="6204"/>
                    <a:pt x="1203" y="5954"/>
                  </a:cubicBezTo>
                  <a:cubicBezTo>
                    <a:pt x="1953" y="5442"/>
                    <a:pt x="2906" y="4668"/>
                    <a:pt x="3870" y="3716"/>
                  </a:cubicBezTo>
                  <a:cubicBezTo>
                    <a:pt x="4835" y="2751"/>
                    <a:pt x="5632" y="1811"/>
                    <a:pt x="6180" y="1132"/>
                  </a:cubicBezTo>
                  <a:cubicBezTo>
                    <a:pt x="6728" y="442"/>
                    <a:pt x="7061" y="1"/>
                    <a:pt x="70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56"/>
            <p:cNvSpPr/>
            <p:nvPr/>
          </p:nvSpPr>
          <p:spPr>
            <a:xfrm>
              <a:off x="3216175" y="2177475"/>
              <a:ext cx="92275" cy="100350"/>
            </a:xfrm>
            <a:custGeom>
              <a:avLst/>
              <a:gdLst/>
              <a:ahLst/>
              <a:cxnLst/>
              <a:rect l="l" t="t" r="r" b="b"/>
              <a:pathLst>
                <a:path w="3691" h="4014" extrusionOk="0">
                  <a:moveTo>
                    <a:pt x="3691" y="1"/>
                  </a:moveTo>
                  <a:cubicBezTo>
                    <a:pt x="3691" y="1"/>
                    <a:pt x="3488" y="227"/>
                    <a:pt x="3143" y="584"/>
                  </a:cubicBezTo>
                  <a:cubicBezTo>
                    <a:pt x="2810" y="941"/>
                    <a:pt x="2334" y="1429"/>
                    <a:pt x="1834" y="1977"/>
                  </a:cubicBezTo>
                  <a:cubicBezTo>
                    <a:pt x="1322" y="2549"/>
                    <a:pt x="869" y="3061"/>
                    <a:pt x="536" y="3418"/>
                  </a:cubicBezTo>
                  <a:cubicBezTo>
                    <a:pt x="214" y="3787"/>
                    <a:pt x="0" y="4013"/>
                    <a:pt x="0" y="4013"/>
                  </a:cubicBezTo>
                  <a:cubicBezTo>
                    <a:pt x="0" y="4013"/>
                    <a:pt x="274" y="3846"/>
                    <a:pt x="667" y="3549"/>
                  </a:cubicBezTo>
                  <a:cubicBezTo>
                    <a:pt x="1072" y="3251"/>
                    <a:pt x="1595" y="2823"/>
                    <a:pt x="2119" y="2251"/>
                  </a:cubicBezTo>
                  <a:cubicBezTo>
                    <a:pt x="2619" y="1691"/>
                    <a:pt x="3024" y="1120"/>
                    <a:pt x="3286" y="703"/>
                  </a:cubicBezTo>
                  <a:cubicBezTo>
                    <a:pt x="3560" y="287"/>
                    <a:pt x="3691" y="1"/>
                    <a:pt x="36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56"/>
            <p:cNvSpPr/>
            <p:nvPr/>
          </p:nvSpPr>
          <p:spPr>
            <a:xfrm>
              <a:off x="3288800" y="2047400"/>
              <a:ext cx="192000" cy="186375"/>
            </a:xfrm>
            <a:custGeom>
              <a:avLst/>
              <a:gdLst/>
              <a:ahLst/>
              <a:cxnLst/>
              <a:rect l="l" t="t" r="r" b="b"/>
              <a:pathLst>
                <a:path w="7680" h="7455" extrusionOk="0">
                  <a:moveTo>
                    <a:pt x="7680" y="1"/>
                  </a:moveTo>
                  <a:lnTo>
                    <a:pt x="7680" y="1"/>
                  </a:lnTo>
                  <a:cubicBezTo>
                    <a:pt x="7679" y="1"/>
                    <a:pt x="5834" y="1537"/>
                    <a:pt x="3703" y="3584"/>
                  </a:cubicBezTo>
                  <a:cubicBezTo>
                    <a:pt x="1572" y="5644"/>
                    <a:pt x="0" y="7454"/>
                    <a:pt x="0" y="7454"/>
                  </a:cubicBezTo>
                  <a:cubicBezTo>
                    <a:pt x="0" y="7454"/>
                    <a:pt x="1858" y="5918"/>
                    <a:pt x="3977" y="3870"/>
                  </a:cubicBezTo>
                  <a:cubicBezTo>
                    <a:pt x="6096" y="1811"/>
                    <a:pt x="7679" y="1"/>
                    <a:pt x="76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56"/>
            <p:cNvSpPr/>
            <p:nvPr/>
          </p:nvSpPr>
          <p:spPr>
            <a:xfrm>
              <a:off x="3444175" y="2314400"/>
              <a:ext cx="385175" cy="117300"/>
            </a:xfrm>
            <a:custGeom>
              <a:avLst/>
              <a:gdLst/>
              <a:ahLst/>
              <a:cxnLst/>
              <a:rect l="l" t="t" r="r" b="b"/>
              <a:pathLst>
                <a:path w="15407" h="4692" extrusionOk="0">
                  <a:moveTo>
                    <a:pt x="0" y="1"/>
                  </a:moveTo>
                  <a:cubicBezTo>
                    <a:pt x="0" y="1"/>
                    <a:pt x="167" y="155"/>
                    <a:pt x="524" y="358"/>
                  </a:cubicBezTo>
                  <a:cubicBezTo>
                    <a:pt x="881" y="572"/>
                    <a:pt x="1429" y="786"/>
                    <a:pt x="2131" y="1013"/>
                  </a:cubicBezTo>
                  <a:cubicBezTo>
                    <a:pt x="3536" y="1465"/>
                    <a:pt x="5453" y="2060"/>
                    <a:pt x="7596" y="2668"/>
                  </a:cubicBezTo>
                  <a:cubicBezTo>
                    <a:pt x="11883" y="3894"/>
                    <a:pt x="15407" y="4692"/>
                    <a:pt x="15407" y="4692"/>
                  </a:cubicBezTo>
                  <a:cubicBezTo>
                    <a:pt x="15407" y="4692"/>
                    <a:pt x="12002" y="3513"/>
                    <a:pt x="7704" y="2310"/>
                  </a:cubicBezTo>
                  <a:cubicBezTo>
                    <a:pt x="5560" y="1703"/>
                    <a:pt x="3608" y="1191"/>
                    <a:pt x="2191" y="834"/>
                  </a:cubicBezTo>
                  <a:cubicBezTo>
                    <a:pt x="1477" y="679"/>
                    <a:pt x="929" y="501"/>
                    <a:pt x="560" y="322"/>
                  </a:cubicBezTo>
                  <a:cubicBezTo>
                    <a:pt x="179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56"/>
            <p:cNvSpPr/>
            <p:nvPr/>
          </p:nvSpPr>
          <p:spPr>
            <a:xfrm>
              <a:off x="3863575" y="2437625"/>
              <a:ext cx="72650" cy="27725"/>
            </a:xfrm>
            <a:custGeom>
              <a:avLst/>
              <a:gdLst/>
              <a:ahLst/>
              <a:cxnLst/>
              <a:rect l="l" t="t" r="r" b="b"/>
              <a:pathLst>
                <a:path w="2906" h="110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84" y="429"/>
                    <a:pt x="1381" y="727"/>
                  </a:cubicBezTo>
                  <a:cubicBezTo>
                    <a:pt x="2191" y="1049"/>
                    <a:pt x="2905" y="1108"/>
                    <a:pt x="2905" y="1108"/>
                  </a:cubicBezTo>
                  <a:cubicBezTo>
                    <a:pt x="2905" y="1108"/>
                    <a:pt x="2334" y="668"/>
                    <a:pt x="1524" y="370"/>
                  </a:cubicBezTo>
                  <a:cubicBezTo>
                    <a:pt x="715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56"/>
            <p:cNvSpPr/>
            <p:nvPr/>
          </p:nvSpPr>
          <p:spPr>
            <a:xfrm>
              <a:off x="3946600" y="2472750"/>
              <a:ext cx="69700" cy="31275"/>
            </a:xfrm>
            <a:custGeom>
              <a:avLst/>
              <a:gdLst/>
              <a:ahLst/>
              <a:cxnLst/>
              <a:rect l="l" t="t" r="r" b="b"/>
              <a:pathLst>
                <a:path w="2788" h="1251" extrusionOk="0">
                  <a:moveTo>
                    <a:pt x="1" y="1"/>
                  </a:moveTo>
                  <a:cubicBezTo>
                    <a:pt x="1" y="1"/>
                    <a:pt x="549" y="453"/>
                    <a:pt x="1311" y="798"/>
                  </a:cubicBezTo>
                  <a:cubicBezTo>
                    <a:pt x="2085" y="1144"/>
                    <a:pt x="2787" y="1251"/>
                    <a:pt x="2787" y="1251"/>
                  </a:cubicBezTo>
                  <a:cubicBezTo>
                    <a:pt x="2787" y="1251"/>
                    <a:pt x="2251" y="787"/>
                    <a:pt x="1477" y="441"/>
                  </a:cubicBezTo>
                  <a:cubicBezTo>
                    <a:pt x="704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56"/>
            <p:cNvSpPr/>
            <p:nvPr/>
          </p:nvSpPr>
          <p:spPr>
            <a:xfrm>
              <a:off x="4902675" y="2928475"/>
              <a:ext cx="380450" cy="163100"/>
            </a:xfrm>
            <a:custGeom>
              <a:avLst/>
              <a:gdLst/>
              <a:ahLst/>
              <a:cxnLst/>
              <a:rect l="l" t="t" r="r" b="b"/>
              <a:pathLst>
                <a:path w="15218" h="6524" extrusionOk="0">
                  <a:moveTo>
                    <a:pt x="1" y="0"/>
                  </a:moveTo>
                  <a:cubicBezTo>
                    <a:pt x="1" y="0"/>
                    <a:pt x="835" y="441"/>
                    <a:pt x="2120" y="1250"/>
                  </a:cubicBezTo>
                  <a:cubicBezTo>
                    <a:pt x="3406" y="2024"/>
                    <a:pt x="5144" y="3191"/>
                    <a:pt x="7192" y="4298"/>
                  </a:cubicBezTo>
                  <a:cubicBezTo>
                    <a:pt x="9252" y="5394"/>
                    <a:pt x="11276" y="6084"/>
                    <a:pt x="12776" y="6334"/>
                  </a:cubicBezTo>
                  <a:cubicBezTo>
                    <a:pt x="13514" y="6453"/>
                    <a:pt x="14134" y="6501"/>
                    <a:pt x="14562" y="6513"/>
                  </a:cubicBezTo>
                  <a:cubicBezTo>
                    <a:pt x="14701" y="6521"/>
                    <a:pt x="14820" y="6523"/>
                    <a:pt x="14917" y="6523"/>
                  </a:cubicBezTo>
                  <a:cubicBezTo>
                    <a:pt x="15111" y="6523"/>
                    <a:pt x="15217" y="6513"/>
                    <a:pt x="15217" y="6513"/>
                  </a:cubicBezTo>
                  <a:cubicBezTo>
                    <a:pt x="15217" y="6513"/>
                    <a:pt x="14991" y="6501"/>
                    <a:pt x="14562" y="6465"/>
                  </a:cubicBezTo>
                  <a:cubicBezTo>
                    <a:pt x="14145" y="6429"/>
                    <a:pt x="13538" y="6334"/>
                    <a:pt x="12800" y="6156"/>
                  </a:cubicBezTo>
                  <a:cubicBezTo>
                    <a:pt x="11348" y="5834"/>
                    <a:pt x="9395" y="5060"/>
                    <a:pt x="7371" y="3965"/>
                  </a:cubicBezTo>
                  <a:cubicBezTo>
                    <a:pt x="5347" y="2881"/>
                    <a:pt x="3549" y="1786"/>
                    <a:pt x="2204" y="1084"/>
                  </a:cubicBezTo>
                  <a:cubicBezTo>
                    <a:pt x="870" y="36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56"/>
            <p:cNvSpPr/>
            <p:nvPr/>
          </p:nvSpPr>
          <p:spPr>
            <a:xfrm>
              <a:off x="5262850" y="2983825"/>
              <a:ext cx="21750" cy="106900"/>
            </a:xfrm>
            <a:custGeom>
              <a:avLst/>
              <a:gdLst/>
              <a:ahLst/>
              <a:cxnLst/>
              <a:rect l="l" t="t" r="r" b="b"/>
              <a:pathLst>
                <a:path w="870" h="4276" extrusionOk="0">
                  <a:moveTo>
                    <a:pt x="0" y="1"/>
                  </a:moveTo>
                  <a:cubicBezTo>
                    <a:pt x="0" y="1"/>
                    <a:pt x="60" y="989"/>
                    <a:pt x="274" y="2156"/>
                  </a:cubicBezTo>
                  <a:cubicBezTo>
                    <a:pt x="477" y="3334"/>
                    <a:pt x="774" y="4275"/>
                    <a:pt x="774" y="4275"/>
                  </a:cubicBezTo>
                  <a:cubicBezTo>
                    <a:pt x="774" y="4275"/>
                    <a:pt x="870" y="3275"/>
                    <a:pt x="655" y="2084"/>
                  </a:cubicBezTo>
                  <a:cubicBezTo>
                    <a:pt x="441" y="89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56"/>
            <p:cNvSpPr/>
            <p:nvPr/>
          </p:nvSpPr>
          <p:spPr>
            <a:xfrm>
              <a:off x="5263750" y="3072225"/>
              <a:ext cx="42875" cy="90225"/>
            </a:xfrm>
            <a:custGeom>
              <a:avLst/>
              <a:gdLst/>
              <a:ahLst/>
              <a:cxnLst/>
              <a:rect l="l" t="t" r="r" b="b"/>
              <a:pathLst>
                <a:path w="1715" h="3609" extrusionOk="0">
                  <a:moveTo>
                    <a:pt x="806" y="1667"/>
                  </a:moveTo>
                  <a:cubicBezTo>
                    <a:pt x="806" y="1667"/>
                    <a:pt x="807" y="1667"/>
                    <a:pt x="808" y="1668"/>
                  </a:cubicBezTo>
                  <a:lnTo>
                    <a:pt x="798" y="1668"/>
                  </a:lnTo>
                  <a:cubicBezTo>
                    <a:pt x="802" y="1668"/>
                    <a:pt x="805" y="1667"/>
                    <a:pt x="806" y="1667"/>
                  </a:cubicBezTo>
                  <a:close/>
                  <a:moveTo>
                    <a:pt x="24" y="1"/>
                  </a:moveTo>
                  <a:cubicBezTo>
                    <a:pt x="24" y="1"/>
                    <a:pt x="0" y="37"/>
                    <a:pt x="0" y="156"/>
                  </a:cubicBezTo>
                  <a:cubicBezTo>
                    <a:pt x="12" y="215"/>
                    <a:pt x="24" y="299"/>
                    <a:pt x="83" y="394"/>
                  </a:cubicBezTo>
                  <a:cubicBezTo>
                    <a:pt x="119" y="441"/>
                    <a:pt x="155" y="477"/>
                    <a:pt x="214" y="525"/>
                  </a:cubicBezTo>
                  <a:cubicBezTo>
                    <a:pt x="250" y="537"/>
                    <a:pt x="274" y="560"/>
                    <a:pt x="322" y="572"/>
                  </a:cubicBezTo>
                  <a:cubicBezTo>
                    <a:pt x="357" y="584"/>
                    <a:pt x="381" y="584"/>
                    <a:pt x="417" y="584"/>
                  </a:cubicBezTo>
                  <a:cubicBezTo>
                    <a:pt x="381" y="596"/>
                    <a:pt x="429" y="584"/>
                    <a:pt x="393" y="656"/>
                  </a:cubicBezTo>
                  <a:cubicBezTo>
                    <a:pt x="381" y="691"/>
                    <a:pt x="381" y="715"/>
                    <a:pt x="357" y="775"/>
                  </a:cubicBezTo>
                  <a:cubicBezTo>
                    <a:pt x="334" y="810"/>
                    <a:pt x="310" y="858"/>
                    <a:pt x="274" y="882"/>
                  </a:cubicBezTo>
                  <a:lnTo>
                    <a:pt x="191" y="977"/>
                  </a:lnTo>
                  <a:cubicBezTo>
                    <a:pt x="155" y="1013"/>
                    <a:pt x="131" y="1060"/>
                    <a:pt x="119" y="1108"/>
                  </a:cubicBezTo>
                  <a:cubicBezTo>
                    <a:pt x="119" y="1099"/>
                    <a:pt x="117" y="1094"/>
                    <a:pt x="113" y="1094"/>
                  </a:cubicBezTo>
                  <a:cubicBezTo>
                    <a:pt x="103" y="1094"/>
                    <a:pt x="83" y="1127"/>
                    <a:pt x="83" y="1180"/>
                  </a:cubicBezTo>
                  <a:cubicBezTo>
                    <a:pt x="83" y="1251"/>
                    <a:pt x="143" y="1370"/>
                    <a:pt x="298" y="1430"/>
                  </a:cubicBezTo>
                  <a:cubicBezTo>
                    <a:pt x="345" y="1453"/>
                    <a:pt x="381" y="1465"/>
                    <a:pt x="429" y="1465"/>
                  </a:cubicBezTo>
                  <a:lnTo>
                    <a:pt x="512" y="1465"/>
                  </a:lnTo>
                  <a:lnTo>
                    <a:pt x="500" y="1477"/>
                  </a:lnTo>
                  <a:lnTo>
                    <a:pt x="488" y="1525"/>
                  </a:lnTo>
                  <a:cubicBezTo>
                    <a:pt x="476" y="1549"/>
                    <a:pt x="464" y="1596"/>
                    <a:pt x="464" y="1632"/>
                  </a:cubicBezTo>
                  <a:cubicBezTo>
                    <a:pt x="464" y="1775"/>
                    <a:pt x="524" y="1870"/>
                    <a:pt x="595" y="1942"/>
                  </a:cubicBezTo>
                  <a:cubicBezTo>
                    <a:pt x="621" y="1967"/>
                    <a:pt x="653" y="1984"/>
                    <a:pt x="687" y="1996"/>
                  </a:cubicBezTo>
                  <a:lnTo>
                    <a:pt x="687" y="1996"/>
                  </a:lnTo>
                  <a:cubicBezTo>
                    <a:pt x="837" y="2607"/>
                    <a:pt x="1159" y="2973"/>
                    <a:pt x="1357" y="3216"/>
                  </a:cubicBezTo>
                  <a:cubicBezTo>
                    <a:pt x="1572" y="3489"/>
                    <a:pt x="1715" y="3608"/>
                    <a:pt x="1715" y="3608"/>
                  </a:cubicBezTo>
                  <a:cubicBezTo>
                    <a:pt x="1715" y="3608"/>
                    <a:pt x="1619" y="3442"/>
                    <a:pt x="1488" y="3156"/>
                  </a:cubicBezTo>
                  <a:cubicBezTo>
                    <a:pt x="1334" y="2846"/>
                    <a:pt x="1084" y="2406"/>
                    <a:pt x="1024" y="1822"/>
                  </a:cubicBezTo>
                  <a:lnTo>
                    <a:pt x="802" y="1752"/>
                  </a:lnTo>
                  <a:lnTo>
                    <a:pt x="802" y="1752"/>
                  </a:lnTo>
                  <a:cubicBezTo>
                    <a:pt x="806" y="1744"/>
                    <a:pt x="815" y="1728"/>
                    <a:pt x="834" y="1703"/>
                  </a:cubicBezTo>
                  <a:cubicBezTo>
                    <a:pt x="837" y="1694"/>
                    <a:pt x="840" y="1687"/>
                    <a:pt x="843" y="1682"/>
                  </a:cubicBezTo>
                  <a:lnTo>
                    <a:pt x="843" y="1682"/>
                  </a:lnTo>
                  <a:cubicBezTo>
                    <a:pt x="850" y="1685"/>
                    <a:pt x="859" y="1688"/>
                    <a:pt x="869" y="1692"/>
                  </a:cubicBezTo>
                  <a:lnTo>
                    <a:pt x="869" y="1668"/>
                  </a:lnTo>
                  <a:lnTo>
                    <a:pt x="893" y="1656"/>
                  </a:lnTo>
                  <a:cubicBezTo>
                    <a:pt x="929" y="1608"/>
                    <a:pt x="1024" y="1572"/>
                    <a:pt x="1107" y="1525"/>
                  </a:cubicBezTo>
                  <a:lnTo>
                    <a:pt x="1107" y="1406"/>
                  </a:lnTo>
                  <a:lnTo>
                    <a:pt x="1107" y="1370"/>
                  </a:lnTo>
                  <a:cubicBezTo>
                    <a:pt x="1107" y="1346"/>
                    <a:pt x="1107" y="1334"/>
                    <a:pt x="1096" y="1299"/>
                  </a:cubicBezTo>
                  <a:cubicBezTo>
                    <a:pt x="1048" y="1191"/>
                    <a:pt x="988" y="1132"/>
                    <a:pt x="905" y="1108"/>
                  </a:cubicBezTo>
                  <a:cubicBezTo>
                    <a:pt x="834" y="1081"/>
                    <a:pt x="755" y="1068"/>
                    <a:pt x="676" y="1068"/>
                  </a:cubicBezTo>
                  <a:cubicBezTo>
                    <a:pt x="649" y="1068"/>
                    <a:pt x="622" y="1069"/>
                    <a:pt x="595" y="1072"/>
                  </a:cubicBezTo>
                  <a:lnTo>
                    <a:pt x="536" y="1096"/>
                  </a:lnTo>
                  <a:lnTo>
                    <a:pt x="512" y="1096"/>
                  </a:lnTo>
                  <a:cubicBezTo>
                    <a:pt x="509" y="1098"/>
                    <a:pt x="507" y="1098"/>
                    <a:pt x="504" y="1098"/>
                  </a:cubicBezTo>
                  <a:cubicBezTo>
                    <a:pt x="488" y="1098"/>
                    <a:pt x="476" y="1070"/>
                    <a:pt x="452" y="1070"/>
                  </a:cubicBezTo>
                  <a:cubicBezTo>
                    <a:pt x="448" y="1070"/>
                    <a:pt x="445" y="1071"/>
                    <a:pt x="441" y="1072"/>
                  </a:cubicBezTo>
                  <a:cubicBezTo>
                    <a:pt x="441" y="1060"/>
                    <a:pt x="453" y="1060"/>
                    <a:pt x="453" y="1049"/>
                  </a:cubicBezTo>
                  <a:cubicBezTo>
                    <a:pt x="476" y="1037"/>
                    <a:pt x="476" y="1013"/>
                    <a:pt x="488" y="1001"/>
                  </a:cubicBezTo>
                  <a:cubicBezTo>
                    <a:pt x="536" y="941"/>
                    <a:pt x="560" y="894"/>
                    <a:pt x="572" y="834"/>
                  </a:cubicBezTo>
                  <a:cubicBezTo>
                    <a:pt x="607" y="739"/>
                    <a:pt x="607" y="620"/>
                    <a:pt x="595" y="560"/>
                  </a:cubicBezTo>
                  <a:cubicBezTo>
                    <a:pt x="582" y="483"/>
                    <a:pt x="559" y="465"/>
                    <a:pt x="540" y="465"/>
                  </a:cubicBezTo>
                  <a:cubicBezTo>
                    <a:pt x="524" y="465"/>
                    <a:pt x="512" y="477"/>
                    <a:pt x="512" y="477"/>
                  </a:cubicBezTo>
                  <a:lnTo>
                    <a:pt x="357" y="477"/>
                  </a:lnTo>
                  <a:cubicBezTo>
                    <a:pt x="322" y="477"/>
                    <a:pt x="298" y="465"/>
                    <a:pt x="262" y="453"/>
                  </a:cubicBezTo>
                  <a:cubicBezTo>
                    <a:pt x="203" y="418"/>
                    <a:pt x="155" y="394"/>
                    <a:pt x="131" y="346"/>
                  </a:cubicBezTo>
                  <a:cubicBezTo>
                    <a:pt x="60" y="275"/>
                    <a:pt x="36" y="203"/>
                    <a:pt x="24" y="144"/>
                  </a:cubicBezTo>
                  <a:cubicBezTo>
                    <a:pt x="12" y="37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56"/>
            <p:cNvSpPr/>
            <p:nvPr/>
          </p:nvSpPr>
          <p:spPr>
            <a:xfrm>
              <a:off x="5214625" y="2416800"/>
              <a:ext cx="19975" cy="180400"/>
            </a:xfrm>
            <a:custGeom>
              <a:avLst/>
              <a:gdLst/>
              <a:ahLst/>
              <a:cxnLst/>
              <a:rect l="l" t="t" r="r" b="b"/>
              <a:pathLst>
                <a:path w="799" h="7216" extrusionOk="0">
                  <a:moveTo>
                    <a:pt x="24" y="0"/>
                  </a:moveTo>
                  <a:lnTo>
                    <a:pt x="24" y="0"/>
                  </a:lnTo>
                  <a:cubicBezTo>
                    <a:pt x="24" y="1"/>
                    <a:pt x="1" y="1644"/>
                    <a:pt x="203" y="3632"/>
                  </a:cubicBezTo>
                  <a:cubicBezTo>
                    <a:pt x="417" y="5632"/>
                    <a:pt x="786" y="7216"/>
                    <a:pt x="786" y="7216"/>
                  </a:cubicBezTo>
                  <a:cubicBezTo>
                    <a:pt x="786" y="7216"/>
                    <a:pt x="798" y="5584"/>
                    <a:pt x="608" y="3584"/>
                  </a:cubicBezTo>
                  <a:cubicBezTo>
                    <a:pt x="394" y="1596"/>
                    <a:pt x="25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56"/>
            <p:cNvSpPr/>
            <p:nvPr/>
          </p:nvSpPr>
          <p:spPr>
            <a:xfrm>
              <a:off x="5228325" y="2611750"/>
              <a:ext cx="13425" cy="41100"/>
            </a:xfrm>
            <a:custGeom>
              <a:avLst/>
              <a:gdLst/>
              <a:ahLst/>
              <a:cxnLst/>
              <a:rect l="l" t="t" r="r" b="b"/>
              <a:pathLst>
                <a:path w="537" h="1644" extrusionOk="0">
                  <a:moveTo>
                    <a:pt x="155" y="1"/>
                  </a:moveTo>
                  <a:cubicBezTo>
                    <a:pt x="155" y="1"/>
                    <a:pt x="0" y="382"/>
                    <a:pt x="72" y="846"/>
                  </a:cubicBezTo>
                  <a:cubicBezTo>
                    <a:pt x="131" y="1299"/>
                    <a:pt x="393" y="1644"/>
                    <a:pt x="393" y="1644"/>
                  </a:cubicBezTo>
                  <a:cubicBezTo>
                    <a:pt x="393" y="1644"/>
                    <a:pt x="536" y="1239"/>
                    <a:pt x="465" y="787"/>
                  </a:cubicBezTo>
                  <a:cubicBezTo>
                    <a:pt x="405" y="346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56"/>
            <p:cNvSpPr/>
            <p:nvPr/>
          </p:nvSpPr>
          <p:spPr>
            <a:xfrm>
              <a:off x="5233675" y="2668625"/>
              <a:ext cx="12525" cy="25325"/>
            </a:xfrm>
            <a:custGeom>
              <a:avLst/>
              <a:gdLst/>
              <a:ahLst/>
              <a:cxnLst/>
              <a:rect l="l" t="t" r="r" b="b"/>
              <a:pathLst>
                <a:path w="501" h="1013" extrusionOk="0">
                  <a:moveTo>
                    <a:pt x="143" y="0"/>
                  </a:moveTo>
                  <a:cubicBezTo>
                    <a:pt x="143" y="0"/>
                    <a:pt x="1" y="274"/>
                    <a:pt x="60" y="560"/>
                  </a:cubicBezTo>
                  <a:cubicBezTo>
                    <a:pt x="120" y="833"/>
                    <a:pt x="358" y="1012"/>
                    <a:pt x="358" y="1012"/>
                  </a:cubicBezTo>
                  <a:cubicBezTo>
                    <a:pt x="358" y="1012"/>
                    <a:pt x="501" y="750"/>
                    <a:pt x="441" y="464"/>
                  </a:cubicBezTo>
                  <a:cubicBezTo>
                    <a:pt x="382" y="179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56"/>
            <p:cNvSpPr/>
            <p:nvPr/>
          </p:nvSpPr>
          <p:spPr>
            <a:xfrm>
              <a:off x="4231775" y="2555500"/>
              <a:ext cx="211050" cy="113725"/>
            </a:xfrm>
            <a:custGeom>
              <a:avLst/>
              <a:gdLst/>
              <a:ahLst/>
              <a:cxnLst/>
              <a:rect l="l" t="t" r="r" b="b"/>
              <a:pathLst>
                <a:path w="8442" h="4549" extrusionOk="0">
                  <a:moveTo>
                    <a:pt x="8442" y="1"/>
                  </a:moveTo>
                  <a:cubicBezTo>
                    <a:pt x="8442" y="1"/>
                    <a:pt x="7882" y="48"/>
                    <a:pt x="6989" y="167"/>
                  </a:cubicBezTo>
                  <a:cubicBezTo>
                    <a:pt x="6072" y="286"/>
                    <a:pt x="4834" y="501"/>
                    <a:pt x="3536" y="1060"/>
                  </a:cubicBezTo>
                  <a:cubicBezTo>
                    <a:pt x="2239" y="1608"/>
                    <a:pt x="1238" y="2489"/>
                    <a:pt x="703" y="3239"/>
                  </a:cubicBezTo>
                  <a:cubicBezTo>
                    <a:pt x="441" y="3608"/>
                    <a:pt x="262" y="3930"/>
                    <a:pt x="155" y="4168"/>
                  </a:cubicBezTo>
                  <a:cubicBezTo>
                    <a:pt x="48" y="4406"/>
                    <a:pt x="0" y="4549"/>
                    <a:pt x="0" y="4549"/>
                  </a:cubicBezTo>
                  <a:cubicBezTo>
                    <a:pt x="0" y="4549"/>
                    <a:pt x="84" y="4406"/>
                    <a:pt x="214" y="4204"/>
                  </a:cubicBezTo>
                  <a:cubicBezTo>
                    <a:pt x="345" y="3989"/>
                    <a:pt x="572" y="3692"/>
                    <a:pt x="869" y="3370"/>
                  </a:cubicBezTo>
                  <a:cubicBezTo>
                    <a:pt x="1465" y="2703"/>
                    <a:pt x="2465" y="1953"/>
                    <a:pt x="3703" y="1417"/>
                  </a:cubicBezTo>
                  <a:cubicBezTo>
                    <a:pt x="4929" y="882"/>
                    <a:pt x="6132" y="584"/>
                    <a:pt x="7013" y="358"/>
                  </a:cubicBezTo>
                  <a:cubicBezTo>
                    <a:pt x="7894" y="144"/>
                    <a:pt x="8442" y="1"/>
                    <a:pt x="84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56"/>
            <p:cNvSpPr/>
            <p:nvPr/>
          </p:nvSpPr>
          <p:spPr>
            <a:xfrm>
              <a:off x="4238625" y="2543600"/>
              <a:ext cx="122050" cy="84850"/>
            </a:xfrm>
            <a:custGeom>
              <a:avLst/>
              <a:gdLst/>
              <a:ahLst/>
              <a:cxnLst/>
              <a:rect l="l" t="t" r="r" b="b"/>
              <a:pathLst>
                <a:path w="4882" h="3394" extrusionOk="0">
                  <a:moveTo>
                    <a:pt x="4882" y="0"/>
                  </a:moveTo>
                  <a:cubicBezTo>
                    <a:pt x="4881" y="0"/>
                    <a:pt x="4560" y="60"/>
                    <a:pt x="4012" y="262"/>
                  </a:cubicBezTo>
                  <a:cubicBezTo>
                    <a:pt x="3500" y="441"/>
                    <a:pt x="2798" y="762"/>
                    <a:pt x="2107" y="1239"/>
                  </a:cubicBezTo>
                  <a:cubicBezTo>
                    <a:pt x="1429" y="1715"/>
                    <a:pt x="893" y="2263"/>
                    <a:pt x="536" y="2679"/>
                  </a:cubicBezTo>
                  <a:cubicBezTo>
                    <a:pt x="179" y="3120"/>
                    <a:pt x="0" y="3394"/>
                    <a:pt x="0" y="3394"/>
                  </a:cubicBezTo>
                  <a:cubicBezTo>
                    <a:pt x="0" y="3394"/>
                    <a:pt x="250" y="3191"/>
                    <a:pt x="667" y="2834"/>
                  </a:cubicBezTo>
                  <a:cubicBezTo>
                    <a:pt x="1083" y="2489"/>
                    <a:pt x="1667" y="2024"/>
                    <a:pt x="2334" y="1572"/>
                  </a:cubicBezTo>
                  <a:cubicBezTo>
                    <a:pt x="3000" y="1096"/>
                    <a:pt x="3643" y="703"/>
                    <a:pt x="4108" y="441"/>
                  </a:cubicBezTo>
                  <a:cubicBezTo>
                    <a:pt x="4584" y="167"/>
                    <a:pt x="4882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56"/>
            <p:cNvSpPr/>
            <p:nvPr/>
          </p:nvSpPr>
          <p:spPr>
            <a:xfrm>
              <a:off x="4257375" y="2538825"/>
              <a:ext cx="64000" cy="44675"/>
            </a:xfrm>
            <a:custGeom>
              <a:avLst/>
              <a:gdLst/>
              <a:ahLst/>
              <a:cxnLst/>
              <a:rect l="l" t="t" r="r" b="b"/>
              <a:pathLst>
                <a:path w="2560" h="1787" extrusionOk="0">
                  <a:moveTo>
                    <a:pt x="2560" y="1"/>
                  </a:moveTo>
                  <a:cubicBezTo>
                    <a:pt x="2560" y="1"/>
                    <a:pt x="2381" y="13"/>
                    <a:pt x="2096" y="96"/>
                  </a:cubicBezTo>
                  <a:cubicBezTo>
                    <a:pt x="1810" y="179"/>
                    <a:pt x="1429" y="334"/>
                    <a:pt x="1048" y="584"/>
                  </a:cubicBezTo>
                  <a:cubicBezTo>
                    <a:pt x="679" y="834"/>
                    <a:pt x="393" y="1144"/>
                    <a:pt x="238" y="1382"/>
                  </a:cubicBezTo>
                  <a:cubicBezTo>
                    <a:pt x="72" y="1620"/>
                    <a:pt x="0" y="1787"/>
                    <a:pt x="0" y="1787"/>
                  </a:cubicBezTo>
                  <a:cubicBezTo>
                    <a:pt x="0" y="1787"/>
                    <a:pt x="572" y="1382"/>
                    <a:pt x="1274" y="894"/>
                  </a:cubicBezTo>
                  <a:cubicBezTo>
                    <a:pt x="1977" y="406"/>
                    <a:pt x="2560" y="1"/>
                    <a:pt x="25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56"/>
            <p:cNvSpPr/>
            <p:nvPr/>
          </p:nvSpPr>
          <p:spPr>
            <a:xfrm>
              <a:off x="4278200" y="2525450"/>
              <a:ext cx="26225" cy="21450"/>
            </a:xfrm>
            <a:custGeom>
              <a:avLst/>
              <a:gdLst/>
              <a:ahLst/>
              <a:cxnLst/>
              <a:rect l="l" t="t" r="r" b="b"/>
              <a:pathLst>
                <a:path w="1049" h="858" extrusionOk="0">
                  <a:moveTo>
                    <a:pt x="1048" y="0"/>
                  </a:moveTo>
                  <a:cubicBezTo>
                    <a:pt x="1048" y="0"/>
                    <a:pt x="691" y="48"/>
                    <a:pt x="393" y="286"/>
                  </a:cubicBezTo>
                  <a:cubicBezTo>
                    <a:pt x="96" y="524"/>
                    <a:pt x="1" y="857"/>
                    <a:pt x="1" y="857"/>
                  </a:cubicBezTo>
                  <a:cubicBezTo>
                    <a:pt x="1" y="857"/>
                    <a:pt x="358" y="822"/>
                    <a:pt x="655" y="584"/>
                  </a:cubicBezTo>
                  <a:cubicBezTo>
                    <a:pt x="953" y="345"/>
                    <a:pt x="104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56"/>
            <p:cNvSpPr/>
            <p:nvPr/>
          </p:nvSpPr>
          <p:spPr>
            <a:xfrm>
              <a:off x="4466025" y="1966875"/>
              <a:ext cx="222975" cy="82350"/>
            </a:xfrm>
            <a:custGeom>
              <a:avLst/>
              <a:gdLst/>
              <a:ahLst/>
              <a:cxnLst/>
              <a:rect l="l" t="t" r="r" b="b"/>
              <a:pathLst>
                <a:path w="8919" h="3294" extrusionOk="0">
                  <a:moveTo>
                    <a:pt x="7223" y="1"/>
                  </a:moveTo>
                  <a:cubicBezTo>
                    <a:pt x="6834" y="1"/>
                    <a:pt x="6386" y="43"/>
                    <a:pt x="5906" y="102"/>
                  </a:cubicBezTo>
                  <a:cubicBezTo>
                    <a:pt x="5322" y="198"/>
                    <a:pt x="4680" y="340"/>
                    <a:pt x="4049" y="567"/>
                  </a:cubicBezTo>
                  <a:cubicBezTo>
                    <a:pt x="3406" y="805"/>
                    <a:pt x="2810" y="1090"/>
                    <a:pt x="2298" y="1388"/>
                  </a:cubicBezTo>
                  <a:cubicBezTo>
                    <a:pt x="1798" y="1698"/>
                    <a:pt x="1370" y="2019"/>
                    <a:pt x="1024" y="2293"/>
                  </a:cubicBezTo>
                  <a:cubicBezTo>
                    <a:pt x="703" y="2579"/>
                    <a:pt x="429" y="2829"/>
                    <a:pt x="262" y="3007"/>
                  </a:cubicBezTo>
                  <a:cubicBezTo>
                    <a:pt x="84" y="3186"/>
                    <a:pt x="0" y="3293"/>
                    <a:pt x="0" y="3293"/>
                  </a:cubicBezTo>
                  <a:cubicBezTo>
                    <a:pt x="0" y="3293"/>
                    <a:pt x="108" y="3198"/>
                    <a:pt x="298" y="3055"/>
                  </a:cubicBezTo>
                  <a:cubicBezTo>
                    <a:pt x="489" y="2888"/>
                    <a:pt x="786" y="2686"/>
                    <a:pt x="1143" y="2448"/>
                  </a:cubicBezTo>
                  <a:cubicBezTo>
                    <a:pt x="1512" y="2186"/>
                    <a:pt x="1965" y="1936"/>
                    <a:pt x="2465" y="1674"/>
                  </a:cubicBezTo>
                  <a:cubicBezTo>
                    <a:pt x="2989" y="1400"/>
                    <a:pt x="3560" y="1150"/>
                    <a:pt x="4179" y="924"/>
                  </a:cubicBezTo>
                  <a:cubicBezTo>
                    <a:pt x="4787" y="698"/>
                    <a:pt x="5406" y="543"/>
                    <a:pt x="5965" y="424"/>
                  </a:cubicBezTo>
                  <a:cubicBezTo>
                    <a:pt x="6537" y="305"/>
                    <a:pt x="7049" y="221"/>
                    <a:pt x="7489" y="186"/>
                  </a:cubicBezTo>
                  <a:cubicBezTo>
                    <a:pt x="7930" y="138"/>
                    <a:pt x="8275" y="126"/>
                    <a:pt x="8525" y="126"/>
                  </a:cubicBezTo>
                  <a:lnTo>
                    <a:pt x="8918" y="126"/>
                  </a:lnTo>
                  <a:lnTo>
                    <a:pt x="8513" y="78"/>
                  </a:lnTo>
                  <a:cubicBezTo>
                    <a:pt x="8275" y="43"/>
                    <a:pt x="7918" y="19"/>
                    <a:pt x="7466" y="7"/>
                  </a:cubicBezTo>
                  <a:cubicBezTo>
                    <a:pt x="7388" y="3"/>
                    <a:pt x="7307" y="1"/>
                    <a:pt x="72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56"/>
            <p:cNvSpPr/>
            <p:nvPr/>
          </p:nvSpPr>
          <p:spPr>
            <a:xfrm>
              <a:off x="4457400" y="2007825"/>
              <a:ext cx="164025" cy="72350"/>
            </a:xfrm>
            <a:custGeom>
              <a:avLst/>
              <a:gdLst/>
              <a:ahLst/>
              <a:cxnLst/>
              <a:rect l="l" t="t" r="r" b="b"/>
              <a:pathLst>
                <a:path w="6561" h="2894" extrusionOk="0">
                  <a:moveTo>
                    <a:pt x="6299" y="0"/>
                  </a:moveTo>
                  <a:cubicBezTo>
                    <a:pt x="6120" y="0"/>
                    <a:pt x="5834" y="0"/>
                    <a:pt x="5513" y="36"/>
                  </a:cubicBezTo>
                  <a:cubicBezTo>
                    <a:pt x="4834" y="95"/>
                    <a:pt x="3917" y="286"/>
                    <a:pt x="2977" y="715"/>
                  </a:cubicBezTo>
                  <a:cubicBezTo>
                    <a:pt x="2024" y="1155"/>
                    <a:pt x="1298" y="1750"/>
                    <a:pt x="822" y="2203"/>
                  </a:cubicBezTo>
                  <a:cubicBezTo>
                    <a:pt x="584" y="2441"/>
                    <a:pt x="381" y="2620"/>
                    <a:pt x="238" y="2727"/>
                  </a:cubicBezTo>
                  <a:cubicBezTo>
                    <a:pt x="83" y="2834"/>
                    <a:pt x="0" y="2893"/>
                    <a:pt x="0" y="2893"/>
                  </a:cubicBezTo>
                  <a:cubicBezTo>
                    <a:pt x="0" y="2893"/>
                    <a:pt x="107" y="2858"/>
                    <a:pt x="274" y="2786"/>
                  </a:cubicBezTo>
                  <a:cubicBezTo>
                    <a:pt x="429" y="2703"/>
                    <a:pt x="667" y="2560"/>
                    <a:pt x="941" y="2370"/>
                  </a:cubicBezTo>
                  <a:cubicBezTo>
                    <a:pt x="1476" y="2000"/>
                    <a:pt x="2215" y="1512"/>
                    <a:pt x="3131" y="1096"/>
                  </a:cubicBezTo>
                  <a:cubicBezTo>
                    <a:pt x="4024" y="655"/>
                    <a:pt x="4882" y="405"/>
                    <a:pt x="5525" y="238"/>
                  </a:cubicBezTo>
                  <a:cubicBezTo>
                    <a:pt x="5834" y="167"/>
                    <a:pt x="6096" y="107"/>
                    <a:pt x="6275" y="84"/>
                  </a:cubicBezTo>
                  <a:cubicBezTo>
                    <a:pt x="6453" y="48"/>
                    <a:pt x="6560" y="36"/>
                    <a:pt x="6560" y="36"/>
                  </a:cubicBezTo>
                  <a:cubicBezTo>
                    <a:pt x="6560" y="36"/>
                    <a:pt x="6465" y="36"/>
                    <a:pt x="62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56"/>
            <p:cNvSpPr/>
            <p:nvPr/>
          </p:nvSpPr>
          <p:spPr>
            <a:xfrm>
              <a:off x="4442800" y="2046225"/>
              <a:ext cx="112250" cy="59550"/>
            </a:xfrm>
            <a:custGeom>
              <a:avLst/>
              <a:gdLst/>
              <a:ahLst/>
              <a:cxnLst/>
              <a:rect l="l" t="t" r="r" b="b"/>
              <a:pathLst>
                <a:path w="4490" h="2382" extrusionOk="0">
                  <a:moveTo>
                    <a:pt x="4489" y="0"/>
                  </a:moveTo>
                  <a:cubicBezTo>
                    <a:pt x="4489" y="0"/>
                    <a:pt x="4192" y="36"/>
                    <a:pt x="3739" y="83"/>
                  </a:cubicBezTo>
                  <a:cubicBezTo>
                    <a:pt x="3275" y="191"/>
                    <a:pt x="2656" y="381"/>
                    <a:pt x="2013" y="726"/>
                  </a:cubicBezTo>
                  <a:cubicBezTo>
                    <a:pt x="1370" y="1072"/>
                    <a:pt x="870" y="1488"/>
                    <a:pt x="525" y="1822"/>
                  </a:cubicBezTo>
                  <a:cubicBezTo>
                    <a:pt x="179" y="2143"/>
                    <a:pt x="1" y="2381"/>
                    <a:pt x="1" y="2381"/>
                  </a:cubicBezTo>
                  <a:cubicBezTo>
                    <a:pt x="1" y="2381"/>
                    <a:pt x="263" y="2238"/>
                    <a:pt x="644" y="1977"/>
                  </a:cubicBezTo>
                  <a:cubicBezTo>
                    <a:pt x="1037" y="1726"/>
                    <a:pt x="1584" y="1417"/>
                    <a:pt x="2191" y="1084"/>
                  </a:cubicBezTo>
                  <a:cubicBezTo>
                    <a:pt x="2799" y="762"/>
                    <a:pt x="3382" y="488"/>
                    <a:pt x="3799" y="298"/>
                  </a:cubicBezTo>
                  <a:cubicBezTo>
                    <a:pt x="4215" y="119"/>
                    <a:pt x="4489" y="0"/>
                    <a:pt x="44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56"/>
            <p:cNvSpPr/>
            <p:nvPr/>
          </p:nvSpPr>
          <p:spPr>
            <a:xfrm>
              <a:off x="4435075" y="2082225"/>
              <a:ext cx="90200" cy="46775"/>
            </a:xfrm>
            <a:custGeom>
              <a:avLst/>
              <a:gdLst/>
              <a:ahLst/>
              <a:cxnLst/>
              <a:rect l="l" t="t" r="r" b="b"/>
              <a:pathLst>
                <a:path w="3608" h="1871" extrusionOk="0">
                  <a:moveTo>
                    <a:pt x="3608" y="1"/>
                  </a:moveTo>
                  <a:cubicBezTo>
                    <a:pt x="3608" y="1"/>
                    <a:pt x="3358" y="25"/>
                    <a:pt x="2977" y="108"/>
                  </a:cubicBezTo>
                  <a:cubicBezTo>
                    <a:pt x="2620" y="179"/>
                    <a:pt x="2119" y="334"/>
                    <a:pt x="1607" y="596"/>
                  </a:cubicBezTo>
                  <a:cubicBezTo>
                    <a:pt x="1107" y="858"/>
                    <a:pt x="691" y="1179"/>
                    <a:pt x="417" y="1429"/>
                  </a:cubicBezTo>
                  <a:cubicBezTo>
                    <a:pt x="155" y="1691"/>
                    <a:pt x="0" y="1870"/>
                    <a:pt x="0" y="1870"/>
                  </a:cubicBezTo>
                  <a:cubicBezTo>
                    <a:pt x="0" y="1870"/>
                    <a:pt x="810" y="1453"/>
                    <a:pt x="1798" y="941"/>
                  </a:cubicBezTo>
                  <a:cubicBezTo>
                    <a:pt x="2798" y="417"/>
                    <a:pt x="3608" y="1"/>
                    <a:pt x="36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56"/>
            <p:cNvSpPr/>
            <p:nvPr/>
          </p:nvSpPr>
          <p:spPr>
            <a:xfrm>
              <a:off x="4438050" y="2117350"/>
              <a:ext cx="52100" cy="29500"/>
            </a:xfrm>
            <a:custGeom>
              <a:avLst/>
              <a:gdLst/>
              <a:ahLst/>
              <a:cxnLst/>
              <a:rect l="l" t="t" r="r" b="b"/>
              <a:pathLst>
                <a:path w="2084" h="1180" extrusionOk="0">
                  <a:moveTo>
                    <a:pt x="2084" y="1"/>
                  </a:moveTo>
                  <a:lnTo>
                    <a:pt x="2084" y="1"/>
                  </a:lnTo>
                  <a:cubicBezTo>
                    <a:pt x="2084" y="1"/>
                    <a:pt x="1953" y="1"/>
                    <a:pt x="1715" y="60"/>
                  </a:cubicBezTo>
                  <a:cubicBezTo>
                    <a:pt x="1488" y="108"/>
                    <a:pt x="1191" y="191"/>
                    <a:pt x="893" y="358"/>
                  </a:cubicBezTo>
                  <a:cubicBezTo>
                    <a:pt x="607" y="525"/>
                    <a:pt x="369" y="727"/>
                    <a:pt x="226" y="894"/>
                  </a:cubicBezTo>
                  <a:cubicBezTo>
                    <a:pt x="72" y="1060"/>
                    <a:pt x="0" y="1179"/>
                    <a:pt x="0" y="1179"/>
                  </a:cubicBezTo>
                  <a:cubicBezTo>
                    <a:pt x="0" y="1179"/>
                    <a:pt x="131" y="1132"/>
                    <a:pt x="345" y="1037"/>
                  </a:cubicBezTo>
                  <a:cubicBezTo>
                    <a:pt x="548" y="965"/>
                    <a:pt x="822" y="846"/>
                    <a:pt x="1096" y="679"/>
                  </a:cubicBezTo>
                  <a:cubicBezTo>
                    <a:pt x="1381" y="525"/>
                    <a:pt x="1619" y="358"/>
                    <a:pt x="1798" y="227"/>
                  </a:cubicBezTo>
                  <a:cubicBezTo>
                    <a:pt x="1977" y="84"/>
                    <a:pt x="2084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56"/>
            <p:cNvSpPr/>
            <p:nvPr/>
          </p:nvSpPr>
          <p:spPr>
            <a:xfrm>
              <a:off x="4570800" y="2554600"/>
              <a:ext cx="372400" cy="176550"/>
            </a:xfrm>
            <a:custGeom>
              <a:avLst/>
              <a:gdLst/>
              <a:ahLst/>
              <a:cxnLst/>
              <a:rect l="l" t="t" r="r" b="b"/>
              <a:pathLst>
                <a:path w="14896" h="7062" extrusionOk="0">
                  <a:moveTo>
                    <a:pt x="0" y="1"/>
                  </a:moveTo>
                  <a:cubicBezTo>
                    <a:pt x="0" y="1"/>
                    <a:pt x="227" y="72"/>
                    <a:pt x="631" y="191"/>
                  </a:cubicBezTo>
                  <a:cubicBezTo>
                    <a:pt x="1036" y="310"/>
                    <a:pt x="1596" y="489"/>
                    <a:pt x="2310" y="739"/>
                  </a:cubicBezTo>
                  <a:cubicBezTo>
                    <a:pt x="3727" y="1227"/>
                    <a:pt x="5644" y="1977"/>
                    <a:pt x="7716" y="2954"/>
                  </a:cubicBezTo>
                  <a:cubicBezTo>
                    <a:pt x="9764" y="3942"/>
                    <a:pt x="11573" y="4966"/>
                    <a:pt x="12847" y="5752"/>
                  </a:cubicBezTo>
                  <a:cubicBezTo>
                    <a:pt x="13490" y="6145"/>
                    <a:pt x="14002" y="6466"/>
                    <a:pt x="14347" y="6704"/>
                  </a:cubicBezTo>
                  <a:cubicBezTo>
                    <a:pt x="14705" y="6930"/>
                    <a:pt x="14895" y="7061"/>
                    <a:pt x="14895" y="7061"/>
                  </a:cubicBezTo>
                  <a:cubicBezTo>
                    <a:pt x="14895" y="7061"/>
                    <a:pt x="14728" y="6918"/>
                    <a:pt x="14395" y="6680"/>
                  </a:cubicBezTo>
                  <a:cubicBezTo>
                    <a:pt x="14062" y="6406"/>
                    <a:pt x="13574" y="6037"/>
                    <a:pt x="12966" y="5609"/>
                  </a:cubicBezTo>
                  <a:cubicBezTo>
                    <a:pt x="11740" y="4728"/>
                    <a:pt x="9978" y="3609"/>
                    <a:pt x="7894" y="2620"/>
                  </a:cubicBezTo>
                  <a:cubicBezTo>
                    <a:pt x="5811" y="1632"/>
                    <a:pt x="3822" y="965"/>
                    <a:pt x="2370" y="561"/>
                  </a:cubicBezTo>
                  <a:cubicBezTo>
                    <a:pt x="1655" y="358"/>
                    <a:pt x="1060" y="215"/>
                    <a:pt x="643" y="132"/>
                  </a:cubicBezTo>
                  <a:cubicBezTo>
                    <a:pt x="227" y="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56"/>
            <p:cNvSpPr/>
            <p:nvPr/>
          </p:nvSpPr>
          <p:spPr>
            <a:xfrm>
              <a:off x="4950000" y="2734100"/>
              <a:ext cx="74450" cy="44375"/>
            </a:xfrm>
            <a:custGeom>
              <a:avLst/>
              <a:gdLst/>
              <a:ahLst/>
              <a:cxnLst/>
              <a:rect l="l" t="t" r="r" b="b"/>
              <a:pathLst>
                <a:path w="2978" h="1775" extrusionOk="0">
                  <a:moveTo>
                    <a:pt x="1" y="0"/>
                  </a:moveTo>
                  <a:cubicBezTo>
                    <a:pt x="1" y="0"/>
                    <a:pt x="108" y="167"/>
                    <a:pt x="334" y="405"/>
                  </a:cubicBezTo>
                  <a:cubicBezTo>
                    <a:pt x="549" y="643"/>
                    <a:pt x="894" y="941"/>
                    <a:pt x="1311" y="1191"/>
                  </a:cubicBezTo>
                  <a:cubicBezTo>
                    <a:pt x="1739" y="1429"/>
                    <a:pt x="2156" y="1596"/>
                    <a:pt x="2477" y="1667"/>
                  </a:cubicBezTo>
                  <a:cubicBezTo>
                    <a:pt x="2787" y="1762"/>
                    <a:pt x="2978" y="1774"/>
                    <a:pt x="2978" y="1774"/>
                  </a:cubicBezTo>
                  <a:cubicBezTo>
                    <a:pt x="2978" y="1774"/>
                    <a:pt x="2811" y="1655"/>
                    <a:pt x="2561" y="1501"/>
                  </a:cubicBezTo>
                  <a:cubicBezTo>
                    <a:pt x="2299" y="1346"/>
                    <a:pt x="1918" y="1108"/>
                    <a:pt x="1513" y="870"/>
                  </a:cubicBezTo>
                  <a:cubicBezTo>
                    <a:pt x="1120" y="608"/>
                    <a:pt x="751" y="405"/>
                    <a:pt x="465" y="250"/>
                  </a:cubicBezTo>
                  <a:cubicBezTo>
                    <a:pt x="180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56"/>
            <p:cNvSpPr/>
            <p:nvPr/>
          </p:nvSpPr>
          <p:spPr>
            <a:xfrm>
              <a:off x="4655625" y="2552225"/>
              <a:ext cx="205125" cy="107475"/>
            </a:xfrm>
            <a:custGeom>
              <a:avLst/>
              <a:gdLst/>
              <a:ahLst/>
              <a:cxnLst/>
              <a:rect l="l" t="t" r="r" b="b"/>
              <a:pathLst>
                <a:path w="8205" h="429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" y="36"/>
                    <a:pt x="358" y="108"/>
                  </a:cubicBezTo>
                  <a:cubicBezTo>
                    <a:pt x="584" y="167"/>
                    <a:pt x="917" y="275"/>
                    <a:pt x="1298" y="417"/>
                  </a:cubicBezTo>
                  <a:cubicBezTo>
                    <a:pt x="1703" y="572"/>
                    <a:pt x="2144" y="763"/>
                    <a:pt x="2656" y="1001"/>
                  </a:cubicBezTo>
                  <a:cubicBezTo>
                    <a:pt x="3156" y="1251"/>
                    <a:pt x="3692" y="1537"/>
                    <a:pt x="4251" y="1846"/>
                  </a:cubicBezTo>
                  <a:cubicBezTo>
                    <a:pt x="5347" y="2489"/>
                    <a:pt x="6335" y="3132"/>
                    <a:pt x="7049" y="3573"/>
                  </a:cubicBezTo>
                  <a:cubicBezTo>
                    <a:pt x="7764" y="4037"/>
                    <a:pt x="8204" y="4299"/>
                    <a:pt x="8204" y="4299"/>
                  </a:cubicBezTo>
                  <a:cubicBezTo>
                    <a:pt x="8204" y="4299"/>
                    <a:pt x="7799" y="3965"/>
                    <a:pt x="7144" y="3406"/>
                  </a:cubicBezTo>
                  <a:cubicBezTo>
                    <a:pt x="6490" y="2870"/>
                    <a:pt x="5573" y="2156"/>
                    <a:pt x="4442" y="1501"/>
                  </a:cubicBezTo>
                  <a:cubicBezTo>
                    <a:pt x="3870" y="1179"/>
                    <a:pt x="3311" y="906"/>
                    <a:pt x="2787" y="703"/>
                  </a:cubicBezTo>
                  <a:cubicBezTo>
                    <a:pt x="2251" y="489"/>
                    <a:pt x="1775" y="346"/>
                    <a:pt x="1358" y="239"/>
                  </a:cubicBezTo>
                  <a:cubicBezTo>
                    <a:pt x="953" y="132"/>
                    <a:pt x="620" y="72"/>
                    <a:pt x="382" y="48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56"/>
            <p:cNvSpPr/>
            <p:nvPr/>
          </p:nvSpPr>
          <p:spPr>
            <a:xfrm>
              <a:off x="4708600" y="2537050"/>
              <a:ext cx="118200" cy="58650"/>
            </a:xfrm>
            <a:custGeom>
              <a:avLst/>
              <a:gdLst/>
              <a:ahLst/>
              <a:cxnLst/>
              <a:rect l="l" t="t" r="r" b="b"/>
              <a:pathLst>
                <a:path w="4728" h="2346" extrusionOk="0">
                  <a:moveTo>
                    <a:pt x="1" y="0"/>
                  </a:moveTo>
                  <a:cubicBezTo>
                    <a:pt x="1" y="0"/>
                    <a:pt x="251" y="143"/>
                    <a:pt x="680" y="370"/>
                  </a:cubicBezTo>
                  <a:cubicBezTo>
                    <a:pt x="1096" y="596"/>
                    <a:pt x="1680" y="893"/>
                    <a:pt x="2335" y="1215"/>
                  </a:cubicBezTo>
                  <a:cubicBezTo>
                    <a:pt x="2989" y="1548"/>
                    <a:pt x="3585" y="1810"/>
                    <a:pt x="4013" y="2025"/>
                  </a:cubicBezTo>
                  <a:cubicBezTo>
                    <a:pt x="4442" y="2227"/>
                    <a:pt x="4728" y="2346"/>
                    <a:pt x="4728" y="2346"/>
                  </a:cubicBezTo>
                  <a:cubicBezTo>
                    <a:pt x="4728" y="2346"/>
                    <a:pt x="4513" y="2155"/>
                    <a:pt x="4121" y="1858"/>
                  </a:cubicBezTo>
                  <a:cubicBezTo>
                    <a:pt x="3740" y="1572"/>
                    <a:pt x="3168" y="1203"/>
                    <a:pt x="2513" y="882"/>
                  </a:cubicBezTo>
                  <a:cubicBezTo>
                    <a:pt x="1858" y="548"/>
                    <a:pt x="1215" y="322"/>
                    <a:pt x="763" y="191"/>
                  </a:cubicBezTo>
                  <a:cubicBezTo>
                    <a:pt x="299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56"/>
            <p:cNvSpPr/>
            <p:nvPr/>
          </p:nvSpPr>
          <p:spPr>
            <a:xfrm>
              <a:off x="4738075" y="2521275"/>
              <a:ext cx="82775" cy="47350"/>
            </a:xfrm>
            <a:custGeom>
              <a:avLst/>
              <a:gdLst/>
              <a:ahLst/>
              <a:cxnLst/>
              <a:rect l="l" t="t" r="r" b="b"/>
              <a:pathLst>
                <a:path w="3311" h="18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1" y="512"/>
                    <a:pt x="1608" y="1036"/>
                  </a:cubicBezTo>
                  <a:cubicBezTo>
                    <a:pt x="2513" y="1536"/>
                    <a:pt x="3311" y="1894"/>
                    <a:pt x="3311" y="1894"/>
                  </a:cubicBezTo>
                  <a:cubicBezTo>
                    <a:pt x="3311" y="1894"/>
                    <a:pt x="3168" y="1715"/>
                    <a:pt x="2894" y="1513"/>
                  </a:cubicBezTo>
                  <a:cubicBezTo>
                    <a:pt x="2644" y="1274"/>
                    <a:pt x="2263" y="977"/>
                    <a:pt x="1799" y="703"/>
                  </a:cubicBezTo>
                  <a:cubicBezTo>
                    <a:pt x="1334" y="441"/>
                    <a:pt x="894" y="262"/>
                    <a:pt x="548" y="155"/>
                  </a:cubicBezTo>
                  <a:cubicBezTo>
                    <a:pt x="215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56"/>
            <p:cNvSpPr/>
            <p:nvPr/>
          </p:nvSpPr>
          <p:spPr>
            <a:xfrm>
              <a:off x="4749100" y="2504300"/>
              <a:ext cx="72650" cy="36050"/>
            </a:xfrm>
            <a:custGeom>
              <a:avLst/>
              <a:gdLst/>
              <a:ahLst/>
              <a:cxnLst/>
              <a:rect l="l" t="t" r="r" b="b"/>
              <a:pathLst>
                <a:path w="2906" h="1442" extrusionOk="0">
                  <a:moveTo>
                    <a:pt x="0" y="1"/>
                  </a:moveTo>
                  <a:cubicBezTo>
                    <a:pt x="0" y="1"/>
                    <a:pt x="596" y="465"/>
                    <a:pt x="1381" y="858"/>
                  </a:cubicBezTo>
                  <a:cubicBezTo>
                    <a:pt x="2179" y="1263"/>
                    <a:pt x="2905" y="1441"/>
                    <a:pt x="2905" y="1441"/>
                  </a:cubicBezTo>
                  <a:cubicBezTo>
                    <a:pt x="2905" y="1441"/>
                    <a:pt x="2370" y="906"/>
                    <a:pt x="1548" y="501"/>
                  </a:cubicBezTo>
                  <a:cubicBezTo>
                    <a:pt x="750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56"/>
            <p:cNvSpPr/>
            <p:nvPr/>
          </p:nvSpPr>
          <p:spPr>
            <a:xfrm>
              <a:off x="4533300" y="2299175"/>
              <a:ext cx="410775" cy="172125"/>
            </a:xfrm>
            <a:custGeom>
              <a:avLst/>
              <a:gdLst/>
              <a:ahLst/>
              <a:cxnLst/>
              <a:rect l="l" t="t" r="r" b="b"/>
              <a:pathLst>
                <a:path w="16431" h="6885" extrusionOk="0">
                  <a:moveTo>
                    <a:pt x="2455" y="1"/>
                  </a:moveTo>
                  <a:cubicBezTo>
                    <a:pt x="1720" y="1"/>
                    <a:pt x="1127" y="56"/>
                    <a:pt x="703" y="121"/>
                  </a:cubicBezTo>
                  <a:cubicBezTo>
                    <a:pt x="476" y="157"/>
                    <a:pt x="298" y="193"/>
                    <a:pt x="179" y="217"/>
                  </a:cubicBezTo>
                  <a:cubicBezTo>
                    <a:pt x="60" y="229"/>
                    <a:pt x="0" y="241"/>
                    <a:pt x="0" y="241"/>
                  </a:cubicBezTo>
                  <a:cubicBezTo>
                    <a:pt x="0" y="241"/>
                    <a:pt x="60" y="241"/>
                    <a:pt x="179" y="229"/>
                  </a:cubicBezTo>
                  <a:cubicBezTo>
                    <a:pt x="310" y="229"/>
                    <a:pt x="476" y="193"/>
                    <a:pt x="715" y="181"/>
                  </a:cubicBezTo>
                  <a:cubicBezTo>
                    <a:pt x="963" y="168"/>
                    <a:pt x="1269" y="156"/>
                    <a:pt x="1625" y="156"/>
                  </a:cubicBezTo>
                  <a:cubicBezTo>
                    <a:pt x="1936" y="156"/>
                    <a:pt x="2285" y="165"/>
                    <a:pt x="2667" y="193"/>
                  </a:cubicBezTo>
                  <a:cubicBezTo>
                    <a:pt x="4298" y="312"/>
                    <a:pt x="6537" y="848"/>
                    <a:pt x="8799" y="1943"/>
                  </a:cubicBezTo>
                  <a:cubicBezTo>
                    <a:pt x="11061" y="3015"/>
                    <a:pt x="12930" y="4336"/>
                    <a:pt x="14276" y="5289"/>
                  </a:cubicBezTo>
                  <a:cubicBezTo>
                    <a:pt x="14943" y="5777"/>
                    <a:pt x="15478" y="6182"/>
                    <a:pt x="15847" y="6444"/>
                  </a:cubicBezTo>
                  <a:cubicBezTo>
                    <a:pt x="16217" y="6729"/>
                    <a:pt x="16431" y="6884"/>
                    <a:pt x="16431" y="6884"/>
                  </a:cubicBezTo>
                  <a:cubicBezTo>
                    <a:pt x="16431" y="6884"/>
                    <a:pt x="16240" y="6717"/>
                    <a:pt x="15895" y="6408"/>
                  </a:cubicBezTo>
                  <a:cubicBezTo>
                    <a:pt x="15538" y="6110"/>
                    <a:pt x="15038" y="5658"/>
                    <a:pt x="14395" y="5134"/>
                  </a:cubicBezTo>
                  <a:cubicBezTo>
                    <a:pt x="13097" y="4098"/>
                    <a:pt x="11264" y="2681"/>
                    <a:pt x="8966" y="1586"/>
                  </a:cubicBezTo>
                  <a:cubicBezTo>
                    <a:pt x="6656" y="479"/>
                    <a:pt x="4334" y="14"/>
                    <a:pt x="2667" y="2"/>
                  </a:cubicBezTo>
                  <a:cubicBezTo>
                    <a:pt x="2595" y="1"/>
                    <a:pt x="2524" y="1"/>
                    <a:pt x="24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56"/>
            <p:cNvSpPr/>
            <p:nvPr/>
          </p:nvSpPr>
          <p:spPr>
            <a:xfrm>
              <a:off x="4605925" y="2269450"/>
              <a:ext cx="239925" cy="89625"/>
            </a:xfrm>
            <a:custGeom>
              <a:avLst/>
              <a:gdLst/>
              <a:ahLst/>
              <a:cxnLst/>
              <a:rect l="l" t="t" r="r" b="b"/>
              <a:pathLst>
                <a:path w="9597" h="3585" extrusionOk="0">
                  <a:moveTo>
                    <a:pt x="0" y="1"/>
                  </a:moveTo>
                  <a:cubicBezTo>
                    <a:pt x="0" y="1"/>
                    <a:pt x="143" y="36"/>
                    <a:pt x="393" y="96"/>
                  </a:cubicBezTo>
                  <a:cubicBezTo>
                    <a:pt x="655" y="156"/>
                    <a:pt x="1024" y="239"/>
                    <a:pt x="1477" y="358"/>
                  </a:cubicBezTo>
                  <a:cubicBezTo>
                    <a:pt x="2382" y="596"/>
                    <a:pt x="3596" y="965"/>
                    <a:pt x="4930" y="1465"/>
                  </a:cubicBezTo>
                  <a:cubicBezTo>
                    <a:pt x="6251" y="1953"/>
                    <a:pt x="7430" y="2477"/>
                    <a:pt x="8263" y="2894"/>
                  </a:cubicBezTo>
                  <a:cubicBezTo>
                    <a:pt x="8680" y="3096"/>
                    <a:pt x="9013" y="3275"/>
                    <a:pt x="9240" y="3394"/>
                  </a:cubicBezTo>
                  <a:cubicBezTo>
                    <a:pt x="9466" y="3513"/>
                    <a:pt x="9597" y="3585"/>
                    <a:pt x="9597" y="3585"/>
                  </a:cubicBezTo>
                  <a:cubicBezTo>
                    <a:pt x="9597" y="3585"/>
                    <a:pt x="9478" y="3513"/>
                    <a:pt x="9251" y="3335"/>
                  </a:cubicBezTo>
                  <a:cubicBezTo>
                    <a:pt x="9049" y="3168"/>
                    <a:pt x="8728" y="2965"/>
                    <a:pt x="8335" y="2703"/>
                  </a:cubicBezTo>
                  <a:cubicBezTo>
                    <a:pt x="7525" y="2215"/>
                    <a:pt x="6382" y="1596"/>
                    <a:pt x="5049" y="1084"/>
                  </a:cubicBezTo>
                  <a:cubicBezTo>
                    <a:pt x="3703" y="584"/>
                    <a:pt x="2429" y="298"/>
                    <a:pt x="1501" y="167"/>
                  </a:cubicBezTo>
                  <a:cubicBezTo>
                    <a:pt x="1036" y="84"/>
                    <a:pt x="667" y="48"/>
                    <a:pt x="393" y="36"/>
                  </a:cubicBezTo>
                  <a:cubicBezTo>
                    <a:pt x="14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56"/>
            <p:cNvSpPr/>
            <p:nvPr/>
          </p:nvSpPr>
          <p:spPr>
            <a:xfrm>
              <a:off x="4695525" y="2253075"/>
              <a:ext cx="99725" cy="43200"/>
            </a:xfrm>
            <a:custGeom>
              <a:avLst/>
              <a:gdLst/>
              <a:ahLst/>
              <a:cxnLst/>
              <a:rect l="l" t="t" r="r" b="b"/>
              <a:pathLst>
                <a:path w="3989" h="1728" extrusionOk="0">
                  <a:moveTo>
                    <a:pt x="0" y="1"/>
                  </a:moveTo>
                  <a:cubicBezTo>
                    <a:pt x="0" y="1"/>
                    <a:pt x="869" y="513"/>
                    <a:pt x="1953" y="989"/>
                  </a:cubicBezTo>
                  <a:cubicBezTo>
                    <a:pt x="3036" y="1465"/>
                    <a:pt x="3989" y="1727"/>
                    <a:pt x="3989" y="1727"/>
                  </a:cubicBezTo>
                  <a:cubicBezTo>
                    <a:pt x="3989" y="1727"/>
                    <a:pt x="3215" y="1108"/>
                    <a:pt x="2096" y="608"/>
                  </a:cubicBezTo>
                  <a:cubicBezTo>
                    <a:pt x="977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56"/>
            <p:cNvSpPr/>
            <p:nvPr/>
          </p:nvSpPr>
          <p:spPr>
            <a:xfrm>
              <a:off x="4717550" y="2234025"/>
              <a:ext cx="58050" cy="26825"/>
            </a:xfrm>
            <a:custGeom>
              <a:avLst/>
              <a:gdLst/>
              <a:ahLst/>
              <a:cxnLst/>
              <a:rect l="l" t="t" r="r" b="b"/>
              <a:pathLst>
                <a:path w="2322" h="1073" extrusionOk="0">
                  <a:moveTo>
                    <a:pt x="0" y="1"/>
                  </a:moveTo>
                  <a:cubicBezTo>
                    <a:pt x="0" y="1"/>
                    <a:pt x="488" y="358"/>
                    <a:pt x="1119" y="644"/>
                  </a:cubicBezTo>
                  <a:cubicBezTo>
                    <a:pt x="1738" y="930"/>
                    <a:pt x="2322" y="1072"/>
                    <a:pt x="2322" y="1072"/>
                  </a:cubicBezTo>
                  <a:cubicBezTo>
                    <a:pt x="2322" y="1072"/>
                    <a:pt x="2227" y="953"/>
                    <a:pt x="2048" y="799"/>
                  </a:cubicBezTo>
                  <a:cubicBezTo>
                    <a:pt x="1869" y="632"/>
                    <a:pt x="1608" y="441"/>
                    <a:pt x="1274" y="287"/>
                  </a:cubicBezTo>
                  <a:cubicBezTo>
                    <a:pt x="953" y="144"/>
                    <a:pt x="619" y="60"/>
                    <a:pt x="381" y="37"/>
                  </a:cubicBezTo>
                  <a:cubicBezTo>
                    <a:pt x="14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56"/>
            <p:cNvSpPr/>
            <p:nvPr/>
          </p:nvSpPr>
          <p:spPr>
            <a:xfrm>
              <a:off x="4739875" y="2215275"/>
              <a:ext cx="63125" cy="34275"/>
            </a:xfrm>
            <a:custGeom>
              <a:avLst/>
              <a:gdLst/>
              <a:ahLst/>
              <a:cxnLst/>
              <a:rect l="l" t="t" r="r" b="b"/>
              <a:pathLst>
                <a:path w="2525" h="1371" extrusionOk="0">
                  <a:moveTo>
                    <a:pt x="0" y="1"/>
                  </a:moveTo>
                  <a:cubicBezTo>
                    <a:pt x="0" y="1"/>
                    <a:pt x="524" y="429"/>
                    <a:pt x="1203" y="799"/>
                  </a:cubicBezTo>
                  <a:cubicBezTo>
                    <a:pt x="1893" y="1168"/>
                    <a:pt x="2524" y="1370"/>
                    <a:pt x="2524" y="1370"/>
                  </a:cubicBezTo>
                  <a:cubicBezTo>
                    <a:pt x="2524" y="1370"/>
                    <a:pt x="2096" y="846"/>
                    <a:pt x="1381" y="453"/>
                  </a:cubicBezTo>
                  <a:cubicBezTo>
                    <a:pt x="679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56"/>
            <p:cNvSpPr/>
            <p:nvPr/>
          </p:nvSpPr>
          <p:spPr>
            <a:xfrm>
              <a:off x="3982925" y="2403400"/>
              <a:ext cx="247675" cy="245000"/>
            </a:xfrm>
            <a:custGeom>
              <a:avLst/>
              <a:gdLst/>
              <a:ahLst/>
              <a:cxnLst/>
              <a:rect l="l" t="t" r="r" b="b"/>
              <a:pathLst>
                <a:path w="9907" h="9800" extrusionOk="0">
                  <a:moveTo>
                    <a:pt x="1" y="1"/>
                  </a:moveTo>
                  <a:cubicBezTo>
                    <a:pt x="1" y="1"/>
                    <a:pt x="203" y="72"/>
                    <a:pt x="524" y="239"/>
                  </a:cubicBezTo>
                  <a:cubicBezTo>
                    <a:pt x="691" y="310"/>
                    <a:pt x="894" y="405"/>
                    <a:pt x="1120" y="524"/>
                  </a:cubicBezTo>
                  <a:cubicBezTo>
                    <a:pt x="1346" y="643"/>
                    <a:pt x="1608" y="763"/>
                    <a:pt x="1894" y="929"/>
                  </a:cubicBezTo>
                  <a:cubicBezTo>
                    <a:pt x="2179" y="1072"/>
                    <a:pt x="2489" y="1251"/>
                    <a:pt x="2799" y="1465"/>
                  </a:cubicBezTo>
                  <a:cubicBezTo>
                    <a:pt x="3132" y="1656"/>
                    <a:pt x="3453" y="1894"/>
                    <a:pt x="3811" y="2132"/>
                  </a:cubicBezTo>
                  <a:cubicBezTo>
                    <a:pt x="4501" y="2632"/>
                    <a:pt x="5227" y="3227"/>
                    <a:pt x="5930" y="3918"/>
                  </a:cubicBezTo>
                  <a:cubicBezTo>
                    <a:pt x="6632" y="4596"/>
                    <a:pt x="7228" y="5311"/>
                    <a:pt x="7740" y="6001"/>
                  </a:cubicBezTo>
                  <a:cubicBezTo>
                    <a:pt x="7978" y="6347"/>
                    <a:pt x="8240" y="6668"/>
                    <a:pt x="8430" y="7001"/>
                  </a:cubicBezTo>
                  <a:cubicBezTo>
                    <a:pt x="8644" y="7311"/>
                    <a:pt x="8811" y="7621"/>
                    <a:pt x="8978" y="7906"/>
                  </a:cubicBezTo>
                  <a:cubicBezTo>
                    <a:pt x="9145" y="8192"/>
                    <a:pt x="9264" y="8454"/>
                    <a:pt x="9383" y="8680"/>
                  </a:cubicBezTo>
                  <a:cubicBezTo>
                    <a:pt x="9502" y="8906"/>
                    <a:pt x="9585" y="9109"/>
                    <a:pt x="9668" y="9276"/>
                  </a:cubicBezTo>
                  <a:cubicBezTo>
                    <a:pt x="9811" y="9621"/>
                    <a:pt x="9907" y="9799"/>
                    <a:pt x="9907" y="9799"/>
                  </a:cubicBezTo>
                  <a:cubicBezTo>
                    <a:pt x="9907" y="9799"/>
                    <a:pt x="9835" y="9597"/>
                    <a:pt x="9728" y="9264"/>
                  </a:cubicBezTo>
                  <a:cubicBezTo>
                    <a:pt x="9680" y="9085"/>
                    <a:pt x="9609" y="8871"/>
                    <a:pt x="9502" y="8633"/>
                  </a:cubicBezTo>
                  <a:cubicBezTo>
                    <a:pt x="9406" y="8383"/>
                    <a:pt x="9311" y="8109"/>
                    <a:pt x="9156" y="7811"/>
                  </a:cubicBezTo>
                  <a:cubicBezTo>
                    <a:pt x="9025" y="7513"/>
                    <a:pt x="8859" y="7192"/>
                    <a:pt x="8668" y="6859"/>
                  </a:cubicBezTo>
                  <a:cubicBezTo>
                    <a:pt x="8490" y="6525"/>
                    <a:pt x="8263" y="6180"/>
                    <a:pt x="8025" y="5811"/>
                  </a:cubicBezTo>
                  <a:cubicBezTo>
                    <a:pt x="7525" y="5096"/>
                    <a:pt x="6930" y="4346"/>
                    <a:pt x="6216" y="3632"/>
                  </a:cubicBezTo>
                  <a:cubicBezTo>
                    <a:pt x="5477" y="2929"/>
                    <a:pt x="4727" y="2334"/>
                    <a:pt x="4013" y="1846"/>
                  </a:cubicBezTo>
                  <a:cubicBezTo>
                    <a:pt x="3632" y="1608"/>
                    <a:pt x="3299" y="1382"/>
                    <a:pt x="2953" y="1203"/>
                  </a:cubicBezTo>
                  <a:cubicBezTo>
                    <a:pt x="2608" y="1013"/>
                    <a:pt x="2287" y="870"/>
                    <a:pt x="1989" y="727"/>
                  </a:cubicBezTo>
                  <a:cubicBezTo>
                    <a:pt x="1691" y="584"/>
                    <a:pt x="1405" y="477"/>
                    <a:pt x="1167" y="393"/>
                  </a:cubicBezTo>
                  <a:cubicBezTo>
                    <a:pt x="929" y="286"/>
                    <a:pt x="715" y="227"/>
                    <a:pt x="536" y="167"/>
                  </a:cubicBezTo>
                  <a:cubicBezTo>
                    <a:pt x="203" y="6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56"/>
            <p:cNvSpPr/>
            <p:nvPr/>
          </p:nvSpPr>
          <p:spPr>
            <a:xfrm>
              <a:off x="4076400" y="2410250"/>
              <a:ext cx="165500" cy="196175"/>
            </a:xfrm>
            <a:custGeom>
              <a:avLst/>
              <a:gdLst/>
              <a:ahLst/>
              <a:cxnLst/>
              <a:rect l="l" t="t" r="r" b="b"/>
              <a:pathLst>
                <a:path w="6620" h="784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1" y="72"/>
                    <a:pt x="345" y="227"/>
                  </a:cubicBezTo>
                  <a:cubicBezTo>
                    <a:pt x="464" y="286"/>
                    <a:pt x="595" y="381"/>
                    <a:pt x="762" y="489"/>
                  </a:cubicBezTo>
                  <a:cubicBezTo>
                    <a:pt x="917" y="584"/>
                    <a:pt x="1095" y="691"/>
                    <a:pt x="1298" y="846"/>
                  </a:cubicBezTo>
                  <a:cubicBezTo>
                    <a:pt x="1691" y="1108"/>
                    <a:pt x="2131" y="1465"/>
                    <a:pt x="2608" y="1882"/>
                  </a:cubicBezTo>
                  <a:cubicBezTo>
                    <a:pt x="3060" y="2298"/>
                    <a:pt x="3560" y="2786"/>
                    <a:pt x="4013" y="3346"/>
                  </a:cubicBezTo>
                  <a:cubicBezTo>
                    <a:pt x="4477" y="3894"/>
                    <a:pt x="4882" y="4453"/>
                    <a:pt x="5227" y="4977"/>
                  </a:cubicBezTo>
                  <a:cubicBezTo>
                    <a:pt x="5548" y="5513"/>
                    <a:pt x="5822" y="6013"/>
                    <a:pt x="6025" y="6442"/>
                  </a:cubicBezTo>
                  <a:cubicBezTo>
                    <a:pt x="6144" y="6644"/>
                    <a:pt x="6215" y="6835"/>
                    <a:pt x="6299" y="7013"/>
                  </a:cubicBezTo>
                  <a:cubicBezTo>
                    <a:pt x="6370" y="7180"/>
                    <a:pt x="6429" y="7347"/>
                    <a:pt x="6477" y="7466"/>
                  </a:cubicBezTo>
                  <a:cubicBezTo>
                    <a:pt x="6560" y="7716"/>
                    <a:pt x="6620" y="7847"/>
                    <a:pt x="6620" y="7847"/>
                  </a:cubicBezTo>
                  <a:lnTo>
                    <a:pt x="6537" y="7454"/>
                  </a:lnTo>
                  <a:cubicBezTo>
                    <a:pt x="6501" y="7323"/>
                    <a:pt x="6477" y="7156"/>
                    <a:pt x="6418" y="6977"/>
                  </a:cubicBezTo>
                  <a:cubicBezTo>
                    <a:pt x="6370" y="6775"/>
                    <a:pt x="6310" y="6573"/>
                    <a:pt x="6215" y="6346"/>
                  </a:cubicBezTo>
                  <a:cubicBezTo>
                    <a:pt x="6072" y="5906"/>
                    <a:pt x="5834" y="5370"/>
                    <a:pt x="5525" y="4799"/>
                  </a:cubicBezTo>
                  <a:cubicBezTo>
                    <a:pt x="5203" y="4239"/>
                    <a:pt x="4810" y="3644"/>
                    <a:pt x="4334" y="3072"/>
                  </a:cubicBezTo>
                  <a:cubicBezTo>
                    <a:pt x="3834" y="2513"/>
                    <a:pt x="3334" y="2013"/>
                    <a:pt x="2822" y="1620"/>
                  </a:cubicBezTo>
                  <a:cubicBezTo>
                    <a:pt x="2322" y="1215"/>
                    <a:pt x="1846" y="905"/>
                    <a:pt x="1417" y="667"/>
                  </a:cubicBezTo>
                  <a:cubicBezTo>
                    <a:pt x="1203" y="548"/>
                    <a:pt x="1012" y="453"/>
                    <a:pt x="834" y="369"/>
                  </a:cubicBezTo>
                  <a:cubicBezTo>
                    <a:pt x="667" y="274"/>
                    <a:pt x="500" y="203"/>
                    <a:pt x="381" y="155"/>
                  </a:cubicBezTo>
                  <a:cubicBezTo>
                    <a:pt x="131" y="6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56"/>
            <p:cNvSpPr/>
            <p:nvPr/>
          </p:nvSpPr>
          <p:spPr>
            <a:xfrm>
              <a:off x="4180875" y="2454000"/>
              <a:ext cx="75925" cy="120575"/>
            </a:xfrm>
            <a:custGeom>
              <a:avLst/>
              <a:gdLst/>
              <a:ahLst/>
              <a:cxnLst/>
              <a:rect l="l" t="t" r="r" b="b"/>
              <a:pathLst>
                <a:path w="3037" h="48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60" y="48"/>
                    <a:pt x="167" y="167"/>
                  </a:cubicBezTo>
                  <a:cubicBezTo>
                    <a:pt x="286" y="251"/>
                    <a:pt x="453" y="405"/>
                    <a:pt x="631" y="596"/>
                  </a:cubicBezTo>
                  <a:cubicBezTo>
                    <a:pt x="1000" y="965"/>
                    <a:pt x="1477" y="1525"/>
                    <a:pt x="1893" y="2191"/>
                  </a:cubicBezTo>
                  <a:cubicBezTo>
                    <a:pt x="2310" y="2858"/>
                    <a:pt x="2608" y="3513"/>
                    <a:pt x="2786" y="4001"/>
                  </a:cubicBezTo>
                  <a:cubicBezTo>
                    <a:pt x="2882" y="4263"/>
                    <a:pt x="2941" y="4454"/>
                    <a:pt x="2977" y="4596"/>
                  </a:cubicBezTo>
                  <a:cubicBezTo>
                    <a:pt x="3012" y="4751"/>
                    <a:pt x="3036" y="4823"/>
                    <a:pt x="3036" y="4823"/>
                  </a:cubicBezTo>
                  <a:lnTo>
                    <a:pt x="3036" y="4585"/>
                  </a:lnTo>
                  <a:cubicBezTo>
                    <a:pt x="3036" y="4442"/>
                    <a:pt x="3024" y="4215"/>
                    <a:pt x="2977" y="3942"/>
                  </a:cubicBezTo>
                  <a:cubicBezTo>
                    <a:pt x="2893" y="3406"/>
                    <a:pt x="2667" y="2680"/>
                    <a:pt x="2227" y="1965"/>
                  </a:cubicBezTo>
                  <a:cubicBezTo>
                    <a:pt x="1774" y="1251"/>
                    <a:pt x="1215" y="751"/>
                    <a:pt x="762" y="429"/>
                  </a:cubicBezTo>
                  <a:cubicBezTo>
                    <a:pt x="536" y="286"/>
                    <a:pt x="345" y="167"/>
                    <a:pt x="215" y="108"/>
                  </a:cubicBezTo>
                  <a:cubicBezTo>
                    <a:pt x="84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56"/>
            <p:cNvSpPr/>
            <p:nvPr/>
          </p:nvSpPr>
          <p:spPr>
            <a:xfrm>
              <a:off x="4220450" y="2450725"/>
              <a:ext cx="54800" cy="87550"/>
            </a:xfrm>
            <a:custGeom>
              <a:avLst/>
              <a:gdLst/>
              <a:ahLst/>
              <a:cxnLst/>
              <a:rect l="l" t="t" r="r" b="b"/>
              <a:pathLst>
                <a:path w="2192" h="3502" extrusionOk="0">
                  <a:moveTo>
                    <a:pt x="1" y="1"/>
                  </a:moveTo>
                  <a:cubicBezTo>
                    <a:pt x="1" y="1"/>
                    <a:pt x="144" y="191"/>
                    <a:pt x="382" y="489"/>
                  </a:cubicBezTo>
                  <a:cubicBezTo>
                    <a:pt x="620" y="786"/>
                    <a:pt x="918" y="1203"/>
                    <a:pt x="1215" y="1679"/>
                  </a:cubicBezTo>
                  <a:cubicBezTo>
                    <a:pt x="1501" y="2156"/>
                    <a:pt x="1751" y="2608"/>
                    <a:pt x="1918" y="2941"/>
                  </a:cubicBezTo>
                  <a:cubicBezTo>
                    <a:pt x="2084" y="3275"/>
                    <a:pt x="2191" y="3501"/>
                    <a:pt x="2191" y="3501"/>
                  </a:cubicBezTo>
                  <a:cubicBezTo>
                    <a:pt x="2191" y="3501"/>
                    <a:pt x="2191" y="3263"/>
                    <a:pt x="2108" y="2870"/>
                  </a:cubicBezTo>
                  <a:cubicBezTo>
                    <a:pt x="2037" y="2489"/>
                    <a:pt x="1858" y="1965"/>
                    <a:pt x="1549" y="1453"/>
                  </a:cubicBezTo>
                  <a:cubicBezTo>
                    <a:pt x="1215" y="953"/>
                    <a:pt x="834" y="584"/>
                    <a:pt x="525" y="346"/>
                  </a:cubicBezTo>
                  <a:cubicBezTo>
                    <a:pt x="203" y="10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56"/>
            <p:cNvSpPr/>
            <p:nvPr/>
          </p:nvSpPr>
          <p:spPr>
            <a:xfrm>
              <a:off x="4244275" y="2440900"/>
              <a:ext cx="44675" cy="59900"/>
            </a:xfrm>
            <a:custGeom>
              <a:avLst/>
              <a:gdLst/>
              <a:ahLst/>
              <a:cxnLst/>
              <a:rect l="l" t="t" r="r" b="b"/>
              <a:pathLst>
                <a:path w="1787" h="2396" extrusionOk="0">
                  <a:moveTo>
                    <a:pt x="0" y="1"/>
                  </a:moveTo>
                  <a:cubicBezTo>
                    <a:pt x="0" y="1"/>
                    <a:pt x="226" y="679"/>
                    <a:pt x="679" y="1358"/>
                  </a:cubicBezTo>
                  <a:cubicBezTo>
                    <a:pt x="917" y="1691"/>
                    <a:pt x="1191" y="1965"/>
                    <a:pt x="1381" y="2168"/>
                  </a:cubicBezTo>
                  <a:cubicBezTo>
                    <a:pt x="1489" y="2251"/>
                    <a:pt x="1560" y="2346"/>
                    <a:pt x="1655" y="2382"/>
                  </a:cubicBezTo>
                  <a:cubicBezTo>
                    <a:pt x="1678" y="2392"/>
                    <a:pt x="1698" y="2395"/>
                    <a:pt x="1715" y="2395"/>
                  </a:cubicBezTo>
                  <a:cubicBezTo>
                    <a:pt x="1761" y="2395"/>
                    <a:pt x="1786" y="2370"/>
                    <a:pt x="1786" y="2370"/>
                  </a:cubicBezTo>
                  <a:lnTo>
                    <a:pt x="1786" y="2370"/>
                  </a:lnTo>
                  <a:cubicBezTo>
                    <a:pt x="1786" y="2370"/>
                    <a:pt x="1782" y="2371"/>
                    <a:pt x="1776" y="2371"/>
                  </a:cubicBezTo>
                  <a:cubicBezTo>
                    <a:pt x="1759" y="2371"/>
                    <a:pt x="1725" y="2365"/>
                    <a:pt x="1691" y="2322"/>
                  </a:cubicBezTo>
                  <a:cubicBezTo>
                    <a:pt x="1655" y="2287"/>
                    <a:pt x="1619" y="2168"/>
                    <a:pt x="1560" y="2049"/>
                  </a:cubicBezTo>
                  <a:cubicBezTo>
                    <a:pt x="1441" y="1787"/>
                    <a:pt x="1262" y="1465"/>
                    <a:pt x="1024" y="1120"/>
                  </a:cubicBezTo>
                  <a:cubicBezTo>
                    <a:pt x="548" y="44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56"/>
            <p:cNvSpPr/>
            <p:nvPr/>
          </p:nvSpPr>
          <p:spPr>
            <a:xfrm>
              <a:off x="4265700" y="2432875"/>
              <a:ext cx="28000" cy="34550"/>
            </a:xfrm>
            <a:custGeom>
              <a:avLst/>
              <a:gdLst/>
              <a:ahLst/>
              <a:cxnLst/>
              <a:rect l="l" t="t" r="r" b="b"/>
              <a:pathLst>
                <a:path w="1120" h="1382" extrusionOk="0">
                  <a:moveTo>
                    <a:pt x="0" y="0"/>
                  </a:moveTo>
                  <a:cubicBezTo>
                    <a:pt x="0" y="0"/>
                    <a:pt x="96" y="429"/>
                    <a:pt x="405" y="822"/>
                  </a:cubicBezTo>
                  <a:cubicBezTo>
                    <a:pt x="715" y="1203"/>
                    <a:pt x="1120" y="1381"/>
                    <a:pt x="1120" y="1381"/>
                  </a:cubicBezTo>
                  <a:cubicBezTo>
                    <a:pt x="1120" y="1381"/>
                    <a:pt x="1024" y="953"/>
                    <a:pt x="715" y="560"/>
                  </a:cubicBezTo>
                  <a:cubicBezTo>
                    <a:pt x="405" y="179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56"/>
            <p:cNvSpPr/>
            <p:nvPr/>
          </p:nvSpPr>
          <p:spPr>
            <a:xfrm>
              <a:off x="4266900" y="2416500"/>
              <a:ext cx="31575" cy="29500"/>
            </a:xfrm>
            <a:custGeom>
              <a:avLst/>
              <a:gdLst/>
              <a:ahLst/>
              <a:cxnLst/>
              <a:rect l="l" t="t" r="r" b="b"/>
              <a:pathLst>
                <a:path w="1263" h="118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79" y="381"/>
                    <a:pt x="524" y="703"/>
                  </a:cubicBezTo>
                  <a:cubicBezTo>
                    <a:pt x="857" y="1012"/>
                    <a:pt x="1262" y="1179"/>
                    <a:pt x="1262" y="1179"/>
                  </a:cubicBezTo>
                  <a:cubicBezTo>
                    <a:pt x="1262" y="1179"/>
                    <a:pt x="1167" y="762"/>
                    <a:pt x="810" y="417"/>
                  </a:cubicBezTo>
                  <a:cubicBezTo>
                    <a:pt x="429" y="7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56"/>
            <p:cNvSpPr/>
            <p:nvPr/>
          </p:nvSpPr>
          <p:spPr>
            <a:xfrm>
              <a:off x="4235925" y="1856600"/>
              <a:ext cx="175650" cy="132500"/>
            </a:xfrm>
            <a:custGeom>
              <a:avLst/>
              <a:gdLst/>
              <a:ahLst/>
              <a:cxnLst/>
              <a:rect l="l" t="t" r="r" b="b"/>
              <a:pathLst>
                <a:path w="7026" h="5300" extrusionOk="0">
                  <a:moveTo>
                    <a:pt x="1" y="1"/>
                  </a:moveTo>
                  <a:cubicBezTo>
                    <a:pt x="1" y="1"/>
                    <a:pt x="120" y="37"/>
                    <a:pt x="346" y="96"/>
                  </a:cubicBezTo>
                  <a:cubicBezTo>
                    <a:pt x="465" y="132"/>
                    <a:pt x="596" y="179"/>
                    <a:pt x="751" y="239"/>
                  </a:cubicBezTo>
                  <a:cubicBezTo>
                    <a:pt x="894" y="298"/>
                    <a:pt x="1072" y="334"/>
                    <a:pt x="1275" y="429"/>
                  </a:cubicBezTo>
                  <a:cubicBezTo>
                    <a:pt x="1656" y="572"/>
                    <a:pt x="2084" y="787"/>
                    <a:pt x="2561" y="1037"/>
                  </a:cubicBezTo>
                  <a:cubicBezTo>
                    <a:pt x="3025" y="1311"/>
                    <a:pt x="3537" y="1620"/>
                    <a:pt x="4025" y="1989"/>
                  </a:cubicBezTo>
                  <a:cubicBezTo>
                    <a:pt x="4513" y="2358"/>
                    <a:pt x="4942" y="2763"/>
                    <a:pt x="5335" y="3132"/>
                  </a:cubicBezTo>
                  <a:cubicBezTo>
                    <a:pt x="5704" y="3513"/>
                    <a:pt x="6037" y="3882"/>
                    <a:pt x="6275" y="4204"/>
                  </a:cubicBezTo>
                  <a:cubicBezTo>
                    <a:pt x="6406" y="4370"/>
                    <a:pt x="6514" y="4525"/>
                    <a:pt x="6597" y="4656"/>
                  </a:cubicBezTo>
                  <a:cubicBezTo>
                    <a:pt x="6704" y="4775"/>
                    <a:pt x="6776" y="4894"/>
                    <a:pt x="6835" y="5001"/>
                  </a:cubicBezTo>
                  <a:cubicBezTo>
                    <a:pt x="6954" y="5192"/>
                    <a:pt x="7026" y="5299"/>
                    <a:pt x="7026" y="5299"/>
                  </a:cubicBezTo>
                  <a:cubicBezTo>
                    <a:pt x="7026" y="5299"/>
                    <a:pt x="6990" y="5180"/>
                    <a:pt x="6883" y="4954"/>
                  </a:cubicBezTo>
                  <a:cubicBezTo>
                    <a:pt x="6835" y="4847"/>
                    <a:pt x="6776" y="4716"/>
                    <a:pt x="6704" y="4561"/>
                  </a:cubicBezTo>
                  <a:cubicBezTo>
                    <a:pt x="6633" y="4418"/>
                    <a:pt x="6549" y="4251"/>
                    <a:pt x="6430" y="4073"/>
                  </a:cubicBezTo>
                  <a:cubicBezTo>
                    <a:pt x="6228" y="3716"/>
                    <a:pt x="5930" y="3299"/>
                    <a:pt x="5573" y="2882"/>
                  </a:cubicBezTo>
                  <a:cubicBezTo>
                    <a:pt x="5216" y="2465"/>
                    <a:pt x="4763" y="2037"/>
                    <a:pt x="4263" y="1644"/>
                  </a:cubicBezTo>
                  <a:cubicBezTo>
                    <a:pt x="3739" y="1275"/>
                    <a:pt x="3216" y="965"/>
                    <a:pt x="2715" y="727"/>
                  </a:cubicBezTo>
                  <a:cubicBezTo>
                    <a:pt x="2204" y="501"/>
                    <a:pt x="1727" y="334"/>
                    <a:pt x="1334" y="239"/>
                  </a:cubicBezTo>
                  <a:cubicBezTo>
                    <a:pt x="1120" y="179"/>
                    <a:pt x="941" y="144"/>
                    <a:pt x="775" y="120"/>
                  </a:cubicBezTo>
                  <a:cubicBezTo>
                    <a:pt x="620" y="72"/>
                    <a:pt x="477" y="60"/>
                    <a:pt x="358" y="37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56"/>
            <p:cNvSpPr/>
            <p:nvPr/>
          </p:nvSpPr>
          <p:spPr>
            <a:xfrm>
              <a:off x="4233850" y="1902150"/>
              <a:ext cx="169700" cy="120275"/>
            </a:xfrm>
            <a:custGeom>
              <a:avLst/>
              <a:gdLst/>
              <a:ahLst/>
              <a:cxnLst/>
              <a:rect l="l" t="t" r="r" b="b"/>
              <a:pathLst>
                <a:path w="6788" h="4811" extrusionOk="0">
                  <a:moveTo>
                    <a:pt x="1" y="0"/>
                  </a:moveTo>
                  <a:cubicBezTo>
                    <a:pt x="1" y="0"/>
                    <a:pt x="120" y="24"/>
                    <a:pt x="322" y="60"/>
                  </a:cubicBezTo>
                  <a:cubicBezTo>
                    <a:pt x="536" y="108"/>
                    <a:pt x="846" y="203"/>
                    <a:pt x="1203" y="322"/>
                  </a:cubicBezTo>
                  <a:cubicBezTo>
                    <a:pt x="1929" y="560"/>
                    <a:pt x="2882" y="1048"/>
                    <a:pt x="3799" y="1775"/>
                  </a:cubicBezTo>
                  <a:cubicBezTo>
                    <a:pt x="4703" y="2501"/>
                    <a:pt x="5430" y="3275"/>
                    <a:pt x="5954" y="3858"/>
                  </a:cubicBezTo>
                  <a:cubicBezTo>
                    <a:pt x="6478" y="4441"/>
                    <a:pt x="6787" y="4811"/>
                    <a:pt x="6787" y="4811"/>
                  </a:cubicBezTo>
                  <a:cubicBezTo>
                    <a:pt x="6787" y="4811"/>
                    <a:pt x="6561" y="4394"/>
                    <a:pt x="6120" y="3739"/>
                  </a:cubicBezTo>
                  <a:cubicBezTo>
                    <a:pt x="5680" y="3084"/>
                    <a:pt x="5001" y="2227"/>
                    <a:pt x="4049" y="1465"/>
                  </a:cubicBezTo>
                  <a:cubicBezTo>
                    <a:pt x="3072" y="703"/>
                    <a:pt x="2036" y="286"/>
                    <a:pt x="1263" y="120"/>
                  </a:cubicBezTo>
                  <a:cubicBezTo>
                    <a:pt x="870" y="36"/>
                    <a:pt x="5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56"/>
            <p:cNvSpPr/>
            <p:nvPr/>
          </p:nvSpPr>
          <p:spPr>
            <a:xfrm>
              <a:off x="4283250" y="1946200"/>
              <a:ext cx="80100" cy="65500"/>
            </a:xfrm>
            <a:custGeom>
              <a:avLst/>
              <a:gdLst/>
              <a:ahLst/>
              <a:cxnLst/>
              <a:rect l="l" t="t" r="r" b="b"/>
              <a:pathLst>
                <a:path w="3204" h="262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1" y="132"/>
                    <a:pt x="513" y="346"/>
                  </a:cubicBezTo>
                  <a:cubicBezTo>
                    <a:pt x="822" y="548"/>
                    <a:pt x="1239" y="858"/>
                    <a:pt x="1668" y="1215"/>
                  </a:cubicBezTo>
                  <a:cubicBezTo>
                    <a:pt x="2096" y="1572"/>
                    <a:pt x="2489" y="1917"/>
                    <a:pt x="2751" y="2191"/>
                  </a:cubicBezTo>
                  <a:cubicBezTo>
                    <a:pt x="3037" y="2453"/>
                    <a:pt x="3204" y="2620"/>
                    <a:pt x="3204" y="2620"/>
                  </a:cubicBezTo>
                  <a:cubicBezTo>
                    <a:pt x="3204" y="2620"/>
                    <a:pt x="3108" y="2394"/>
                    <a:pt x="2930" y="2072"/>
                  </a:cubicBezTo>
                  <a:cubicBezTo>
                    <a:pt x="2727" y="1739"/>
                    <a:pt x="2394" y="1310"/>
                    <a:pt x="1942" y="917"/>
                  </a:cubicBezTo>
                  <a:cubicBezTo>
                    <a:pt x="1465" y="548"/>
                    <a:pt x="965" y="310"/>
                    <a:pt x="608" y="179"/>
                  </a:cubicBezTo>
                  <a:cubicBezTo>
                    <a:pt x="239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56"/>
            <p:cNvSpPr/>
            <p:nvPr/>
          </p:nvSpPr>
          <p:spPr>
            <a:xfrm>
              <a:off x="4294875" y="2002925"/>
              <a:ext cx="52700" cy="48075"/>
            </a:xfrm>
            <a:custGeom>
              <a:avLst/>
              <a:gdLst/>
              <a:ahLst/>
              <a:cxnLst/>
              <a:rect l="l" t="t" r="r" b="b"/>
              <a:pathLst>
                <a:path w="2108" h="1923" extrusionOk="0">
                  <a:moveTo>
                    <a:pt x="193" y="1"/>
                  </a:moveTo>
                  <a:cubicBezTo>
                    <a:pt x="151" y="1"/>
                    <a:pt x="117" y="9"/>
                    <a:pt x="84" y="18"/>
                  </a:cubicBezTo>
                  <a:cubicBezTo>
                    <a:pt x="0" y="53"/>
                    <a:pt x="12" y="125"/>
                    <a:pt x="12" y="125"/>
                  </a:cubicBezTo>
                  <a:cubicBezTo>
                    <a:pt x="12" y="125"/>
                    <a:pt x="24" y="77"/>
                    <a:pt x="107" y="77"/>
                  </a:cubicBezTo>
                  <a:cubicBezTo>
                    <a:pt x="179" y="77"/>
                    <a:pt x="250" y="137"/>
                    <a:pt x="357" y="232"/>
                  </a:cubicBezTo>
                  <a:cubicBezTo>
                    <a:pt x="560" y="387"/>
                    <a:pt x="834" y="613"/>
                    <a:pt x="1119" y="887"/>
                  </a:cubicBezTo>
                  <a:cubicBezTo>
                    <a:pt x="1393" y="1149"/>
                    <a:pt x="1643" y="1411"/>
                    <a:pt x="1822" y="1601"/>
                  </a:cubicBezTo>
                  <a:cubicBezTo>
                    <a:pt x="2012" y="1792"/>
                    <a:pt x="2108" y="1923"/>
                    <a:pt x="2108" y="1923"/>
                  </a:cubicBezTo>
                  <a:cubicBezTo>
                    <a:pt x="2108" y="1923"/>
                    <a:pt x="2096" y="1768"/>
                    <a:pt x="1989" y="1506"/>
                  </a:cubicBezTo>
                  <a:cubicBezTo>
                    <a:pt x="1893" y="1244"/>
                    <a:pt x="1691" y="899"/>
                    <a:pt x="1381" y="601"/>
                  </a:cubicBezTo>
                  <a:cubicBezTo>
                    <a:pt x="1072" y="303"/>
                    <a:pt x="715" y="125"/>
                    <a:pt x="441" y="53"/>
                  </a:cubicBezTo>
                  <a:cubicBezTo>
                    <a:pt x="369" y="41"/>
                    <a:pt x="322" y="18"/>
                    <a:pt x="250" y="6"/>
                  </a:cubicBezTo>
                  <a:cubicBezTo>
                    <a:pt x="229" y="2"/>
                    <a:pt x="21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56"/>
            <p:cNvSpPr/>
            <p:nvPr/>
          </p:nvSpPr>
          <p:spPr>
            <a:xfrm>
              <a:off x="4289225" y="2038775"/>
              <a:ext cx="37225" cy="29200"/>
            </a:xfrm>
            <a:custGeom>
              <a:avLst/>
              <a:gdLst/>
              <a:ahLst/>
              <a:cxnLst/>
              <a:rect l="l" t="t" r="r" b="b"/>
              <a:pathLst>
                <a:path w="1489" h="1168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72" y="96"/>
                    <a:pt x="191" y="227"/>
                  </a:cubicBezTo>
                  <a:cubicBezTo>
                    <a:pt x="310" y="358"/>
                    <a:pt x="476" y="524"/>
                    <a:pt x="667" y="667"/>
                  </a:cubicBezTo>
                  <a:cubicBezTo>
                    <a:pt x="857" y="834"/>
                    <a:pt x="1072" y="941"/>
                    <a:pt x="1226" y="1024"/>
                  </a:cubicBezTo>
                  <a:cubicBezTo>
                    <a:pt x="1381" y="1120"/>
                    <a:pt x="1488" y="1167"/>
                    <a:pt x="1488" y="1167"/>
                  </a:cubicBezTo>
                  <a:cubicBezTo>
                    <a:pt x="1488" y="1167"/>
                    <a:pt x="1453" y="1060"/>
                    <a:pt x="1369" y="870"/>
                  </a:cubicBezTo>
                  <a:cubicBezTo>
                    <a:pt x="1286" y="715"/>
                    <a:pt x="1131" y="512"/>
                    <a:pt x="929" y="346"/>
                  </a:cubicBezTo>
                  <a:cubicBezTo>
                    <a:pt x="703" y="179"/>
                    <a:pt x="476" y="96"/>
                    <a:pt x="298" y="48"/>
                  </a:cubicBezTo>
                  <a:cubicBezTo>
                    <a:pt x="11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56"/>
            <p:cNvSpPr/>
            <p:nvPr/>
          </p:nvSpPr>
          <p:spPr>
            <a:xfrm>
              <a:off x="3982625" y="2187600"/>
              <a:ext cx="289650" cy="171175"/>
            </a:xfrm>
            <a:custGeom>
              <a:avLst/>
              <a:gdLst/>
              <a:ahLst/>
              <a:cxnLst/>
              <a:rect l="l" t="t" r="r" b="b"/>
              <a:pathLst>
                <a:path w="11586" h="6847" extrusionOk="0">
                  <a:moveTo>
                    <a:pt x="1" y="1"/>
                  </a:moveTo>
                  <a:cubicBezTo>
                    <a:pt x="1" y="1"/>
                    <a:pt x="179" y="60"/>
                    <a:pt x="513" y="167"/>
                  </a:cubicBezTo>
                  <a:cubicBezTo>
                    <a:pt x="846" y="274"/>
                    <a:pt x="1310" y="429"/>
                    <a:pt x="1894" y="655"/>
                  </a:cubicBezTo>
                  <a:cubicBezTo>
                    <a:pt x="2453" y="882"/>
                    <a:pt x="3144" y="1167"/>
                    <a:pt x="3870" y="1501"/>
                  </a:cubicBezTo>
                  <a:cubicBezTo>
                    <a:pt x="4620" y="1858"/>
                    <a:pt x="5406" y="2263"/>
                    <a:pt x="6204" y="2739"/>
                  </a:cubicBezTo>
                  <a:cubicBezTo>
                    <a:pt x="7013" y="3215"/>
                    <a:pt x="7752" y="3703"/>
                    <a:pt x="8406" y="4180"/>
                  </a:cubicBezTo>
                  <a:cubicBezTo>
                    <a:pt x="9061" y="4656"/>
                    <a:pt x="9645" y="5108"/>
                    <a:pt x="10109" y="5513"/>
                  </a:cubicBezTo>
                  <a:cubicBezTo>
                    <a:pt x="10573" y="5906"/>
                    <a:pt x="10942" y="6239"/>
                    <a:pt x="11193" y="6478"/>
                  </a:cubicBezTo>
                  <a:cubicBezTo>
                    <a:pt x="11443" y="6716"/>
                    <a:pt x="11585" y="6847"/>
                    <a:pt x="11585" y="6847"/>
                  </a:cubicBezTo>
                  <a:cubicBezTo>
                    <a:pt x="11585" y="6847"/>
                    <a:pt x="11466" y="6704"/>
                    <a:pt x="11240" y="6430"/>
                  </a:cubicBezTo>
                  <a:cubicBezTo>
                    <a:pt x="11014" y="6156"/>
                    <a:pt x="10692" y="5787"/>
                    <a:pt x="10240" y="5358"/>
                  </a:cubicBezTo>
                  <a:cubicBezTo>
                    <a:pt x="9799" y="4930"/>
                    <a:pt x="9240" y="4430"/>
                    <a:pt x="8609" y="3918"/>
                  </a:cubicBezTo>
                  <a:cubicBezTo>
                    <a:pt x="7966" y="3406"/>
                    <a:pt x="7216" y="2882"/>
                    <a:pt x="6406" y="2394"/>
                  </a:cubicBezTo>
                  <a:cubicBezTo>
                    <a:pt x="5585" y="1906"/>
                    <a:pt x="4763" y="1513"/>
                    <a:pt x="4001" y="1191"/>
                  </a:cubicBezTo>
                  <a:cubicBezTo>
                    <a:pt x="3251" y="882"/>
                    <a:pt x="2549" y="643"/>
                    <a:pt x="1953" y="465"/>
                  </a:cubicBezTo>
                  <a:cubicBezTo>
                    <a:pt x="1358" y="298"/>
                    <a:pt x="870" y="167"/>
                    <a:pt x="525" y="108"/>
                  </a:cubicBezTo>
                  <a:cubicBezTo>
                    <a:pt x="191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56"/>
            <p:cNvSpPr/>
            <p:nvPr/>
          </p:nvSpPr>
          <p:spPr>
            <a:xfrm>
              <a:off x="4128175" y="2210825"/>
              <a:ext cx="99450" cy="64900"/>
            </a:xfrm>
            <a:custGeom>
              <a:avLst/>
              <a:gdLst/>
              <a:ahLst/>
              <a:cxnLst/>
              <a:rect l="l" t="t" r="r" b="b"/>
              <a:pathLst>
                <a:path w="3978" h="2596" extrusionOk="0">
                  <a:moveTo>
                    <a:pt x="1" y="0"/>
                  </a:moveTo>
                  <a:cubicBezTo>
                    <a:pt x="1" y="0"/>
                    <a:pt x="870" y="572"/>
                    <a:pt x="1977" y="1310"/>
                  </a:cubicBezTo>
                  <a:cubicBezTo>
                    <a:pt x="3085" y="2024"/>
                    <a:pt x="3977" y="2596"/>
                    <a:pt x="3977" y="2596"/>
                  </a:cubicBezTo>
                  <a:cubicBezTo>
                    <a:pt x="3977" y="2596"/>
                    <a:pt x="3811" y="2381"/>
                    <a:pt x="3513" y="2084"/>
                  </a:cubicBezTo>
                  <a:cubicBezTo>
                    <a:pt x="3215" y="1750"/>
                    <a:pt x="2763" y="1346"/>
                    <a:pt x="2203" y="977"/>
                  </a:cubicBezTo>
                  <a:cubicBezTo>
                    <a:pt x="1632" y="607"/>
                    <a:pt x="1084" y="357"/>
                    <a:pt x="668" y="203"/>
                  </a:cubicBezTo>
                  <a:cubicBezTo>
                    <a:pt x="263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56"/>
            <p:cNvSpPr/>
            <p:nvPr/>
          </p:nvSpPr>
          <p:spPr>
            <a:xfrm>
              <a:off x="4185025" y="2212900"/>
              <a:ext cx="47950" cy="35150"/>
            </a:xfrm>
            <a:custGeom>
              <a:avLst/>
              <a:gdLst/>
              <a:ahLst/>
              <a:cxnLst/>
              <a:rect l="l" t="t" r="r" b="b"/>
              <a:pathLst>
                <a:path w="1918" h="140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10" y="477"/>
                    <a:pt x="846" y="870"/>
                  </a:cubicBezTo>
                  <a:cubicBezTo>
                    <a:pt x="1370" y="1251"/>
                    <a:pt x="1918" y="1406"/>
                    <a:pt x="1918" y="1406"/>
                  </a:cubicBezTo>
                  <a:cubicBezTo>
                    <a:pt x="1918" y="1406"/>
                    <a:pt x="1608" y="929"/>
                    <a:pt x="1072" y="536"/>
                  </a:cubicBezTo>
                  <a:cubicBezTo>
                    <a:pt x="549" y="15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56"/>
            <p:cNvSpPr/>
            <p:nvPr/>
          </p:nvSpPr>
          <p:spPr>
            <a:xfrm>
              <a:off x="4198125" y="2195925"/>
              <a:ext cx="44675" cy="26225"/>
            </a:xfrm>
            <a:custGeom>
              <a:avLst/>
              <a:gdLst/>
              <a:ahLst/>
              <a:cxnLst/>
              <a:rect l="l" t="t" r="r" b="b"/>
              <a:pathLst>
                <a:path w="1787" h="1049" extrusionOk="0">
                  <a:moveTo>
                    <a:pt x="1" y="1"/>
                  </a:moveTo>
                  <a:cubicBezTo>
                    <a:pt x="1" y="1"/>
                    <a:pt x="334" y="370"/>
                    <a:pt x="822" y="656"/>
                  </a:cubicBezTo>
                  <a:cubicBezTo>
                    <a:pt x="1299" y="930"/>
                    <a:pt x="1787" y="1049"/>
                    <a:pt x="1787" y="1049"/>
                  </a:cubicBezTo>
                  <a:cubicBezTo>
                    <a:pt x="1787" y="1049"/>
                    <a:pt x="1513" y="620"/>
                    <a:pt x="1013" y="310"/>
                  </a:cubicBezTo>
                  <a:cubicBezTo>
                    <a:pt x="50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56"/>
            <p:cNvSpPr/>
            <p:nvPr/>
          </p:nvSpPr>
          <p:spPr>
            <a:xfrm>
              <a:off x="4220150" y="2186850"/>
              <a:ext cx="28900" cy="14625"/>
            </a:xfrm>
            <a:custGeom>
              <a:avLst/>
              <a:gdLst/>
              <a:ahLst/>
              <a:cxnLst/>
              <a:rect l="l" t="t" r="r" b="b"/>
              <a:pathLst>
                <a:path w="1156" h="585" extrusionOk="0">
                  <a:moveTo>
                    <a:pt x="123" y="0"/>
                  </a:moveTo>
                  <a:cubicBezTo>
                    <a:pt x="48" y="0"/>
                    <a:pt x="1" y="7"/>
                    <a:pt x="1" y="7"/>
                  </a:cubicBezTo>
                  <a:cubicBezTo>
                    <a:pt x="1" y="7"/>
                    <a:pt x="156" y="304"/>
                    <a:pt x="489" y="459"/>
                  </a:cubicBezTo>
                  <a:cubicBezTo>
                    <a:pt x="686" y="565"/>
                    <a:pt x="902" y="585"/>
                    <a:pt x="1033" y="585"/>
                  </a:cubicBezTo>
                  <a:cubicBezTo>
                    <a:pt x="1108" y="585"/>
                    <a:pt x="1156" y="578"/>
                    <a:pt x="1156" y="578"/>
                  </a:cubicBezTo>
                  <a:cubicBezTo>
                    <a:pt x="1156" y="578"/>
                    <a:pt x="977" y="269"/>
                    <a:pt x="668" y="126"/>
                  </a:cubicBezTo>
                  <a:cubicBezTo>
                    <a:pt x="471" y="20"/>
                    <a:pt x="254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56"/>
            <p:cNvSpPr/>
            <p:nvPr/>
          </p:nvSpPr>
          <p:spPr>
            <a:xfrm>
              <a:off x="4228200" y="2167775"/>
              <a:ext cx="32175" cy="13300"/>
            </a:xfrm>
            <a:custGeom>
              <a:avLst/>
              <a:gdLst/>
              <a:ahLst/>
              <a:cxnLst/>
              <a:rect l="l" t="t" r="r" b="b"/>
              <a:pathLst>
                <a:path w="1287" h="532" extrusionOk="0">
                  <a:moveTo>
                    <a:pt x="241" y="0"/>
                  </a:moveTo>
                  <a:cubicBezTo>
                    <a:pt x="98" y="0"/>
                    <a:pt x="0" y="20"/>
                    <a:pt x="0" y="20"/>
                  </a:cubicBezTo>
                  <a:cubicBezTo>
                    <a:pt x="0" y="20"/>
                    <a:pt x="215" y="317"/>
                    <a:pt x="572" y="448"/>
                  </a:cubicBezTo>
                  <a:cubicBezTo>
                    <a:pt x="731" y="514"/>
                    <a:pt x="896" y="532"/>
                    <a:pt x="1026" y="532"/>
                  </a:cubicBezTo>
                  <a:cubicBezTo>
                    <a:pt x="1179" y="532"/>
                    <a:pt x="1286" y="508"/>
                    <a:pt x="1286" y="508"/>
                  </a:cubicBezTo>
                  <a:cubicBezTo>
                    <a:pt x="1286" y="508"/>
                    <a:pt x="1072" y="210"/>
                    <a:pt x="715" y="79"/>
                  </a:cubicBezTo>
                  <a:cubicBezTo>
                    <a:pt x="544" y="17"/>
                    <a:pt x="373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56"/>
            <p:cNvSpPr/>
            <p:nvPr/>
          </p:nvSpPr>
          <p:spPr>
            <a:xfrm>
              <a:off x="4240400" y="2145775"/>
              <a:ext cx="32175" cy="16025"/>
            </a:xfrm>
            <a:custGeom>
              <a:avLst/>
              <a:gdLst/>
              <a:ahLst/>
              <a:cxnLst/>
              <a:rect l="l" t="t" r="r" b="b"/>
              <a:pathLst>
                <a:path w="1287" h="641" extrusionOk="0">
                  <a:moveTo>
                    <a:pt x="118" y="1"/>
                  </a:moveTo>
                  <a:cubicBezTo>
                    <a:pt x="45" y="1"/>
                    <a:pt x="0" y="7"/>
                    <a:pt x="0" y="7"/>
                  </a:cubicBezTo>
                  <a:cubicBezTo>
                    <a:pt x="0" y="7"/>
                    <a:pt x="191" y="316"/>
                    <a:pt x="548" y="495"/>
                  </a:cubicBezTo>
                  <a:cubicBezTo>
                    <a:pt x="812" y="622"/>
                    <a:pt x="1075" y="641"/>
                    <a:pt x="1205" y="641"/>
                  </a:cubicBezTo>
                  <a:cubicBezTo>
                    <a:pt x="1256" y="641"/>
                    <a:pt x="1286" y="638"/>
                    <a:pt x="1286" y="638"/>
                  </a:cubicBezTo>
                  <a:cubicBezTo>
                    <a:pt x="1286" y="638"/>
                    <a:pt x="1096" y="316"/>
                    <a:pt x="727" y="138"/>
                  </a:cubicBezTo>
                  <a:cubicBezTo>
                    <a:pt x="494" y="21"/>
                    <a:pt x="256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56"/>
            <p:cNvSpPr/>
            <p:nvPr/>
          </p:nvSpPr>
          <p:spPr>
            <a:xfrm>
              <a:off x="4261825" y="2129550"/>
              <a:ext cx="18475" cy="12825"/>
            </a:xfrm>
            <a:custGeom>
              <a:avLst/>
              <a:gdLst/>
              <a:ahLst/>
              <a:cxnLst/>
              <a:rect l="l" t="t" r="r" b="b"/>
              <a:pathLst>
                <a:path w="739" h="513" extrusionOk="0">
                  <a:moveTo>
                    <a:pt x="1" y="1"/>
                  </a:moveTo>
                  <a:cubicBezTo>
                    <a:pt x="1" y="1"/>
                    <a:pt x="13" y="72"/>
                    <a:pt x="36" y="168"/>
                  </a:cubicBezTo>
                  <a:cubicBezTo>
                    <a:pt x="72" y="251"/>
                    <a:pt x="144" y="358"/>
                    <a:pt x="251" y="429"/>
                  </a:cubicBezTo>
                  <a:cubicBezTo>
                    <a:pt x="358" y="489"/>
                    <a:pt x="489" y="513"/>
                    <a:pt x="572" y="513"/>
                  </a:cubicBezTo>
                  <a:cubicBezTo>
                    <a:pt x="679" y="513"/>
                    <a:pt x="739" y="477"/>
                    <a:pt x="739" y="477"/>
                  </a:cubicBezTo>
                  <a:lnTo>
                    <a:pt x="667" y="334"/>
                  </a:lnTo>
                  <a:cubicBezTo>
                    <a:pt x="620" y="239"/>
                    <a:pt x="548" y="144"/>
                    <a:pt x="453" y="96"/>
                  </a:cubicBezTo>
                  <a:cubicBezTo>
                    <a:pt x="370" y="25"/>
                    <a:pt x="25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56"/>
            <p:cNvSpPr/>
            <p:nvPr/>
          </p:nvSpPr>
          <p:spPr>
            <a:xfrm>
              <a:off x="3927550" y="1657175"/>
              <a:ext cx="105400" cy="101525"/>
            </a:xfrm>
            <a:custGeom>
              <a:avLst/>
              <a:gdLst/>
              <a:ahLst/>
              <a:cxnLst/>
              <a:rect l="l" t="t" r="r" b="b"/>
              <a:pathLst>
                <a:path w="4216" h="4061" extrusionOk="0">
                  <a:moveTo>
                    <a:pt x="1" y="1"/>
                  </a:moveTo>
                  <a:cubicBezTo>
                    <a:pt x="1" y="1"/>
                    <a:pt x="144" y="298"/>
                    <a:pt x="442" y="739"/>
                  </a:cubicBezTo>
                  <a:cubicBezTo>
                    <a:pt x="739" y="1191"/>
                    <a:pt x="1192" y="1787"/>
                    <a:pt x="1787" y="2358"/>
                  </a:cubicBezTo>
                  <a:cubicBezTo>
                    <a:pt x="2382" y="2930"/>
                    <a:pt x="2989" y="3358"/>
                    <a:pt x="3454" y="3644"/>
                  </a:cubicBezTo>
                  <a:cubicBezTo>
                    <a:pt x="3918" y="3930"/>
                    <a:pt x="4216" y="4061"/>
                    <a:pt x="4216" y="4061"/>
                  </a:cubicBezTo>
                  <a:cubicBezTo>
                    <a:pt x="4216" y="4061"/>
                    <a:pt x="3966" y="3834"/>
                    <a:pt x="3561" y="3489"/>
                  </a:cubicBezTo>
                  <a:cubicBezTo>
                    <a:pt x="3168" y="3132"/>
                    <a:pt x="2632" y="2644"/>
                    <a:pt x="2049" y="2084"/>
                  </a:cubicBezTo>
                  <a:cubicBezTo>
                    <a:pt x="1477" y="1525"/>
                    <a:pt x="965" y="1001"/>
                    <a:pt x="596" y="620"/>
                  </a:cubicBezTo>
                  <a:cubicBezTo>
                    <a:pt x="227" y="22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56"/>
            <p:cNvSpPr/>
            <p:nvPr/>
          </p:nvSpPr>
          <p:spPr>
            <a:xfrm>
              <a:off x="3920425" y="1678025"/>
              <a:ext cx="44075" cy="55075"/>
            </a:xfrm>
            <a:custGeom>
              <a:avLst/>
              <a:gdLst/>
              <a:ahLst/>
              <a:cxnLst/>
              <a:rect l="l" t="t" r="r" b="b"/>
              <a:pathLst>
                <a:path w="1763" h="2203" extrusionOk="0">
                  <a:moveTo>
                    <a:pt x="0" y="0"/>
                  </a:moveTo>
                  <a:cubicBezTo>
                    <a:pt x="0" y="0"/>
                    <a:pt x="48" y="155"/>
                    <a:pt x="143" y="393"/>
                  </a:cubicBezTo>
                  <a:cubicBezTo>
                    <a:pt x="238" y="631"/>
                    <a:pt x="393" y="964"/>
                    <a:pt x="643" y="1274"/>
                  </a:cubicBezTo>
                  <a:cubicBezTo>
                    <a:pt x="893" y="1584"/>
                    <a:pt x="1179" y="1822"/>
                    <a:pt x="1393" y="1977"/>
                  </a:cubicBezTo>
                  <a:cubicBezTo>
                    <a:pt x="1608" y="2119"/>
                    <a:pt x="1762" y="2203"/>
                    <a:pt x="1762" y="2203"/>
                  </a:cubicBezTo>
                  <a:cubicBezTo>
                    <a:pt x="1762" y="2203"/>
                    <a:pt x="1691" y="2048"/>
                    <a:pt x="1524" y="1846"/>
                  </a:cubicBezTo>
                  <a:cubicBezTo>
                    <a:pt x="1369" y="1619"/>
                    <a:pt x="1179" y="1334"/>
                    <a:pt x="941" y="1036"/>
                  </a:cubicBezTo>
                  <a:cubicBezTo>
                    <a:pt x="715" y="738"/>
                    <a:pt x="476" y="488"/>
                    <a:pt x="298" y="2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56"/>
            <p:cNvSpPr/>
            <p:nvPr/>
          </p:nvSpPr>
          <p:spPr>
            <a:xfrm>
              <a:off x="3854625" y="1739325"/>
              <a:ext cx="52425" cy="40800"/>
            </a:xfrm>
            <a:custGeom>
              <a:avLst/>
              <a:gdLst/>
              <a:ahLst/>
              <a:cxnLst/>
              <a:rect l="l" t="t" r="r" b="b"/>
              <a:pathLst>
                <a:path w="2097" h="163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1" y="132"/>
                    <a:pt x="215" y="346"/>
                  </a:cubicBezTo>
                  <a:cubicBezTo>
                    <a:pt x="358" y="548"/>
                    <a:pt x="584" y="798"/>
                    <a:pt x="882" y="1037"/>
                  </a:cubicBezTo>
                  <a:cubicBezTo>
                    <a:pt x="1180" y="1275"/>
                    <a:pt x="1477" y="1430"/>
                    <a:pt x="1715" y="1513"/>
                  </a:cubicBezTo>
                  <a:cubicBezTo>
                    <a:pt x="1954" y="1608"/>
                    <a:pt x="2096" y="1632"/>
                    <a:pt x="2096" y="1632"/>
                  </a:cubicBezTo>
                  <a:cubicBezTo>
                    <a:pt x="2096" y="1632"/>
                    <a:pt x="1680" y="1156"/>
                    <a:pt x="1132" y="727"/>
                  </a:cubicBezTo>
                  <a:cubicBezTo>
                    <a:pt x="549" y="28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56"/>
            <p:cNvSpPr/>
            <p:nvPr/>
          </p:nvSpPr>
          <p:spPr>
            <a:xfrm>
              <a:off x="3530500" y="2110500"/>
              <a:ext cx="175025" cy="115525"/>
            </a:xfrm>
            <a:custGeom>
              <a:avLst/>
              <a:gdLst/>
              <a:ahLst/>
              <a:cxnLst/>
              <a:rect l="l" t="t" r="r" b="b"/>
              <a:pathLst>
                <a:path w="7001" h="4621" extrusionOk="0">
                  <a:moveTo>
                    <a:pt x="0" y="1"/>
                  </a:moveTo>
                  <a:cubicBezTo>
                    <a:pt x="0" y="1"/>
                    <a:pt x="310" y="358"/>
                    <a:pt x="869" y="894"/>
                  </a:cubicBezTo>
                  <a:cubicBezTo>
                    <a:pt x="1417" y="1418"/>
                    <a:pt x="2227" y="2120"/>
                    <a:pt x="3203" y="2763"/>
                  </a:cubicBezTo>
                  <a:cubicBezTo>
                    <a:pt x="4191" y="3394"/>
                    <a:pt x="5144" y="3870"/>
                    <a:pt x="5834" y="4168"/>
                  </a:cubicBezTo>
                  <a:cubicBezTo>
                    <a:pt x="6548" y="4466"/>
                    <a:pt x="7001" y="4620"/>
                    <a:pt x="7001" y="4620"/>
                  </a:cubicBezTo>
                  <a:cubicBezTo>
                    <a:pt x="7001" y="4620"/>
                    <a:pt x="6596" y="4382"/>
                    <a:pt x="5929" y="3978"/>
                  </a:cubicBezTo>
                  <a:cubicBezTo>
                    <a:pt x="5263" y="3585"/>
                    <a:pt x="4382" y="3061"/>
                    <a:pt x="3417" y="2418"/>
                  </a:cubicBezTo>
                  <a:cubicBezTo>
                    <a:pt x="2465" y="1787"/>
                    <a:pt x="1595" y="1180"/>
                    <a:pt x="988" y="739"/>
                  </a:cubicBezTo>
                  <a:cubicBezTo>
                    <a:pt x="381" y="28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56"/>
            <p:cNvSpPr/>
            <p:nvPr/>
          </p:nvSpPr>
          <p:spPr>
            <a:xfrm>
              <a:off x="3556375" y="2081925"/>
              <a:ext cx="44675" cy="31275"/>
            </a:xfrm>
            <a:custGeom>
              <a:avLst/>
              <a:gdLst/>
              <a:ahLst/>
              <a:cxnLst/>
              <a:rect l="l" t="t" r="r" b="b"/>
              <a:pathLst>
                <a:path w="1787" h="125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75" y="441"/>
                    <a:pt x="775" y="787"/>
                  </a:cubicBezTo>
                  <a:cubicBezTo>
                    <a:pt x="1275" y="1132"/>
                    <a:pt x="1787" y="1251"/>
                    <a:pt x="1787" y="1251"/>
                  </a:cubicBezTo>
                  <a:cubicBezTo>
                    <a:pt x="1787" y="1251"/>
                    <a:pt x="1513" y="810"/>
                    <a:pt x="1001" y="465"/>
                  </a:cubicBezTo>
                  <a:cubicBezTo>
                    <a:pt x="501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56"/>
            <p:cNvSpPr/>
            <p:nvPr/>
          </p:nvSpPr>
          <p:spPr>
            <a:xfrm>
              <a:off x="3575725" y="2060800"/>
              <a:ext cx="44675" cy="27100"/>
            </a:xfrm>
            <a:custGeom>
              <a:avLst/>
              <a:gdLst/>
              <a:ahLst/>
              <a:cxnLst/>
              <a:rect l="l" t="t" r="r" b="b"/>
              <a:pathLst>
                <a:path w="1787" h="1084" extrusionOk="0">
                  <a:moveTo>
                    <a:pt x="1" y="0"/>
                  </a:moveTo>
                  <a:cubicBezTo>
                    <a:pt x="1" y="1"/>
                    <a:pt x="298" y="417"/>
                    <a:pt x="787" y="715"/>
                  </a:cubicBezTo>
                  <a:cubicBezTo>
                    <a:pt x="1275" y="1013"/>
                    <a:pt x="1787" y="1084"/>
                    <a:pt x="1787" y="1084"/>
                  </a:cubicBezTo>
                  <a:cubicBezTo>
                    <a:pt x="1787" y="1084"/>
                    <a:pt x="1501" y="667"/>
                    <a:pt x="989" y="370"/>
                  </a:cubicBezTo>
                  <a:cubicBezTo>
                    <a:pt x="501" y="7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56"/>
            <p:cNvSpPr/>
            <p:nvPr/>
          </p:nvSpPr>
          <p:spPr>
            <a:xfrm>
              <a:off x="3595975" y="2038475"/>
              <a:ext cx="25925" cy="19675"/>
            </a:xfrm>
            <a:custGeom>
              <a:avLst/>
              <a:gdLst/>
              <a:ahLst/>
              <a:cxnLst/>
              <a:rect l="l" t="t" r="r" b="b"/>
              <a:pathLst>
                <a:path w="1037" h="787" extrusionOk="0">
                  <a:moveTo>
                    <a:pt x="0" y="1"/>
                  </a:moveTo>
                  <a:cubicBezTo>
                    <a:pt x="0" y="1"/>
                    <a:pt x="108" y="322"/>
                    <a:pt x="393" y="548"/>
                  </a:cubicBezTo>
                  <a:cubicBezTo>
                    <a:pt x="679" y="774"/>
                    <a:pt x="1036" y="786"/>
                    <a:pt x="1036" y="786"/>
                  </a:cubicBezTo>
                  <a:cubicBezTo>
                    <a:pt x="1036" y="786"/>
                    <a:pt x="929" y="453"/>
                    <a:pt x="643" y="239"/>
                  </a:cubicBezTo>
                  <a:cubicBezTo>
                    <a:pt x="358" y="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56"/>
            <p:cNvSpPr/>
            <p:nvPr/>
          </p:nvSpPr>
          <p:spPr>
            <a:xfrm>
              <a:off x="3611450" y="2019575"/>
              <a:ext cx="24125" cy="12350"/>
            </a:xfrm>
            <a:custGeom>
              <a:avLst/>
              <a:gdLst/>
              <a:ahLst/>
              <a:cxnLst/>
              <a:rect l="l" t="t" r="r" b="b"/>
              <a:pathLst>
                <a:path w="965" h="494" extrusionOk="0">
                  <a:moveTo>
                    <a:pt x="282" y="0"/>
                  </a:moveTo>
                  <a:cubicBezTo>
                    <a:pt x="244" y="0"/>
                    <a:pt x="209" y="3"/>
                    <a:pt x="179" y="6"/>
                  </a:cubicBezTo>
                  <a:cubicBezTo>
                    <a:pt x="72" y="30"/>
                    <a:pt x="1" y="54"/>
                    <a:pt x="1" y="54"/>
                  </a:cubicBezTo>
                  <a:cubicBezTo>
                    <a:pt x="1" y="54"/>
                    <a:pt x="36" y="114"/>
                    <a:pt x="120" y="185"/>
                  </a:cubicBezTo>
                  <a:cubicBezTo>
                    <a:pt x="191" y="268"/>
                    <a:pt x="274" y="352"/>
                    <a:pt x="417" y="411"/>
                  </a:cubicBezTo>
                  <a:cubicBezTo>
                    <a:pt x="548" y="471"/>
                    <a:pt x="679" y="483"/>
                    <a:pt x="786" y="483"/>
                  </a:cubicBezTo>
                  <a:cubicBezTo>
                    <a:pt x="822" y="491"/>
                    <a:pt x="854" y="493"/>
                    <a:pt x="880" y="493"/>
                  </a:cubicBezTo>
                  <a:cubicBezTo>
                    <a:pt x="933" y="493"/>
                    <a:pt x="965" y="483"/>
                    <a:pt x="965" y="483"/>
                  </a:cubicBezTo>
                  <a:cubicBezTo>
                    <a:pt x="965" y="483"/>
                    <a:pt x="929" y="411"/>
                    <a:pt x="894" y="328"/>
                  </a:cubicBezTo>
                  <a:cubicBezTo>
                    <a:pt x="810" y="221"/>
                    <a:pt x="727" y="114"/>
                    <a:pt x="572" y="54"/>
                  </a:cubicBezTo>
                  <a:cubicBezTo>
                    <a:pt x="473" y="13"/>
                    <a:pt x="369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56"/>
            <p:cNvSpPr/>
            <p:nvPr/>
          </p:nvSpPr>
          <p:spPr>
            <a:xfrm>
              <a:off x="3350400" y="2217075"/>
              <a:ext cx="106600" cy="25450"/>
            </a:xfrm>
            <a:custGeom>
              <a:avLst/>
              <a:gdLst/>
              <a:ahLst/>
              <a:cxnLst/>
              <a:rect l="l" t="t" r="r" b="b"/>
              <a:pathLst>
                <a:path w="4264" h="10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15" y="131"/>
                    <a:pt x="584" y="298"/>
                  </a:cubicBezTo>
                  <a:cubicBezTo>
                    <a:pt x="941" y="465"/>
                    <a:pt x="1465" y="655"/>
                    <a:pt x="2061" y="798"/>
                  </a:cubicBezTo>
                  <a:cubicBezTo>
                    <a:pt x="2656" y="953"/>
                    <a:pt x="3204" y="1000"/>
                    <a:pt x="3608" y="1012"/>
                  </a:cubicBezTo>
                  <a:cubicBezTo>
                    <a:pt x="3743" y="1016"/>
                    <a:pt x="3861" y="1018"/>
                    <a:pt x="3958" y="1018"/>
                  </a:cubicBezTo>
                  <a:cubicBezTo>
                    <a:pt x="4152" y="1018"/>
                    <a:pt x="4263" y="1012"/>
                    <a:pt x="4263" y="1012"/>
                  </a:cubicBezTo>
                  <a:cubicBezTo>
                    <a:pt x="4263" y="1012"/>
                    <a:pt x="3323" y="715"/>
                    <a:pt x="2144" y="429"/>
                  </a:cubicBezTo>
                  <a:cubicBezTo>
                    <a:pt x="989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56"/>
            <p:cNvSpPr/>
            <p:nvPr/>
          </p:nvSpPr>
          <p:spPr>
            <a:xfrm>
              <a:off x="3366475" y="2199750"/>
              <a:ext cx="48850" cy="13675"/>
            </a:xfrm>
            <a:custGeom>
              <a:avLst/>
              <a:gdLst/>
              <a:ahLst/>
              <a:cxnLst/>
              <a:rect l="l" t="t" r="r" b="b"/>
              <a:pathLst>
                <a:path w="1954" h="547" extrusionOk="0">
                  <a:moveTo>
                    <a:pt x="487" y="1"/>
                  </a:moveTo>
                  <a:cubicBezTo>
                    <a:pt x="199" y="1"/>
                    <a:pt x="1" y="50"/>
                    <a:pt x="1" y="50"/>
                  </a:cubicBezTo>
                  <a:cubicBezTo>
                    <a:pt x="1" y="50"/>
                    <a:pt x="417" y="324"/>
                    <a:pt x="941" y="455"/>
                  </a:cubicBezTo>
                  <a:cubicBezTo>
                    <a:pt x="1251" y="531"/>
                    <a:pt x="1542" y="547"/>
                    <a:pt x="1731" y="547"/>
                  </a:cubicBezTo>
                  <a:cubicBezTo>
                    <a:pt x="1869" y="547"/>
                    <a:pt x="1953" y="538"/>
                    <a:pt x="1953" y="538"/>
                  </a:cubicBezTo>
                  <a:cubicBezTo>
                    <a:pt x="1953" y="538"/>
                    <a:pt x="1584" y="217"/>
                    <a:pt x="1025" y="62"/>
                  </a:cubicBezTo>
                  <a:cubicBezTo>
                    <a:pt x="830" y="16"/>
                    <a:pt x="645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56"/>
            <p:cNvSpPr/>
            <p:nvPr/>
          </p:nvSpPr>
          <p:spPr>
            <a:xfrm>
              <a:off x="3390600" y="2171725"/>
              <a:ext cx="31275" cy="11725"/>
            </a:xfrm>
            <a:custGeom>
              <a:avLst/>
              <a:gdLst/>
              <a:ahLst/>
              <a:cxnLst/>
              <a:rect l="l" t="t" r="r" b="b"/>
              <a:pathLst>
                <a:path w="1251" h="469" extrusionOk="0">
                  <a:moveTo>
                    <a:pt x="415" y="0"/>
                  </a:moveTo>
                  <a:cubicBezTo>
                    <a:pt x="176" y="0"/>
                    <a:pt x="0" y="76"/>
                    <a:pt x="0" y="76"/>
                  </a:cubicBezTo>
                  <a:cubicBezTo>
                    <a:pt x="0" y="76"/>
                    <a:pt x="262" y="314"/>
                    <a:pt x="584" y="409"/>
                  </a:cubicBezTo>
                  <a:cubicBezTo>
                    <a:pt x="726" y="455"/>
                    <a:pt x="869" y="468"/>
                    <a:pt x="986" y="468"/>
                  </a:cubicBezTo>
                  <a:cubicBezTo>
                    <a:pt x="1141" y="468"/>
                    <a:pt x="1250" y="445"/>
                    <a:pt x="1250" y="445"/>
                  </a:cubicBezTo>
                  <a:cubicBezTo>
                    <a:pt x="1250" y="445"/>
                    <a:pt x="1048" y="147"/>
                    <a:pt x="703" y="40"/>
                  </a:cubicBezTo>
                  <a:cubicBezTo>
                    <a:pt x="602" y="11"/>
                    <a:pt x="504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56"/>
            <p:cNvSpPr/>
            <p:nvPr/>
          </p:nvSpPr>
          <p:spPr>
            <a:xfrm>
              <a:off x="3495950" y="2066750"/>
              <a:ext cx="35750" cy="12850"/>
            </a:xfrm>
            <a:custGeom>
              <a:avLst/>
              <a:gdLst/>
              <a:ahLst/>
              <a:cxnLst/>
              <a:rect l="l" t="t" r="r" b="b"/>
              <a:pathLst>
                <a:path w="1430" h="514" extrusionOk="0">
                  <a:moveTo>
                    <a:pt x="1" y="1"/>
                  </a:moveTo>
                  <a:cubicBezTo>
                    <a:pt x="1" y="1"/>
                    <a:pt x="60" y="72"/>
                    <a:pt x="168" y="179"/>
                  </a:cubicBezTo>
                  <a:cubicBezTo>
                    <a:pt x="275" y="286"/>
                    <a:pt x="430" y="405"/>
                    <a:pt x="644" y="465"/>
                  </a:cubicBezTo>
                  <a:cubicBezTo>
                    <a:pt x="758" y="499"/>
                    <a:pt x="872" y="513"/>
                    <a:pt x="975" y="513"/>
                  </a:cubicBezTo>
                  <a:cubicBezTo>
                    <a:pt x="1055" y="513"/>
                    <a:pt x="1129" y="504"/>
                    <a:pt x="1192" y="489"/>
                  </a:cubicBezTo>
                  <a:cubicBezTo>
                    <a:pt x="1346" y="477"/>
                    <a:pt x="1430" y="429"/>
                    <a:pt x="1430" y="429"/>
                  </a:cubicBezTo>
                  <a:cubicBezTo>
                    <a:pt x="1430" y="429"/>
                    <a:pt x="1358" y="370"/>
                    <a:pt x="1239" y="298"/>
                  </a:cubicBezTo>
                  <a:cubicBezTo>
                    <a:pt x="1120" y="239"/>
                    <a:pt x="953" y="143"/>
                    <a:pt x="763" y="84"/>
                  </a:cubicBezTo>
                  <a:cubicBezTo>
                    <a:pt x="572" y="24"/>
                    <a:pt x="394" y="1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56"/>
            <p:cNvSpPr/>
            <p:nvPr/>
          </p:nvSpPr>
          <p:spPr>
            <a:xfrm>
              <a:off x="3512625" y="2047400"/>
              <a:ext cx="24725" cy="11650"/>
            </a:xfrm>
            <a:custGeom>
              <a:avLst/>
              <a:gdLst/>
              <a:ahLst/>
              <a:cxnLst/>
              <a:rect l="l" t="t" r="r" b="b"/>
              <a:pathLst>
                <a:path w="989" h="466" extrusionOk="0">
                  <a:moveTo>
                    <a:pt x="302" y="1"/>
                  </a:moveTo>
                  <a:cubicBezTo>
                    <a:pt x="133" y="1"/>
                    <a:pt x="1" y="48"/>
                    <a:pt x="1" y="48"/>
                  </a:cubicBezTo>
                  <a:cubicBezTo>
                    <a:pt x="1" y="48"/>
                    <a:pt x="155" y="310"/>
                    <a:pt x="417" y="417"/>
                  </a:cubicBezTo>
                  <a:cubicBezTo>
                    <a:pt x="509" y="453"/>
                    <a:pt x="603" y="465"/>
                    <a:pt x="687" y="465"/>
                  </a:cubicBezTo>
                  <a:cubicBezTo>
                    <a:pt x="857" y="465"/>
                    <a:pt x="989" y="417"/>
                    <a:pt x="989" y="417"/>
                  </a:cubicBezTo>
                  <a:cubicBezTo>
                    <a:pt x="989" y="417"/>
                    <a:pt x="834" y="144"/>
                    <a:pt x="572" y="48"/>
                  </a:cubicBezTo>
                  <a:cubicBezTo>
                    <a:pt x="481" y="13"/>
                    <a:pt x="387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56"/>
            <p:cNvSpPr/>
            <p:nvPr/>
          </p:nvSpPr>
          <p:spPr>
            <a:xfrm>
              <a:off x="3541800" y="2027850"/>
              <a:ext cx="21450" cy="11150"/>
            </a:xfrm>
            <a:custGeom>
              <a:avLst/>
              <a:gdLst/>
              <a:ahLst/>
              <a:cxnLst/>
              <a:rect l="l" t="t" r="r" b="b"/>
              <a:pathLst>
                <a:path w="858" h="446" extrusionOk="0">
                  <a:moveTo>
                    <a:pt x="301" y="1"/>
                  </a:moveTo>
                  <a:cubicBezTo>
                    <a:pt x="136" y="1"/>
                    <a:pt x="0" y="56"/>
                    <a:pt x="0" y="56"/>
                  </a:cubicBezTo>
                  <a:cubicBezTo>
                    <a:pt x="0" y="56"/>
                    <a:pt x="120" y="318"/>
                    <a:pt x="358" y="414"/>
                  </a:cubicBezTo>
                  <a:cubicBezTo>
                    <a:pt x="424" y="437"/>
                    <a:pt x="493" y="445"/>
                    <a:pt x="557" y="445"/>
                  </a:cubicBezTo>
                  <a:cubicBezTo>
                    <a:pt x="722" y="445"/>
                    <a:pt x="858" y="390"/>
                    <a:pt x="858" y="390"/>
                  </a:cubicBezTo>
                  <a:cubicBezTo>
                    <a:pt x="858" y="390"/>
                    <a:pt x="739" y="128"/>
                    <a:pt x="501" y="33"/>
                  </a:cubicBezTo>
                  <a:cubicBezTo>
                    <a:pt x="434" y="9"/>
                    <a:pt x="365" y="1"/>
                    <a:pt x="3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56"/>
            <p:cNvSpPr/>
            <p:nvPr/>
          </p:nvSpPr>
          <p:spPr>
            <a:xfrm>
              <a:off x="3503400" y="2281375"/>
              <a:ext cx="359000" cy="107175"/>
            </a:xfrm>
            <a:custGeom>
              <a:avLst/>
              <a:gdLst/>
              <a:ahLst/>
              <a:cxnLst/>
              <a:rect l="l" t="t" r="r" b="b"/>
              <a:pathLst>
                <a:path w="14360" h="4287" extrusionOk="0">
                  <a:moveTo>
                    <a:pt x="1" y="0"/>
                  </a:moveTo>
                  <a:cubicBezTo>
                    <a:pt x="1" y="0"/>
                    <a:pt x="3168" y="1143"/>
                    <a:pt x="7132" y="2334"/>
                  </a:cubicBezTo>
                  <a:cubicBezTo>
                    <a:pt x="11085" y="3512"/>
                    <a:pt x="14360" y="4286"/>
                    <a:pt x="14360" y="4286"/>
                  </a:cubicBezTo>
                  <a:cubicBezTo>
                    <a:pt x="14360" y="4286"/>
                    <a:pt x="11192" y="3143"/>
                    <a:pt x="7240" y="1953"/>
                  </a:cubicBezTo>
                  <a:cubicBezTo>
                    <a:pt x="3275" y="77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56"/>
            <p:cNvSpPr/>
            <p:nvPr/>
          </p:nvSpPr>
          <p:spPr>
            <a:xfrm>
              <a:off x="3535850" y="2266775"/>
              <a:ext cx="176225" cy="59550"/>
            </a:xfrm>
            <a:custGeom>
              <a:avLst/>
              <a:gdLst/>
              <a:ahLst/>
              <a:cxnLst/>
              <a:rect l="l" t="t" r="r" b="b"/>
              <a:pathLst>
                <a:path w="7049" h="2382" extrusionOk="0">
                  <a:moveTo>
                    <a:pt x="0" y="1"/>
                  </a:moveTo>
                  <a:cubicBezTo>
                    <a:pt x="0" y="1"/>
                    <a:pt x="1560" y="596"/>
                    <a:pt x="3513" y="1251"/>
                  </a:cubicBezTo>
                  <a:cubicBezTo>
                    <a:pt x="5442" y="1906"/>
                    <a:pt x="7049" y="2382"/>
                    <a:pt x="7049" y="2382"/>
                  </a:cubicBezTo>
                  <a:cubicBezTo>
                    <a:pt x="7049" y="2382"/>
                    <a:pt x="6680" y="2179"/>
                    <a:pt x="6073" y="1882"/>
                  </a:cubicBezTo>
                  <a:cubicBezTo>
                    <a:pt x="5453" y="1584"/>
                    <a:pt x="4608" y="1215"/>
                    <a:pt x="3632" y="882"/>
                  </a:cubicBezTo>
                  <a:cubicBezTo>
                    <a:pt x="2667" y="560"/>
                    <a:pt x="1751" y="334"/>
                    <a:pt x="1084" y="203"/>
                  </a:cubicBezTo>
                  <a:cubicBezTo>
                    <a:pt x="417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56"/>
            <p:cNvSpPr/>
            <p:nvPr/>
          </p:nvSpPr>
          <p:spPr>
            <a:xfrm>
              <a:off x="3534650" y="2247425"/>
              <a:ext cx="84575" cy="30400"/>
            </a:xfrm>
            <a:custGeom>
              <a:avLst/>
              <a:gdLst/>
              <a:ahLst/>
              <a:cxnLst/>
              <a:rect l="l" t="t" r="r" b="b"/>
              <a:pathLst>
                <a:path w="3383" h="1216" extrusionOk="0">
                  <a:moveTo>
                    <a:pt x="1" y="1"/>
                  </a:moveTo>
                  <a:cubicBezTo>
                    <a:pt x="1" y="1"/>
                    <a:pt x="703" y="453"/>
                    <a:pt x="1620" y="798"/>
                  </a:cubicBezTo>
                  <a:cubicBezTo>
                    <a:pt x="2561" y="1120"/>
                    <a:pt x="3382" y="1215"/>
                    <a:pt x="3382" y="1215"/>
                  </a:cubicBezTo>
                  <a:cubicBezTo>
                    <a:pt x="3382" y="1215"/>
                    <a:pt x="2692" y="751"/>
                    <a:pt x="1763" y="417"/>
                  </a:cubicBezTo>
                  <a:cubicBezTo>
                    <a:pt x="822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56"/>
            <p:cNvSpPr/>
            <p:nvPr/>
          </p:nvSpPr>
          <p:spPr>
            <a:xfrm>
              <a:off x="3540900" y="2226150"/>
              <a:ext cx="47050" cy="16400"/>
            </a:xfrm>
            <a:custGeom>
              <a:avLst/>
              <a:gdLst/>
              <a:ahLst/>
              <a:cxnLst/>
              <a:rect l="l" t="t" r="r" b="b"/>
              <a:pathLst>
                <a:path w="1882" h="656" extrusionOk="0">
                  <a:moveTo>
                    <a:pt x="161" y="1"/>
                  </a:moveTo>
                  <a:cubicBezTo>
                    <a:pt x="61" y="1"/>
                    <a:pt x="1" y="6"/>
                    <a:pt x="1" y="6"/>
                  </a:cubicBezTo>
                  <a:cubicBezTo>
                    <a:pt x="1" y="6"/>
                    <a:pt x="358" y="352"/>
                    <a:pt x="882" y="518"/>
                  </a:cubicBezTo>
                  <a:cubicBezTo>
                    <a:pt x="1216" y="635"/>
                    <a:pt x="1539" y="655"/>
                    <a:pt x="1724" y="655"/>
                  </a:cubicBezTo>
                  <a:cubicBezTo>
                    <a:pt x="1823" y="655"/>
                    <a:pt x="1882" y="649"/>
                    <a:pt x="1882" y="649"/>
                  </a:cubicBezTo>
                  <a:cubicBezTo>
                    <a:pt x="1882" y="649"/>
                    <a:pt x="1525" y="316"/>
                    <a:pt x="1001" y="137"/>
                  </a:cubicBezTo>
                  <a:cubicBezTo>
                    <a:pt x="675" y="21"/>
                    <a:pt x="349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56"/>
            <p:cNvSpPr/>
            <p:nvPr/>
          </p:nvSpPr>
          <p:spPr>
            <a:xfrm>
              <a:off x="3515000" y="2193500"/>
              <a:ext cx="24450" cy="13175"/>
            </a:xfrm>
            <a:custGeom>
              <a:avLst/>
              <a:gdLst/>
              <a:ahLst/>
              <a:cxnLst/>
              <a:rect l="l" t="t" r="r" b="b"/>
              <a:pathLst>
                <a:path w="978" h="527" extrusionOk="0">
                  <a:moveTo>
                    <a:pt x="314" y="0"/>
                  </a:moveTo>
                  <a:cubicBezTo>
                    <a:pt x="264" y="0"/>
                    <a:pt x="219" y="6"/>
                    <a:pt x="180" y="15"/>
                  </a:cubicBezTo>
                  <a:cubicBezTo>
                    <a:pt x="72" y="38"/>
                    <a:pt x="1" y="74"/>
                    <a:pt x="1" y="74"/>
                  </a:cubicBezTo>
                  <a:cubicBezTo>
                    <a:pt x="1" y="74"/>
                    <a:pt x="49" y="134"/>
                    <a:pt x="144" y="217"/>
                  </a:cubicBezTo>
                  <a:cubicBezTo>
                    <a:pt x="227" y="288"/>
                    <a:pt x="322" y="360"/>
                    <a:pt x="441" y="419"/>
                  </a:cubicBezTo>
                  <a:cubicBezTo>
                    <a:pt x="561" y="479"/>
                    <a:pt x="703" y="491"/>
                    <a:pt x="799" y="515"/>
                  </a:cubicBezTo>
                  <a:cubicBezTo>
                    <a:pt x="906" y="527"/>
                    <a:pt x="977" y="527"/>
                    <a:pt x="977" y="527"/>
                  </a:cubicBezTo>
                  <a:cubicBezTo>
                    <a:pt x="977" y="527"/>
                    <a:pt x="965" y="455"/>
                    <a:pt x="906" y="348"/>
                  </a:cubicBezTo>
                  <a:cubicBezTo>
                    <a:pt x="846" y="241"/>
                    <a:pt x="739" y="122"/>
                    <a:pt x="596" y="62"/>
                  </a:cubicBezTo>
                  <a:cubicBezTo>
                    <a:pt x="498" y="17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56"/>
            <p:cNvSpPr/>
            <p:nvPr/>
          </p:nvSpPr>
          <p:spPr>
            <a:xfrm>
              <a:off x="4025500" y="2731725"/>
              <a:ext cx="351250" cy="135750"/>
            </a:xfrm>
            <a:custGeom>
              <a:avLst/>
              <a:gdLst/>
              <a:ahLst/>
              <a:cxnLst/>
              <a:rect l="l" t="t" r="r" b="b"/>
              <a:pathLst>
                <a:path w="14050" h="5430" extrusionOk="0">
                  <a:moveTo>
                    <a:pt x="0" y="0"/>
                  </a:moveTo>
                  <a:cubicBezTo>
                    <a:pt x="1" y="0"/>
                    <a:pt x="3060" y="1393"/>
                    <a:pt x="6941" y="2893"/>
                  </a:cubicBezTo>
                  <a:cubicBezTo>
                    <a:pt x="10835" y="4405"/>
                    <a:pt x="14050" y="5429"/>
                    <a:pt x="14050" y="5429"/>
                  </a:cubicBezTo>
                  <a:cubicBezTo>
                    <a:pt x="14050" y="5429"/>
                    <a:pt x="10978" y="4024"/>
                    <a:pt x="7096" y="2524"/>
                  </a:cubicBezTo>
                  <a:cubicBezTo>
                    <a:pt x="3215" y="102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56"/>
            <p:cNvSpPr/>
            <p:nvPr/>
          </p:nvSpPr>
          <p:spPr>
            <a:xfrm>
              <a:off x="4029950" y="2719800"/>
              <a:ext cx="156600" cy="59575"/>
            </a:xfrm>
            <a:custGeom>
              <a:avLst/>
              <a:gdLst/>
              <a:ahLst/>
              <a:cxnLst/>
              <a:rect l="l" t="t" r="r" b="b"/>
              <a:pathLst>
                <a:path w="6264" h="2383" extrusionOk="0">
                  <a:moveTo>
                    <a:pt x="1" y="1"/>
                  </a:moveTo>
                  <a:cubicBezTo>
                    <a:pt x="1" y="1"/>
                    <a:pt x="1334" y="715"/>
                    <a:pt x="3061" y="1370"/>
                  </a:cubicBezTo>
                  <a:cubicBezTo>
                    <a:pt x="4787" y="2037"/>
                    <a:pt x="6263" y="2382"/>
                    <a:pt x="6263" y="2382"/>
                  </a:cubicBezTo>
                  <a:cubicBezTo>
                    <a:pt x="6263" y="2382"/>
                    <a:pt x="4930" y="1668"/>
                    <a:pt x="3192" y="1013"/>
                  </a:cubicBezTo>
                  <a:cubicBezTo>
                    <a:pt x="1477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56"/>
            <p:cNvSpPr/>
            <p:nvPr/>
          </p:nvSpPr>
          <p:spPr>
            <a:xfrm>
              <a:off x="4058525" y="2714150"/>
              <a:ext cx="124750" cy="47350"/>
            </a:xfrm>
            <a:custGeom>
              <a:avLst/>
              <a:gdLst/>
              <a:ahLst/>
              <a:cxnLst/>
              <a:rect l="l" t="t" r="r" b="b"/>
              <a:pathLst>
                <a:path w="4990" h="1894" extrusionOk="0">
                  <a:moveTo>
                    <a:pt x="1" y="1"/>
                  </a:moveTo>
                  <a:cubicBezTo>
                    <a:pt x="1" y="1"/>
                    <a:pt x="1060" y="608"/>
                    <a:pt x="2430" y="1132"/>
                  </a:cubicBezTo>
                  <a:cubicBezTo>
                    <a:pt x="3799" y="1656"/>
                    <a:pt x="4989" y="1894"/>
                    <a:pt x="4989" y="1894"/>
                  </a:cubicBezTo>
                  <a:cubicBezTo>
                    <a:pt x="4989" y="1894"/>
                    <a:pt x="3942" y="1275"/>
                    <a:pt x="2561" y="763"/>
                  </a:cubicBezTo>
                  <a:cubicBezTo>
                    <a:pt x="1191" y="2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56"/>
            <p:cNvSpPr/>
            <p:nvPr/>
          </p:nvSpPr>
          <p:spPr>
            <a:xfrm>
              <a:off x="4118350" y="2718625"/>
              <a:ext cx="130400" cy="49425"/>
            </a:xfrm>
            <a:custGeom>
              <a:avLst/>
              <a:gdLst/>
              <a:ahLst/>
              <a:cxnLst/>
              <a:rect l="l" t="t" r="r" b="b"/>
              <a:pathLst>
                <a:path w="5216" h="1977" extrusionOk="0">
                  <a:moveTo>
                    <a:pt x="1" y="0"/>
                  </a:moveTo>
                  <a:cubicBezTo>
                    <a:pt x="1" y="0"/>
                    <a:pt x="1096" y="619"/>
                    <a:pt x="2537" y="1179"/>
                  </a:cubicBezTo>
                  <a:cubicBezTo>
                    <a:pt x="3978" y="1715"/>
                    <a:pt x="5216" y="1977"/>
                    <a:pt x="5216" y="1977"/>
                  </a:cubicBezTo>
                  <a:cubicBezTo>
                    <a:pt x="5216" y="1977"/>
                    <a:pt x="4120" y="1358"/>
                    <a:pt x="2680" y="798"/>
                  </a:cubicBezTo>
                  <a:cubicBezTo>
                    <a:pt x="1239" y="26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56"/>
            <p:cNvSpPr/>
            <p:nvPr/>
          </p:nvSpPr>
          <p:spPr>
            <a:xfrm>
              <a:off x="5117900" y="2785300"/>
              <a:ext cx="11625" cy="60150"/>
            </a:xfrm>
            <a:custGeom>
              <a:avLst/>
              <a:gdLst/>
              <a:ahLst/>
              <a:cxnLst/>
              <a:rect l="l" t="t" r="r" b="b"/>
              <a:pathLst>
                <a:path w="465" h="2406" extrusionOk="0">
                  <a:moveTo>
                    <a:pt x="464" y="0"/>
                  </a:moveTo>
                  <a:lnTo>
                    <a:pt x="464" y="0"/>
                  </a:lnTo>
                  <a:cubicBezTo>
                    <a:pt x="464" y="0"/>
                    <a:pt x="357" y="96"/>
                    <a:pt x="214" y="322"/>
                  </a:cubicBezTo>
                  <a:cubicBezTo>
                    <a:pt x="119" y="512"/>
                    <a:pt x="0" y="846"/>
                    <a:pt x="0" y="1203"/>
                  </a:cubicBezTo>
                  <a:cubicBezTo>
                    <a:pt x="0" y="1572"/>
                    <a:pt x="95" y="1881"/>
                    <a:pt x="202" y="2096"/>
                  </a:cubicBezTo>
                  <a:cubicBezTo>
                    <a:pt x="310" y="2298"/>
                    <a:pt x="417" y="2405"/>
                    <a:pt x="417" y="2405"/>
                  </a:cubicBezTo>
                  <a:cubicBezTo>
                    <a:pt x="417" y="2405"/>
                    <a:pt x="417" y="2262"/>
                    <a:pt x="393" y="2036"/>
                  </a:cubicBezTo>
                  <a:lnTo>
                    <a:pt x="393" y="1203"/>
                  </a:lnTo>
                  <a:cubicBezTo>
                    <a:pt x="417" y="893"/>
                    <a:pt x="417" y="596"/>
                    <a:pt x="429" y="369"/>
                  </a:cubicBezTo>
                  <a:cubicBezTo>
                    <a:pt x="441" y="131"/>
                    <a:pt x="46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56"/>
            <p:cNvSpPr/>
            <p:nvPr/>
          </p:nvSpPr>
          <p:spPr>
            <a:xfrm>
              <a:off x="5097050" y="2811200"/>
              <a:ext cx="10750" cy="29775"/>
            </a:xfrm>
            <a:custGeom>
              <a:avLst/>
              <a:gdLst/>
              <a:ahLst/>
              <a:cxnLst/>
              <a:rect l="l" t="t" r="r" b="b"/>
              <a:pathLst>
                <a:path w="430" h="1191" extrusionOk="0">
                  <a:moveTo>
                    <a:pt x="191" y="0"/>
                  </a:moveTo>
                  <a:cubicBezTo>
                    <a:pt x="191" y="0"/>
                    <a:pt x="1" y="262"/>
                    <a:pt x="24" y="607"/>
                  </a:cubicBezTo>
                  <a:cubicBezTo>
                    <a:pt x="48" y="941"/>
                    <a:pt x="251" y="1191"/>
                    <a:pt x="251" y="1191"/>
                  </a:cubicBezTo>
                  <a:cubicBezTo>
                    <a:pt x="251" y="1191"/>
                    <a:pt x="429" y="905"/>
                    <a:pt x="417" y="583"/>
                  </a:cubicBezTo>
                  <a:cubicBezTo>
                    <a:pt x="405" y="250"/>
                    <a:pt x="191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56"/>
            <p:cNvSpPr/>
            <p:nvPr/>
          </p:nvSpPr>
          <p:spPr>
            <a:xfrm>
              <a:off x="5064025" y="2168250"/>
              <a:ext cx="10725" cy="52425"/>
            </a:xfrm>
            <a:custGeom>
              <a:avLst/>
              <a:gdLst/>
              <a:ahLst/>
              <a:cxnLst/>
              <a:rect l="l" t="t" r="r" b="b"/>
              <a:pathLst>
                <a:path w="429" h="2097" extrusionOk="0">
                  <a:moveTo>
                    <a:pt x="214" y="1"/>
                  </a:moveTo>
                  <a:cubicBezTo>
                    <a:pt x="214" y="1"/>
                    <a:pt x="60" y="477"/>
                    <a:pt x="24" y="1048"/>
                  </a:cubicBezTo>
                  <a:cubicBezTo>
                    <a:pt x="0" y="1608"/>
                    <a:pt x="95" y="2096"/>
                    <a:pt x="95" y="2096"/>
                  </a:cubicBezTo>
                  <a:cubicBezTo>
                    <a:pt x="95" y="2096"/>
                    <a:pt x="155" y="2001"/>
                    <a:pt x="226" y="1798"/>
                  </a:cubicBezTo>
                  <a:cubicBezTo>
                    <a:pt x="310" y="1608"/>
                    <a:pt x="393" y="1358"/>
                    <a:pt x="417" y="1060"/>
                  </a:cubicBezTo>
                  <a:cubicBezTo>
                    <a:pt x="429" y="763"/>
                    <a:pt x="381" y="489"/>
                    <a:pt x="322" y="298"/>
                  </a:cubicBezTo>
                  <a:cubicBezTo>
                    <a:pt x="274" y="120"/>
                    <a:pt x="214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56"/>
            <p:cNvSpPr/>
            <p:nvPr/>
          </p:nvSpPr>
          <p:spPr>
            <a:xfrm>
              <a:off x="3860000" y="2309950"/>
              <a:ext cx="44975" cy="74425"/>
            </a:xfrm>
            <a:custGeom>
              <a:avLst/>
              <a:gdLst/>
              <a:ahLst/>
              <a:cxnLst/>
              <a:rect l="l" t="t" r="r" b="b"/>
              <a:pathLst>
                <a:path w="1799" h="2977" extrusionOk="0">
                  <a:moveTo>
                    <a:pt x="1798" y="0"/>
                  </a:moveTo>
                  <a:lnTo>
                    <a:pt x="1798" y="0"/>
                  </a:lnTo>
                  <a:cubicBezTo>
                    <a:pt x="1798" y="0"/>
                    <a:pt x="1227" y="572"/>
                    <a:pt x="727" y="1393"/>
                  </a:cubicBezTo>
                  <a:cubicBezTo>
                    <a:pt x="238" y="2226"/>
                    <a:pt x="0" y="2977"/>
                    <a:pt x="0" y="2977"/>
                  </a:cubicBezTo>
                  <a:cubicBezTo>
                    <a:pt x="0" y="2977"/>
                    <a:pt x="572" y="2417"/>
                    <a:pt x="1072" y="1595"/>
                  </a:cubicBezTo>
                  <a:cubicBezTo>
                    <a:pt x="1560" y="774"/>
                    <a:pt x="1798" y="0"/>
                    <a:pt x="1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56"/>
            <p:cNvSpPr/>
            <p:nvPr/>
          </p:nvSpPr>
          <p:spPr>
            <a:xfrm>
              <a:off x="3877250" y="2371850"/>
              <a:ext cx="14625" cy="20850"/>
            </a:xfrm>
            <a:custGeom>
              <a:avLst/>
              <a:gdLst/>
              <a:ahLst/>
              <a:cxnLst/>
              <a:rect l="l" t="t" r="r" b="b"/>
              <a:pathLst>
                <a:path w="585" h="834" extrusionOk="0">
                  <a:moveTo>
                    <a:pt x="572" y="0"/>
                  </a:moveTo>
                  <a:cubicBezTo>
                    <a:pt x="572" y="0"/>
                    <a:pt x="513" y="24"/>
                    <a:pt x="418" y="84"/>
                  </a:cubicBezTo>
                  <a:cubicBezTo>
                    <a:pt x="346" y="143"/>
                    <a:pt x="239" y="227"/>
                    <a:pt x="168" y="322"/>
                  </a:cubicBezTo>
                  <a:cubicBezTo>
                    <a:pt x="96" y="429"/>
                    <a:pt x="48" y="548"/>
                    <a:pt x="37" y="655"/>
                  </a:cubicBezTo>
                  <a:cubicBezTo>
                    <a:pt x="1" y="762"/>
                    <a:pt x="1" y="834"/>
                    <a:pt x="1" y="834"/>
                  </a:cubicBezTo>
                  <a:cubicBezTo>
                    <a:pt x="1" y="834"/>
                    <a:pt x="72" y="834"/>
                    <a:pt x="179" y="786"/>
                  </a:cubicBezTo>
                  <a:cubicBezTo>
                    <a:pt x="275" y="739"/>
                    <a:pt x="394" y="667"/>
                    <a:pt x="477" y="548"/>
                  </a:cubicBezTo>
                  <a:cubicBezTo>
                    <a:pt x="560" y="429"/>
                    <a:pt x="584" y="274"/>
                    <a:pt x="584" y="179"/>
                  </a:cubicBezTo>
                  <a:cubicBezTo>
                    <a:pt x="584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56"/>
            <p:cNvSpPr/>
            <p:nvPr/>
          </p:nvSpPr>
          <p:spPr>
            <a:xfrm>
              <a:off x="3895125" y="2380475"/>
              <a:ext cx="16100" cy="16400"/>
            </a:xfrm>
            <a:custGeom>
              <a:avLst/>
              <a:gdLst/>
              <a:ahLst/>
              <a:cxnLst/>
              <a:rect l="l" t="t" r="r" b="b"/>
              <a:pathLst>
                <a:path w="644" h="656" extrusionOk="0">
                  <a:moveTo>
                    <a:pt x="596" y="1"/>
                  </a:moveTo>
                  <a:lnTo>
                    <a:pt x="596" y="1"/>
                  </a:lnTo>
                  <a:cubicBezTo>
                    <a:pt x="595" y="1"/>
                    <a:pt x="334" y="37"/>
                    <a:pt x="167" y="203"/>
                  </a:cubicBezTo>
                  <a:cubicBezTo>
                    <a:pt x="24" y="382"/>
                    <a:pt x="0" y="656"/>
                    <a:pt x="0" y="656"/>
                  </a:cubicBezTo>
                  <a:cubicBezTo>
                    <a:pt x="0" y="656"/>
                    <a:pt x="4" y="656"/>
                    <a:pt x="10" y="656"/>
                  </a:cubicBezTo>
                  <a:cubicBezTo>
                    <a:pt x="62" y="656"/>
                    <a:pt x="306" y="646"/>
                    <a:pt x="465" y="477"/>
                  </a:cubicBezTo>
                  <a:cubicBezTo>
                    <a:pt x="643" y="275"/>
                    <a:pt x="59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56"/>
            <p:cNvSpPr/>
            <p:nvPr/>
          </p:nvSpPr>
          <p:spPr>
            <a:xfrm>
              <a:off x="4099000" y="1753925"/>
              <a:ext cx="31300" cy="50325"/>
            </a:xfrm>
            <a:custGeom>
              <a:avLst/>
              <a:gdLst/>
              <a:ahLst/>
              <a:cxnLst/>
              <a:rect l="l" t="t" r="r" b="b"/>
              <a:pathLst>
                <a:path w="1252" h="2013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251" y="0"/>
                    <a:pt x="811" y="357"/>
                    <a:pt x="465" y="905"/>
                  </a:cubicBezTo>
                  <a:cubicBezTo>
                    <a:pt x="120" y="1465"/>
                    <a:pt x="1" y="2012"/>
                    <a:pt x="1" y="2012"/>
                  </a:cubicBezTo>
                  <a:cubicBezTo>
                    <a:pt x="1" y="2012"/>
                    <a:pt x="453" y="1667"/>
                    <a:pt x="799" y="1107"/>
                  </a:cubicBezTo>
                  <a:cubicBezTo>
                    <a:pt x="1132" y="548"/>
                    <a:pt x="1251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56"/>
            <p:cNvSpPr/>
            <p:nvPr/>
          </p:nvSpPr>
          <p:spPr>
            <a:xfrm>
              <a:off x="4130275" y="1766125"/>
              <a:ext cx="14300" cy="18475"/>
            </a:xfrm>
            <a:custGeom>
              <a:avLst/>
              <a:gdLst/>
              <a:ahLst/>
              <a:cxnLst/>
              <a:rect l="l" t="t" r="r" b="b"/>
              <a:pathLst>
                <a:path w="572" h="739" extrusionOk="0">
                  <a:moveTo>
                    <a:pt x="572" y="0"/>
                  </a:moveTo>
                  <a:cubicBezTo>
                    <a:pt x="572" y="0"/>
                    <a:pt x="488" y="0"/>
                    <a:pt x="405" y="24"/>
                  </a:cubicBezTo>
                  <a:cubicBezTo>
                    <a:pt x="298" y="60"/>
                    <a:pt x="179" y="119"/>
                    <a:pt x="107" y="238"/>
                  </a:cubicBezTo>
                  <a:cubicBezTo>
                    <a:pt x="36" y="346"/>
                    <a:pt x="0" y="477"/>
                    <a:pt x="24" y="584"/>
                  </a:cubicBezTo>
                  <a:cubicBezTo>
                    <a:pt x="24" y="679"/>
                    <a:pt x="48" y="739"/>
                    <a:pt x="48" y="739"/>
                  </a:cubicBezTo>
                  <a:lnTo>
                    <a:pt x="191" y="667"/>
                  </a:lnTo>
                  <a:cubicBezTo>
                    <a:pt x="286" y="619"/>
                    <a:pt x="369" y="548"/>
                    <a:pt x="429" y="465"/>
                  </a:cubicBezTo>
                  <a:cubicBezTo>
                    <a:pt x="488" y="358"/>
                    <a:pt x="524" y="250"/>
                    <a:pt x="536" y="167"/>
                  </a:cubicBezTo>
                  <a:cubicBezTo>
                    <a:pt x="572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56"/>
            <p:cNvSpPr/>
            <p:nvPr/>
          </p:nvSpPr>
          <p:spPr>
            <a:xfrm>
              <a:off x="3648350" y="2253075"/>
              <a:ext cx="34575" cy="42000"/>
            </a:xfrm>
            <a:custGeom>
              <a:avLst/>
              <a:gdLst/>
              <a:ahLst/>
              <a:cxnLst/>
              <a:rect l="l" t="t" r="r" b="b"/>
              <a:pathLst>
                <a:path w="1383" h="1680" extrusionOk="0">
                  <a:moveTo>
                    <a:pt x="1382" y="1"/>
                  </a:moveTo>
                  <a:lnTo>
                    <a:pt x="1382" y="1"/>
                  </a:lnTo>
                  <a:cubicBezTo>
                    <a:pt x="1382" y="1"/>
                    <a:pt x="918" y="251"/>
                    <a:pt x="549" y="715"/>
                  </a:cubicBezTo>
                  <a:cubicBezTo>
                    <a:pt x="156" y="1180"/>
                    <a:pt x="1" y="1680"/>
                    <a:pt x="1" y="1680"/>
                  </a:cubicBezTo>
                  <a:cubicBezTo>
                    <a:pt x="1" y="1680"/>
                    <a:pt x="465" y="1430"/>
                    <a:pt x="846" y="965"/>
                  </a:cubicBezTo>
                  <a:cubicBezTo>
                    <a:pt x="1227" y="513"/>
                    <a:pt x="138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56"/>
            <p:cNvSpPr/>
            <p:nvPr/>
          </p:nvSpPr>
          <p:spPr>
            <a:xfrm>
              <a:off x="3665325" y="2277200"/>
              <a:ext cx="19975" cy="22950"/>
            </a:xfrm>
            <a:custGeom>
              <a:avLst/>
              <a:gdLst/>
              <a:ahLst/>
              <a:cxnLst/>
              <a:rect l="l" t="t" r="r" b="b"/>
              <a:pathLst>
                <a:path w="799" h="918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98" y="0"/>
                    <a:pt x="465" y="84"/>
                    <a:pt x="251" y="334"/>
                  </a:cubicBezTo>
                  <a:cubicBezTo>
                    <a:pt x="24" y="572"/>
                    <a:pt x="1" y="917"/>
                    <a:pt x="1" y="917"/>
                  </a:cubicBezTo>
                  <a:cubicBezTo>
                    <a:pt x="1" y="917"/>
                    <a:pt x="322" y="834"/>
                    <a:pt x="548" y="584"/>
                  </a:cubicBezTo>
                  <a:cubicBezTo>
                    <a:pt x="774" y="346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56"/>
            <p:cNvSpPr/>
            <p:nvPr/>
          </p:nvSpPr>
          <p:spPr>
            <a:xfrm>
              <a:off x="4449050" y="2891250"/>
              <a:ext cx="460800" cy="175350"/>
            </a:xfrm>
            <a:custGeom>
              <a:avLst/>
              <a:gdLst/>
              <a:ahLst/>
              <a:cxnLst/>
              <a:rect l="l" t="t" r="r" b="b"/>
              <a:pathLst>
                <a:path w="18432" h="7014" extrusionOk="0">
                  <a:moveTo>
                    <a:pt x="1" y="1"/>
                  </a:moveTo>
                  <a:cubicBezTo>
                    <a:pt x="1" y="1"/>
                    <a:pt x="4049" y="1751"/>
                    <a:pt x="9145" y="3692"/>
                  </a:cubicBezTo>
                  <a:cubicBezTo>
                    <a:pt x="14229" y="5621"/>
                    <a:pt x="18432" y="7014"/>
                    <a:pt x="18432" y="7014"/>
                  </a:cubicBezTo>
                  <a:cubicBezTo>
                    <a:pt x="18432" y="7014"/>
                    <a:pt x="14383" y="5252"/>
                    <a:pt x="9288" y="3323"/>
                  </a:cubicBezTo>
                  <a:cubicBezTo>
                    <a:pt x="4204" y="13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56"/>
            <p:cNvSpPr/>
            <p:nvPr/>
          </p:nvSpPr>
          <p:spPr>
            <a:xfrm>
              <a:off x="4925600" y="30710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1" y="0"/>
                  </a:moveTo>
                  <a:cubicBezTo>
                    <a:pt x="1" y="0"/>
                    <a:pt x="382" y="357"/>
                    <a:pt x="965" y="572"/>
                  </a:cubicBezTo>
                  <a:cubicBezTo>
                    <a:pt x="1548" y="786"/>
                    <a:pt x="2084" y="786"/>
                    <a:pt x="2084" y="786"/>
                  </a:cubicBezTo>
                  <a:cubicBezTo>
                    <a:pt x="2084" y="786"/>
                    <a:pt x="1691" y="429"/>
                    <a:pt x="1108" y="203"/>
                  </a:cubicBezTo>
                  <a:cubicBezTo>
                    <a:pt x="5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56"/>
            <p:cNvSpPr/>
            <p:nvPr/>
          </p:nvSpPr>
          <p:spPr>
            <a:xfrm>
              <a:off x="4994950" y="3093775"/>
              <a:ext cx="31875" cy="13500"/>
            </a:xfrm>
            <a:custGeom>
              <a:avLst/>
              <a:gdLst/>
              <a:ahLst/>
              <a:cxnLst/>
              <a:rect l="l" t="t" r="r" b="b"/>
              <a:pathLst>
                <a:path w="1275" h="540" extrusionOk="0">
                  <a:moveTo>
                    <a:pt x="240" y="0"/>
                  </a:moveTo>
                  <a:cubicBezTo>
                    <a:pt x="98" y="0"/>
                    <a:pt x="1" y="20"/>
                    <a:pt x="1" y="20"/>
                  </a:cubicBezTo>
                  <a:cubicBezTo>
                    <a:pt x="1" y="20"/>
                    <a:pt x="215" y="318"/>
                    <a:pt x="572" y="460"/>
                  </a:cubicBezTo>
                  <a:cubicBezTo>
                    <a:pt x="732" y="523"/>
                    <a:pt x="899" y="539"/>
                    <a:pt x="1031" y="539"/>
                  </a:cubicBezTo>
                  <a:cubicBezTo>
                    <a:pt x="1174" y="539"/>
                    <a:pt x="1275" y="520"/>
                    <a:pt x="1275" y="520"/>
                  </a:cubicBezTo>
                  <a:cubicBezTo>
                    <a:pt x="1275" y="520"/>
                    <a:pt x="1049" y="222"/>
                    <a:pt x="703" y="79"/>
                  </a:cubicBezTo>
                  <a:cubicBezTo>
                    <a:pt x="538" y="17"/>
                    <a:pt x="37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56"/>
            <p:cNvSpPr/>
            <p:nvPr/>
          </p:nvSpPr>
          <p:spPr>
            <a:xfrm>
              <a:off x="5042275" y="3114625"/>
              <a:ext cx="26825" cy="11900"/>
            </a:xfrm>
            <a:custGeom>
              <a:avLst/>
              <a:gdLst/>
              <a:ahLst/>
              <a:cxnLst/>
              <a:rect l="l" t="t" r="r" b="b"/>
              <a:pathLst>
                <a:path w="1073" h="476" extrusionOk="0">
                  <a:moveTo>
                    <a:pt x="272" y="0"/>
                  </a:moveTo>
                  <a:cubicBezTo>
                    <a:pt x="116" y="0"/>
                    <a:pt x="1" y="31"/>
                    <a:pt x="1" y="31"/>
                  </a:cubicBezTo>
                  <a:cubicBezTo>
                    <a:pt x="1" y="31"/>
                    <a:pt x="168" y="305"/>
                    <a:pt x="465" y="424"/>
                  </a:cubicBezTo>
                  <a:cubicBezTo>
                    <a:pt x="572" y="463"/>
                    <a:pt x="681" y="475"/>
                    <a:pt x="776" y="475"/>
                  </a:cubicBezTo>
                  <a:cubicBezTo>
                    <a:pt x="946" y="475"/>
                    <a:pt x="1072" y="436"/>
                    <a:pt x="1072" y="436"/>
                  </a:cubicBezTo>
                  <a:cubicBezTo>
                    <a:pt x="1072" y="436"/>
                    <a:pt x="906" y="162"/>
                    <a:pt x="608" y="55"/>
                  </a:cubicBezTo>
                  <a:cubicBezTo>
                    <a:pt x="492" y="13"/>
                    <a:pt x="373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56"/>
            <p:cNvSpPr/>
            <p:nvPr/>
          </p:nvSpPr>
          <p:spPr>
            <a:xfrm>
              <a:off x="5104500" y="3139425"/>
              <a:ext cx="44375" cy="16800"/>
            </a:xfrm>
            <a:custGeom>
              <a:avLst/>
              <a:gdLst/>
              <a:ahLst/>
              <a:cxnLst/>
              <a:rect l="l" t="t" r="r" b="b"/>
              <a:pathLst>
                <a:path w="1775" h="672" extrusionOk="0">
                  <a:moveTo>
                    <a:pt x="102" y="1"/>
                  </a:moveTo>
                  <a:cubicBezTo>
                    <a:pt x="37" y="1"/>
                    <a:pt x="0" y="4"/>
                    <a:pt x="0" y="4"/>
                  </a:cubicBezTo>
                  <a:cubicBezTo>
                    <a:pt x="0" y="4"/>
                    <a:pt x="322" y="325"/>
                    <a:pt x="822" y="516"/>
                  </a:cubicBezTo>
                  <a:cubicBezTo>
                    <a:pt x="1207" y="657"/>
                    <a:pt x="1578" y="671"/>
                    <a:pt x="1717" y="671"/>
                  </a:cubicBezTo>
                  <a:cubicBezTo>
                    <a:pt x="1754" y="671"/>
                    <a:pt x="1774" y="670"/>
                    <a:pt x="1774" y="670"/>
                  </a:cubicBezTo>
                  <a:cubicBezTo>
                    <a:pt x="1774" y="670"/>
                    <a:pt x="1441" y="325"/>
                    <a:pt x="953" y="147"/>
                  </a:cubicBezTo>
                  <a:cubicBezTo>
                    <a:pt x="596" y="19"/>
                    <a:pt x="26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56"/>
            <p:cNvSpPr/>
            <p:nvPr/>
          </p:nvSpPr>
          <p:spPr>
            <a:xfrm>
              <a:off x="3391175" y="2492100"/>
              <a:ext cx="606350" cy="231000"/>
            </a:xfrm>
            <a:custGeom>
              <a:avLst/>
              <a:gdLst/>
              <a:ahLst/>
              <a:cxnLst/>
              <a:rect l="l" t="t" r="r" b="b"/>
              <a:pathLst>
                <a:path w="24254" h="9240" extrusionOk="0">
                  <a:moveTo>
                    <a:pt x="1" y="1"/>
                  </a:moveTo>
                  <a:cubicBezTo>
                    <a:pt x="2" y="1"/>
                    <a:pt x="5359" y="2263"/>
                    <a:pt x="12050" y="4799"/>
                  </a:cubicBezTo>
                  <a:cubicBezTo>
                    <a:pt x="18753" y="7347"/>
                    <a:pt x="24254" y="9240"/>
                    <a:pt x="24254" y="9240"/>
                  </a:cubicBezTo>
                  <a:cubicBezTo>
                    <a:pt x="24254" y="9240"/>
                    <a:pt x="18896" y="6978"/>
                    <a:pt x="12205" y="4430"/>
                  </a:cubicBezTo>
                  <a:cubicBezTo>
                    <a:pt x="5502" y="188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56"/>
            <p:cNvSpPr/>
            <p:nvPr/>
          </p:nvSpPr>
          <p:spPr>
            <a:xfrm>
              <a:off x="3365875" y="2483750"/>
              <a:ext cx="10450" cy="7200"/>
            </a:xfrm>
            <a:custGeom>
              <a:avLst/>
              <a:gdLst/>
              <a:ahLst/>
              <a:cxnLst/>
              <a:rect l="l" t="t" r="r" b="b"/>
              <a:pathLst>
                <a:path w="418" h="288" extrusionOk="0">
                  <a:moveTo>
                    <a:pt x="178" y="0"/>
                  </a:moveTo>
                  <a:cubicBezTo>
                    <a:pt x="157" y="0"/>
                    <a:pt x="144" y="1"/>
                    <a:pt x="144" y="1"/>
                  </a:cubicBezTo>
                  <a:cubicBezTo>
                    <a:pt x="144" y="1"/>
                    <a:pt x="1" y="156"/>
                    <a:pt x="25" y="227"/>
                  </a:cubicBezTo>
                  <a:cubicBezTo>
                    <a:pt x="51" y="281"/>
                    <a:pt x="172" y="288"/>
                    <a:pt x="231" y="288"/>
                  </a:cubicBezTo>
                  <a:cubicBezTo>
                    <a:pt x="250" y="288"/>
                    <a:pt x="263" y="287"/>
                    <a:pt x="263" y="287"/>
                  </a:cubicBezTo>
                  <a:cubicBezTo>
                    <a:pt x="263" y="287"/>
                    <a:pt x="418" y="132"/>
                    <a:pt x="382" y="61"/>
                  </a:cubicBezTo>
                  <a:cubicBezTo>
                    <a:pt x="364" y="7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56"/>
            <p:cNvSpPr/>
            <p:nvPr/>
          </p:nvSpPr>
          <p:spPr>
            <a:xfrm>
              <a:off x="3254550" y="2441875"/>
              <a:ext cx="25325" cy="11775"/>
            </a:xfrm>
            <a:custGeom>
              <a:avLst/>
              <a:gdLst/>
              <a:ahLst/>
              <a:cxnLst/>
              <a:rect l="l" t="t" r="r" b="b"/>
              <a:pathLst>
                <a:path w="1013" h="471" extrusionOk="0">
                  <a:moveTo>
                    <a:pt x="288" y="1"/>
                  </a:moveTo>
                  <a:cubicBezTo>
                    <a:pt x="124" y="1"/>
                    <a:pt x="1" y="45"/>
                    <a:pt x="1" y="45"/>
                  </a:cubicBezTo>
                  <a:cubicBezTo>
                    <a:pt x="1" y="45"/>
                    <a:pt x="144" y="307"/>
                    <a:pt x="430" y="414"/>
                  </a:cubicBezTo>
                  <a:cubicBezTo>
                    <a:pt x="532" y="457"/>
                    <a:pt x="635" y="470"/>
                    <a:pt x="726" y="470"/>
                  </a:cubicBezTo>
                  <a:cubicBezTo>
                    <a:pt x="890" y="470"/>
                    <a:pt x="1013" y="426"/>
                    <a:pt x="1013" y="426"/>
                  </a:cubicBezTo>
                  <a:cubicBezTo>
                    <a:pt x="1013" y="426"/>
                    <a:pt x="858" y="164"/>
                    <a:pt x="584" y="57"/>
                  </a:cubicBezTo>
                  <a:cubicBezTo>
                    <a:pt x="482" y="14"/>
                    <a:pt x="379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56"/>
            <p:cNvSpPr/>
            <p:nvPr/>
          </p:nvSpPr>
          <p:spPr>
            <a:xfrm>
              <a:off x="4807725" y="3065975"/>
              <a:ext cx="148550" cy="56575"/>
            </a:xfrm>
            <a:custGeom>
              <a:avLst/>
              <a:gdLst/>
              <a:ahLst/>
              <a:cxnLst/>
              <a:rect l="l" t="t" r="r" b="b"/>
              <a:pathLst>
                <a:path w="5942" h="226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75" y="691"/>
                    <a:pt x="2906" y="1310"/>
                  </a:cubicBezTo>
                  <a:cubicBezTo>
                    <a:pt x="4549" y="1942"/>
                    <a:pt x="5942" y="2263"/>
                    <a:pt x="5942" y="2263"/>
                  </a:cubicBezTo>
                  <a:cubicBezTo>
                    <a:pt x="5942" y="2263"/>
                    <a:pt x="4692" y="1572"/>
                    <a:pt x="3037" y="953"/>
                  </a:cubicBezTo>
                  <a:cubicBezTo>
                    <a:pt x="1406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56"/>
            <p:cNvSpPr/>
            <p:nvPr/>
          </p:nvSpPr>
          <p:spPr>
            <a:xfrm>
              <a:off x="3101575" y="216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56"/>
            <p:cNvSpPr/>
            <p:nvPr/>
          </p:nvSpPr>
          <p:spPr>
            <a:xfrm>
              <a:off x="3335525" y="197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56"/>
            <p:cNvSpPr/>
            <p:nvPr/>
          </p:nvSpPr>
          <p:spPr>
            <a:xfrm>
              <a:off x="4480000" y="1694975"/>
              <a:ext cx="472725" cy="324775"/>
            </a:xfrm>
            <a:custGeom>
              <a:avLst/>
              <a:gdLst/>
              <a:ahLst/>
              <a:cxnLst/>
              <a:rect l="l" t="t" r="r" b="b"/>
              <a:pathLst>
                <a:path w="18909" h="12991" extrusionOk="0">
                  <a:moveTo>
                    <a:pt x="18634" y="1"/>
                  </a:moveTo>
                  <a:lnTo>
                    <a:pt x="18634" y="1"/>
                  </a:lnTo>
                  <a:cubicBezTo>
                    <a:pt x="18682" y="156"/>
                    <a:pt x="18730" y="406"/>
                    <a:pt x="18741" y="715"/>
                  </a:cubicBezTo>
                  <a:cubicBezTo>
                    <a:pt x="18753" y="1346"/>
                    <a:pt x="18587" y="2299"/>
                    <a:pt x="17956" y="3204"/>
                  </a:cubicBezTo>
                  <a:cubicBezTo>
                    <a:pt x="17325" y="4120"/>
                    <a:pt x="16182" y="4894"/>
                    <a:pt x="14777" y="5335"/>
                  </a:cubicBezTo>
                  <a:cubicBezTo>
                    <a:pt x="13384" y="5787"/>
                    <a:pt x="11729" y="5894"/>
                    <a:pt x="9990" y="6109"/>
                  </a:cubicBezTo>
                  <a:cubicBezTo>
                    <a:pt x="8228" y="6299"/>
                    <a:pt x="6561" y="6752"/>
                    <a:pt x="5180" y="7430"/>
                  </a:cubicBezTo>
                  <a:cubicBezTo>
                    <a:pt x="3787" y="8097"/>
                    <a:pt x="2668" y="8966"/>
                    <a:pt x="1882" y="9811"/>
                  </a:cubicBezTo>
                  <a:cubicBezTo>
                    <a:pt x="1073" y="10657"/>
                    <a:pt x="608" y="11478"/>
                    <a:pt x="358" y="12074"/>
                  </a:cubicBezTo>
                  <a:cubicBezTo>
                    <a:pt x="215" y="12359"/>
                    <a:pt x="156" y="12586"/>
                    <a:pt x="96" y="12752"/>
                  </a:cubicBezTo>
                  <a:cubicBezTo>
                    <a:pt x="37" y="12907"/>
                    <a:pt x="1" y="12990"/>
                    <a:pt x="1" y="12990"/>
                  </a:cubicBezTo>
                  <a:cubicBezTo>
                    <a:pt x="1" y="12990"/>
                    <a:pt x="37" y="12907"/>
                    <a:pt x="108" y="12752"/>
                  </a:cubicBezTo>
                  <a:cubicBezTo>
                    <a:pt x="180" y="12609"/>
                    <a:pt x="275" y="12371"/>
                    <a:pt x="442" y="12097"/>
                  </a:cubicBezTo>
                  <a:cubicBezTo>
                    <a:pt x="739" y="11538"/>
                    <a:pt x="1251" y="10764"/>
                    <a:pt x="2085" y="10002"/>
                  </a:cubicBezTo>
                  <a:cubicBezTo>
                    <a:pt x="3692" y="8442"/>
                    <a:pt x="6609" y="7025"/>
                    <a:pt x="10050" y="6704"/>
                  </a:cubicBezTo>
                  <a:cubicBezTo>
                    <a:pt x="11764" y="6502"/>
                    <a:pt x="13467" y="6347"/>
                    <a:pt x="14931" y="5811"/>
                  </a:cubicBezTo>
                  <a:cubicBezTo>
                    <a:pt x="16396" y="5299"/>
                    <a:pt x="17587" y="4394"/>
                    <a:pt x="18194" y="3370"/>
                  </a:cubicBezTo>
                  <a:cubicBezTo>
                    <a:pt x="18813" y="2358"/>
                    <a:pt x="18908" y="1358"/>
                    <a:pt x="18813" y="715"/>
                  </a:cubicBezTo>
                  <a:cubicBezTo>
                    <a:pt x="18777" y="406"/>
                    <a:pt x="18694" y="167"/>
                    <a:pt x="186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56"/>
            <p:cNvSpPr/>
            <p:nvPr/>
          </p:nvSpPr>
          <p:spPr>
            <a:xfrm>
              <a:off x="4942875" y="1689025"/>
              <a:ext cx="163425" cy="922750"/>
            </a:xfrm>
            <a:custGeom>
              <a:avLst/>
              <a:gdLst/>
              <a:ahLst/>
              <a:cxnLst/>
              <a:rect l="l" t="t" r="r" b="b"/>
              <a:pathLst>
                <a:path w="6537" h="36910" extrusionOk="0">
                  <a:moveTo>
                    <a:pt x="0" y="1"/>
                  </a:moveTo>
                  <a:cubicBezTo>
                    <a:pt x="2" y="2"/>
                    <a:pt x="121" y="73"/>
                    <a:pt x="334" y="227"/>
                  </a:cubicBezTo>
                  <a:cubicBezTo>
                    <a:pt x="536" y="370"/>
                    <a:pt x="822" y="608"/>
                    <a:pt x="1155" y="989"/>
                  </a:cubicBezTo>
                  <a:cubicBezTo>
                    <a:pt x="1810" y="1703"/>
                    <a:pt x="2501" y="2953"/>
                    <a:pt x="3060" y="4596"/>
                  </a:cubicBezTo>
                  <a:cubicBezTo>
                    <a:pt x="3620" y="6263"/>
                    <a:pt x="4215" y="8252"/>
                    <a:pt x="4691" y="10514"/>
                  </a:cubicBezTo>
                  <a:cubicBezTo>
                    <a:pt x="5144" y="12776"/>
                    <a:pt x="5501" y="15288"/>
                    <a:pt x="5632" y="17931"/>
                  </a:cubicBezTo>
                  <a:cubicBezTo>
                    <a:pt x="5918" y="23253"/>
                    <a:pt x="5275" y="28075"/>
                    <a:pt x="4465" y="31469"/>
                  </a:cubicBezTo>
                  <a:cubicBezTo>
                    <a:pt x="4275" y="32326"/>
                    <a:pt x="4096" y="33088"/>
                    <a:pt x="3894" y="33755"/>
                  </a:cubicBezTo>
                  <a:cubicBezTo>
                    <a:pt x="3691" y="34422"/>
                    <a:pt x="3536" y="35005"/>
                    <a:pt x="3370" y="35469"/>
                  </a:cubicBezTo>
                  <a:cubicBezTo>
                    <a:pt x="3072" y="36386"/>
                    <a:pt x="2893" y="36910"/>
                    <a:pt x="2893" y="36910"/>
                  </a:cubicBezTo>
                  <a:cubicBezTo>
                    <a:pt x="2893" y="36910"/>
                    <a:pt x="3096" y="36410"/>
                    <a:pt x="3477" y="35457"/>
                  </a:cubicBezTo>
                  <a:cubicBezTo>
                    <a:pt x="3667" y="35005"/>
                    <a:pt x="3858" y="34422"/>
                    <a:pt x="4084" y="33767"/>
                  </a:cubicBezTo>
                  <a:cubicBezTo>
                    <a:pt x="4322" y="33112"/>
                    <a:pt x="4548" y="32362"/>
                    <a:pt x="4787" y="31504"/>
                  </a:cubicBezTo>
                  <a:cubicBezTo>
                    <a:pt x="5739" y="28135"/>
                    <a:pt x="6537" y="23265"/>
                    <a:pt x="6251" y="17872"/>
                  </a:cubicBezTo>
                  <a:cubicBezTo>
                    <a:pt x="6108" y="15193"/>
                    <a:pt x="5715" y="12657"/>
                    <a:pt x="5203" y="10371"/>
                  </a:cubicBezTo>
                  <a:cubicBezTo>
                    <a:pt x="4667" y="8109"/>
                    <a:pt x="3977" y="6120"/>
                    <a:pt x="3358" y="4477"/>
                  </a:cubicBezTo>
                  <a:cubicBezTo>
                    <a:pt x="2715" y="2846"/>
                    <a:pt x="1929" y="1608"/>
                    <a:pt x="1227" y="905"/>
                  </a:cubicBezTo>
                  <a:cubicBezTo>
                    <a:pt x="869" y="572"/>
                    <a:pt x="560" y="346"/>
                    <a:pt x="345" y="191"/>
                  </a:cubicBezTo>
                  <a:cubicBezTo>
                    <a:pt x="121" y="73"/>
                    <a:pt x="2" y="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56"/>
            <p:cNvSpPr/>
            <p:nvPr/>
          </p:nvSpPr>
          <p:spPr>
            <a:xfrm>
              <a:off x="4221650" y="2505975"/>
              <a:ext cx="790600" cy="210275"/>
            </a:xfrm>
            <a:custGeom>
              <a:avLst/>
              <a:gdLst/>
              <a:ahLst/>
              <a:cxnLst/>
              <a:rect l="l" t="t" r="r" b="b"/>
              <a:pathLst>
                <a:path w="31624" h="8411" extrusionOk="0">
                  <a:moveTo>
                    <a:pt x="31623" y="3934"/>
                  </a:moveTo>
                  <a:cubicBezTo>
                    <a:pt x="31623" y="3934"/>
                    <a:pt x="31516" y="3994"/>
                    <a:pt x="31314" y="4125"/>
                  </a:cubicBezTo>
                  <a:cubicBezTo>
                    <a:pt x="31516" y="4006"/>
                    <a:pt x="31623" y="3934"/>
                    <a:pt x="31623" y="3934"/>
                  </a:cubicBezTo>
                  <a:close/>
                  <a:moveTo>
                    <a:pt x="14063" y="0"/>
                  </a:moveTo>
                  <a:cubicBezTo>
                    <a:pt x="11743" y="0"/>
                    <a:pt x="9519" y="291"/>
                    <a:pt x="7573" y="910"/>
                  </a:cubicBezTo>
                  <a:cubicBezTo>
                    <a:pt x="5489" y="1589"/>
                    <a:pt x="3751" y="2660"/>
                    <a:pt x="2584" y="3827"/>
                  </a:cubicBezTo>
                  <a:cubicBezTo>
                    <a:pt x="1393" y="4994"/>
                    <a:pt x="739" y="6196"/>
                    <a:pt x="417" y="7042"/>
                  </a:cubicBezTo>
                  <a:cubicBezTo>
                    <a:pt x="238" y="7482"/>
                    <a:pt x="143" y="7816"/>
                    <a:pt x="84" y="8054"/>
                  </a:cubicBezTo>
                  <a:lnTo>
                    <a:pt x="35" y="8264"/>
                  </a:lnTo>
                  <a:lnTo>
                    <a:pt x="35" y="8264"/>
                  </a:lnTo>
                  <a:cubicBezTo>
                    <a:pt x="49" y="8208"/>
                    <a:pt x="69" y="8138"/>
                    <a:pt x="96" y="8054"/>
                  </a:cubicBezTo>
                  <a:cubicBezTo>
                    <a:pt x="179" y="7840"/>
                    <a:pt x="298" y="7506"/>
                    <a:pt x="489" y="7089"/>
                  </a:cubicBezTo>
                  <a:cubicBezTo>
                    <a:pt x="870" y="6268"/>
                    <a:pt x="1572" y="5125"/>
                    <a:pt x="2775" y="4053"/>
                  </a:cubicBezTo>
                  <a:cubicBezTo>
                    <a:pt x="3953" y="2958"/>
                    <a:pt x="5668" y="1982"/>
                    <a:pt x="7704" y="1410"/>
                  </a:cubicBezTo>
                  <a:cubicBezTo>
                    <a:pt x="9608" y="853"/>
                    <a:pt x="11804" y="609"/>
                    <a:pt x="14088" y="609"/>
                  </a:cubicBezTo>
                  <a:cubicBezTo>
                    <a:pt x="14245" y="609"/>
                    <a:pt x="14403" y="610"/>
                    <a:pt x="14562" y="612"/>
                  </a:cubicBezTo>
                  <a:cubicBezTo>
                    <a:pt x="15800" y="648"/>
                    <a:pt x="16991" y="767"/>
                    <a:pt x="18110" y="1053"/>
                  </a:cubicBezTo>
                  <a:cubicBezTo>
                    <a:pt x="19229" y="1315"/>
                    <a:pt x="20229" y="1744"/>
                    <a:pt x="21205" y="2220"/>
                  </a:cubicBezTo>
                  <a:cubicBezTo>
                    <a:pt x="23110" y="3196"/>
                    <a:pt x="24849" y="4184"/>
                    <a:pt x="26468" y="4565"/>
                  </a:cubicBezTo>
                  <a:cubicBezTo>
                    <a:pt x="27191" y="4753"/>
                    <a:pt x="27868" y="4827"/>
                    <a:pt x="28475" y="4827"/>
                  </a:cubicBezTo>
                  <a:cubicBezTo>
                    <a:pt x="29217" y="4827"/>
                    <a:pt x="29853" y="4716"/>
                    <a:pt x="30337" y="4565"/>
                  </a:cubicBezTo>
                  <a:cubicBezTo>
                    <a:pt x="30790" y="4411"/>
                    <a:pt x="31099" y="4244"/>
                    <a:pt x="31314" y="4125"/>
                  </a:cubicBezTo>
                  <a:lnTo>
                    <a:pt x="31314" y="4125"/>
                  </a:lnTo>
                  <a:cubicBezTo>
                    <a:pt x="31088" y="4232"/>
                    <a:pt x="30778" y="4375"/>
                    <a:pt x="30326" y="4482"/>
                  </a:cubicBezTo>
                  <a:cubicBezTo>
                    <a:pt x="29935" y="4582"/>
                    <a:pt x="29455" y="4647"/>
                    <a:pt x="28908" y="4647"/>
                  </a:cubicBezTo>
                  <a:cubicBezTo>
                    <a:pt x="28220" y="4647"/>
                    <a:pt x="27425" y="4545"/>
                    <a:pt x="26563" y="4280"/>
                  </a:cubicBezTo>
                  <a:cubicBezTo>
                    <a:pt x="25003" y="3827"/>
                    <a:pt x="23360" y="2803"/>
                    <a:pt x="21444" y="1779"/>
                  </a:cubicBezTo>
                  <a:cubicBezTo>
                    <a:pt x="20491" y="1267"/>
                    <a:pt x="19419" y="779"/>
                    <a:pt x="18253" y="481"/>
                  </a:cubicBezTo>
                  <a:cubicBezTo>
                    <a:pt x="17098" y="184"/>
                    <a:pt x="15859" y="29"/>
                    <a:pt x="14597" y="5"/>
                  </a:cubicBezTo>
                  <a:cubicBezTo>
                    <a:pt x="14419" y="2"/>
                    <a:pt x="14241" y="0"/>
                    <a:pt x="14063" y="0"/>
                  </a:cubicBezTo>
                  <a:close/>
                  <a:moveTo>
                    <a:pt x="35" y="8264"/>
                  </a:moveTo>
                  <a:cubicBezTo>
                    <a:pt x="10" y="8359"/>
                    <a:pt x="0" y="8411"/>
                    <a:pt x="0" y="8411"/>
                  </a:cubicBezTo>
                  <a:lnTo>
                    <a:pt x="35" y="8264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56"/>
            <p:cNvSpPr/>
            <p:nvPr/>
          </p:nvSpPr>
          <p:spPr>
            <a:xfrm>
              <a:off x="4967575" y="1766725"/>
              <a:ext cx="70275" cy="246475"/>
            </a:xfrm>
            <a:custGeom>
              <a:avLst/>
              <a:gdLst/>
              <a:ahLst/>
              <a:cxnLst/>
              <a:rect l="l" t="t" r="r" b="b"/>
              <a:pathLst>
                <a:path w="2811" h="985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55" y="560"/>
                    <a:pt x="441" y="1453"/>
                  </a:cubicBezTo>
                  <a:cubicBezTo>
                    <a:pt x="727" y="2346"/>
                    <a:pt x="1084" y="3560"/>
                    <a:pt x="1477" y="4917"/>
                  </a:cubicBezTo>
                  <a:cubicBezTo>
                    <a:pt x="1858" y="6263"/>
                    <a:pt x="2191" y="7501"/>
                    <a:pt x="2429" y="8394"/>
                  </a:cubicBezTo>
                  <a:cubicBezTo>
                    <a:pt x="2644" y="9287"/>
                    <a:pt x="2798" y="9858"/>
                    <a:pt x="2798" y="9858"/>
                  </a:cubicBezTo>
                  <a:cubicBezTo>
                    <a:pt x="2798" y="9858"/>
                    <a:pt x="2810" y="9275"/>
                    <a:pt x="2727" y="8335"/>
                  </a:cubicBezTo>
                  <a:cubicBezTo>
                    <a:pt x="2632" y="7394"/>
                    <a:pt x="2441" y="6120"/>
                    <a:pt x="2048" y="4739"/>
                  </a:cubicBezTo>
                  <a:cubicBezTo>
                    <a:pt x="1667" y="3358"/>
                    <a:pt x="1143" y="2167"/>
                    <a:pt x="727" y="1334"/>
                  </a:cubicBezTo>
                  <a:cubicBezTo>
                    <a:pt x="310" y="50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56"/>
            <p:cNvSpPr/>
            <p:nvPr/>
          </p:nvSpPr>
          <p:spPr>
            <a:xfrm>
              <a:off x="4466925" y="1872375"/>
              <a:ext cx="408700" cy="144700"/>
            </a:xfrm>
            <a:custGeom>
              <a:avLst/>
              <a:gdLst/>
              <a:ahLst/>
              <a:cxnLst/>
              <a:rect l="l" t="t" r="r" b="b"/>
              <a:pathLst>
                <a:path w="16348" h="5788" extrusionOk="0">
                  <a:moveTo>
                    <a:pt x="16347" y="1"/>
                  </a:moveTo>
                  <a:cubicBezTo>
                    <a:pt x="16347" y="1"/>
                    <a:pt x="16109" y="96"/>
                    <a:pt x="15657" y="191"/>
                  </a:cubicBezTo>
                  <a:cubicBezTo>
                    <a:pt x="15228" y="310"/>
                    <a:pt x="14585" y="513"/>
                    <a:pt x="13788" y="608"/>
                  </a:cubicBezTo>
                  <a:cubicBezTo>
                    <a:pt x="12990" y="727"/>
                    <a:pt x="12014" y="810"/>
                    <a:pt x="10942" y="846"/>
                  </a:cubicBezTo>
                  <a:cubicBezTo>
                    <a:pt x="9870" y="906"/>
                    <a:pt x="8680" y="941"/>
                    <a:pt x="7430" y="1108"/>
                  </a:cubicBezTo>
                  <a:cubicBezTo>
                    <a:pt x="6191" y="1275"/>
                    <a:pt x="5001" y="1584"/>
                    <a:pt x="4024" y="2073"/>
                  </a:cubicBezTo>
                  <a:cubicBezTo>
                    <a:pt x="3048" y="2549"/>
                    <a:pt x="2238" y="3144"/>
                    <a:pt x="1643" y="3704"/>
                  </a:cubicBezTo>
                  <a:cubicBezTo>
                    <a:pt x="1048" y="4275"/>
                    <a:pt x="643" y="4811"/>
                    <a:pt x="381" y="5180"/>
                  </a:cubicBezTo>
                  <a:cubicBezTo>
                    <a:pt x="262" y="5371"/>
                    <a:pt x="155" y="5525"/>
                    <a:pt x="95" y="5632"/>
                  </a:cubicBezTo>
                  <a:cubicBezTo>
                    <a:pt x="36" y="5740"/>
                    <a:pt x="0" y="5787"/>
                    <a:pt x="0" y="5787"/>
                  </a:cubicBezTo>
                  <a:cubicBezTo>
                    <a:pt x="0" y="5787"/>
                    <a:pt x="36" y="5752"/>
                    <a:pt x="107" y="5644"/>
                  </a:cubicBezTo>
                  <a:cubicBezTo>
                    <a:pt x="167" y="5537"/>
                    <a:pt x="274" y="5406"/>
                    <a:pt x="417" y="5228"/>
                  </a:cubicBezTo>
                  <a:cubicBezTo>
                    <a:pt x="703" y="4882"/>
                    <a:pt x="1131" y="4382"/>
                    <a:pt x="1762" y="3858"/>
                  </a:cubicBezTo>
                  <a:cubicBezTo>
                    <a:pt x="2381" y="3335"/>
                    <a:pt x="3191" y="2787"/>
                    <a:pt x="4155" y="2358"/>
                  </a:cubicBezTo>
                  <a:cubicBezTo>
                    <a:pt x="5120" y="1918"/>
                    <a:pt x="6275" y="1644"/>
                    <a:pt x="7489" y="1477"/>
                  </a:cubicBezTo>
                  <a:cubicBezTo>
                    <a:pt x="8715" y="1311"/>
                    <a:pt x="9906" y="1275"/>
                    <a:pt x="10978" y="1180"/>
                  </a:cubicBezTo>
                  <a:cubicBezTo>
                    <a:pt x="12049" y="1108"/>
                    <a:pt x="13026" y="989"/>
                    <a:pt x="13835" y="822"/>
                  </a:cubicBezTo>
                  <a:cubicBezTo>
                    <a:pt x="14633" y="680"/>
                    <a:pt x="15264" y="453"/>
                    <a:pt x="15693" y="287"/>
                  </a:cubicBezTo>
                  <a:cubicBezTo>
                    <a:pt x="16109" y="108"/>
                    <a:pt x="16347" y="1"/>
                    <a:pt x="163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56"/>
            <p:cNvSpPr/>
            <p:nvPr/>
          </p:nvSpPr>
          <p:spPr>
            <a:xfrm>
              <a:off x="4889875" y="1845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0"/>
                  </a:moveTo>
                  <a:cubicBezTo>
                    <a:pt x="1263" y="0"/>
                    <a:pt x="870" y="60"/>
                    <a:pt x="537" y="298"/>
                  </a:cubicBezTo>
                  <a:cubicBezTo>
                    <a:pt x="191" y="536"/>
                    <a:pt x="1" y="882"/>
                    <a:pt x="1" y="882"/>
                  </a:cubicBezTo>
                  <a:cubicBezTo>
                    <a:pt x="1" y="882"/>
                    <a:pt x="370" y="822"/>
                    <a:pt x="727" y="584"/>
                  </a:cubicBezTo>
                  <a:cubicBezTo>
                    <a:pt x="1072" y="346"/>
                    <a:pt x="1263" y="1"/>
                    <a:pt x="12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56"/>
            <p:cNvSpPr/>
            <p:nvPr/>
          </p:nvSpPr>
          <p:spPr>
            <a:xfrm>
              <a:off x="5036025" y="2284350"/>
              <a:ext cx="21750" cy="156575"/>
            </a:xfrm>
            <a:custGeom>
              <a:avLst/>
              <a:gdLst/>
              <a:ahLst/>
              <a:cxnLst/>
              <a:rect l="l" t="t" r="r" b="b"/>
              <a:pathLst>
                <a:path w="870" h="6263" extrusionOk="0">
                  <a:moveTo>
                    <a:pt x="870" y="0"/>
                  </a:moveTo>
                  <a:lnTo>
                    <a:pt x="870" y="0"/>
                  </a:lnTo>
                  <a:cubicBezTo>
                    <a:pt x="870" y="0"/>
                    <a:pt x="501" y="1381"/>
                    <a:pt x="263" y="3108"/>
                  </a:cubicBezTo>
                  <a:cubicBezTo>
                    <a:pt x="25" y="4834"/>
                    <a:pt x="1" y="6263"/>
                    <a:pt x="1" y="6263"/>
                  </a:cubicBezTo>
                  <a:cubicBezTo>
                    <a:pt x="1" y="6263"/>
                    <a:pt x="370" y="4894"/>
                    <a:pt x="608" y="3155"/>
                  </a:cubicBezTo>
                  <a:cubicBezTo>
                    <a:pt x="846" y="1417"/>
                    <a:pt x="870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56"/>
            <p:cNvSpPr/>
            <p:nvPr/>
          </p:nvSpPr>
          <p:spPr>
            <a:xfrm>
              <a:off x="5055375" y="2246825"/>
              <a:ext cx="8950" cy="17900"/>
            </a:xfrm>
            <a:custGeom>
              <a:avLst/>
              <a:gdLst/>
              <a:ahLst/>
              <a:cxnLst/>
              <a:rect l="l" t="t" r="r" b="b"/>
              <a:pathLst>
                <a:path w="358" h="716" extrusionOk="0">
                  <a:moveTo>
                    <a:pt x="179" y="1"/>
                  </a:moveTo>
                  <a:cubicBezTo>
                    <a:pt x="179" y="1"/>
                    <a:pt x="1" y="168"/>
                    <a:pt x="1" y="358"/>
                  </a:cubicBezTo>
                  <a:cubicBezTo>
                    <a:pt x="1" y="549"/>
                    <a:pt x="179" y="715"/>
                    <a:pt x="179" y="715"/>
                  </a:cubicBezTo>
                  <a:cubicBezTo>
                    <a:pt x="179" y="715"/>
                    <a:pt x="346" y="560"/>
                    <a:pt x="358" y="358"/>
                  </a:cubicBezTo>
                  <a:cubicBezTo>
                    <a:pt x="358" y="168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56"/>
            <p:cNvSpPr/>
            <p:nvPr/>
          </p:nvSpPr>
          <p:spPr>
            <a:xfrm>
              <a:off x="4015675" y="2738550"/>
              <a:ext cx="217900" cy="124750"/>
            </a:xfrm>
            <a:custGeom>
              <a:avLst/>
              <a:gdLst/>
              <a:ahLst/>
              <a:cxnLst/>
              <a:rect l="l" t="t" r="r" b="b"/>
              <a:pathLst>
                <a:path w="8716" h="4990" extrusionOk="0">
                  <a:moveTo>
                    <a:pt x="0" y="1"/>
                  </a:moveTo>
                  <a:cubicBezTo>
                    <a:pt x="0" y="1"/>
                    <a:pt x="36" y="156"/>
                    <a:pt x="107" y="406"/>
                  </a:cubicBezTo>
                  <a:cubicBezTo>
                    <a:pt x="191" y="656"/>
                    <a:pt x="346" y="1037"/>
                    <a:pt x="596" y="1454"/>
                  </a:cubicBezTo>
                  <a:cubicBezTo>
                    <a:pt x="1084" y="2299"/>
                    <a:pt x="2096" y="3299"/>
                    <a:pt x="3465" y="3918"/>
                  </a:cubicBezTo>
                  <a:cubicBezTo>
                    <a:pt x="4846" y="4549"/>
                    <a:pt x="6191" y="4740"/>
                    <a:pt x="7144" y="4859"/>
                  </a:cubicBezTo>
                  <a:cubicBezTo>
                    <a:pt x="8120" y="4954"/>
                    <a:pt x="8716" y="4990"/>
                    <a:pt x="8716" y="4990"/>
                  </a:cubicBezTo>
                  <a:cubicBezTo>
                    <a:pt x="8716" y="4990"/>
                    <a:pt x="8132" y="4883"/>
                    <a:pt x="7192" y="4704"/>
                  </a:cubicBezTo>
                  <a:cubicBezTo>
                    <a:pt x="6251" y="4513"/>
                    <a:pt x="4941" y="4228"/>
                    <a:pt x="3632" y="3620"/>
                  </a:cubicBezTo>
                  <a:cubicBezTo>
                    <a:pt x="2310" y="3013"/>
                    <a:pt x="1298" y="2132"/>
                    <a:pt x="750" y="1358"/>
                  </a:cubicBezTo>
                  <a:cubicBezTo>
                    <a:pt x="465" y="989"/>
                    <a:pt x="274" y="644"/>
                    <a:pt x="167" y="394"/>
                  </a:cubicBezTo>
                  <a:cubicBezTo>
                    <a:pt x="48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56"/>
            <p:cNvSpPr/>
            <p:nvPr/>
          </p:nvSpPr>
          <p:spPr>
            <a:xfrm>
              <a:off x="4086800" y="27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56"/>
            <p:cNvSpPr/>
            <p:nvPr/>
          </p:nvSpPr>
          <p:spPr>
            <a:xfrm>
              <a:off x="4069250" y="2783800"/>
              <a:ext cx="73550" cy="37525"/>
            </a:xfrm>
            <a:custGeom>
              <a:avLst/>
              <a:gdLst/>
              <a:ahLst/>
              <a:cxnLst/>
              <a:rect l="l" t="t" r="r" b="b"/>
              <a:pathLst>
                <a:path w="2942" h="1501" extrusionOk="0">
                  <a:moveTo>
                    <a:pt x="0" y="1"/>
                  </a:moveTo>
                  <a:cubicBezTo>
                    <a:pt x="0" y="1"/>
                    <a:pt x="119" y="144"/>
                    <a:pt x="346" y="358"/>
                  </a:cubicBezTo>
                  <a:cubicBezTo>
                    <a:pt x="584" y="548"/>
                    <a:pt x="917" y="810"/>
                    <a:pt x="1334" y="1025"/>
                  </a:cubicBezTo>
                  <a:cubicBezTo>
                    <a:pt x="1751" y="1251"/>
                    <a:pt x="2143" y="1370"/>
                    <a:pt x="2441" y="1429"/>
                  </a:cubicBezTo>
                  <a:cubicBezTo>
                    <a:pt x="2739" y="1489"/>
                    <a:pt x="2941" y="1501"/>
                    <a:pt x="2941" y="1501"/>
                  </a:cubicBezTo>
                  <a:cubicBezTo>
                    <a:pt x="2941" y="1501"/>
                    <a:pt x="2263" y="1132"/>
                    <a:pt x="1489" y="715"/>
                  </a:cubicBezTo>
                  <a:cubicBezTo>
                    <a:pt x="691" y="31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56"/>
            <p:cNvSpPr/>
            <p:nvPr/>
          </p:nvSpPr>
          <p:spPr>
            <a:xfrm>
              <a:off x="4090975" y="2778475"/>
              <a:ext cx="47350" cy="19350"/>
            </a:xfrm>
            <a:custGeom>
              <a:avLst/>
              <a:gdLst/>
              <a:ahLst/>
              <a:cxnLst/>
              <a:rect l="l" t="t" r="r" b="b"/>
              <a:pathLst>
                <a:path w="1894" h="774" extrusionOk="0">
                  <a:moveTo>
                    <a:pt x="195" y="1"/>
                  </a:moveTo>
                  <a:cubicBezTo>
                    <a:pt x="74" y="1"/>
                    <a:pt x="1" y="11"/>
                    <a:pt x="1" y="11"/>
                  </a:cubicBezTo>
                  <a:cubicBezTo>
                    <a:pt x="1" y="11"/>
                    <a:pt x="405" y="273"/>
                    <a:pt x="905" y="476"/>
                  </a:cubicBezTo>
                  <a:cubicBezTo>
                    <a:pt x="1417" y="678"/>
                    <a:pt x="1894" y="773"/>
                    <a:pt x="1894" y="773"/>
                  </a:cubicBezTo>
                  <a:cubicBezTo>
                    <a:pt x="1894" y="773"/>
                    <a:pt x="1596" y="380"/>
                    <a:pt x="1036" y="166"/>
                  </a:cubicBezTo>
                  <a:cubicBezTo>
                    <a:pt x="701" y="27"/>
                    <a:pt x="387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19" name="Google Shape;17319;p56"/>
          <p:cNvSpPr txBox="1">
            <a:spLocks noGrp="1"/>
          </p:cNvSpPr>
          <p:nvPr>
            <p:ph type="title"/>
          </p:nvPr>
        </p:nvSpPr>
        <p:spPr>
          <a:xfrm>
            <a:off x="1312500" y="548650"/>
            <a:ext cx="65190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Thank you!</a:t>
            </a:r>
            <a:endParaRPr dirty="0"/>
          </a:p>
        </p:txBody>
      </p:sp>
      <p:sp>
        <p:nvSpPr>
          <p:cNvPr id="17332" name="Google Shape;17332;p56"/>
          <p:cNvSpPr txBox="1"/>
          <p:nvPr/>
        </p:nvSpPr>
        <p:spPr>
          <a:xfrm>
            <a:off x="2837600" y="4302650"/>
            <a:ext cx="3469200" cy="2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 b="1">
                <a:solidFill>
                  <a:schemeClr val="accent4"/>
                </a:solidFill>
                <a:latin typeface="Livvic"/>
                <a:ea typeface="Livvic"/>
                <a:cs typeface="Livvic"/>
                <a:sym typeface="Livvic"/>
              </a:rPr>
              <a:t>Please, keep this slide for the attribution</a:t>
            </a:r>
            <a:endParaRPr sz="1200" b="1">
              <a:solidFill>
                <a:schemeClr val="accent4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grpSp>
        <p:nvGrpSpPr>
          <p:cNvPr id="17333" name="Google Shape;17333;p56"/>
          <p:cNvGrpSpPr/>
          <p:nvPr/>
        </p:nvGrpSpPr>
        <p:grpSpPr>
          <a:xfrm rot="-6805185">
            <a:off x="-1157627" y="2261142"/>
            <a:ext cx="3236666" cy="2992724"/>
            <a:chOff x="2483025" y="1774950"/>
            <a:chExt cx="1815750" cy="1678900"/>
          </a:xfrm>
        </p:grpSpPr>
        <p:sp>
          <p:nvSpPr>
            <p:cNvPr id="17334" name="Google Shape;17334;p56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56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56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56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56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56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56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56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56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56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56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56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56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56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56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56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56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56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56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56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56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56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56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56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56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56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56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56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56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56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56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56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56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56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56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56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56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56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56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56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56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56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56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56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56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56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56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56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56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56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56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56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56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56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56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56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56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56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56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3" name="Google Shape;17393;p56"/>
          <p:cNvGrpSpPr/>
          <p:nvPr/>
        </p:nvGrpSpPr>
        <p:grpSpPr>
          <a:xfrm rot="-6805185">
            <a:off x="-1232745" y="2248343"/>
            <a:ext cx="3236666" cy="2992724"/>
            <a:chOff x="2483025" y="1774950"/>
            <a:chExt cx="1815750" cy="1678900"/>
          </a:xfrm>
        </p:grpSpPr>
        <p:sp>
          <p:nvSpPr>
            <p:cNvPr id="17394" name="Google Shape;17394;p56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56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56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56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56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56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56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56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56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56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56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56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56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56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56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56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56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56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56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56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56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56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56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56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56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56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56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56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56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56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56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56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56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56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56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56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56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56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56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56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56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56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56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56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56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56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56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56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56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56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56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56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56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56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56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56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56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56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56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3" name="Google Shape;17453;p56"/>
          <p:cNvGrpSpPr/>
          <p:nvPr/>
        </p:nvGrpSpPr>
        <p:grpSpPr>
          <a:xfrm flipH="1">
            <a:off x="7030891" y="1296517"/>
            <a:ext cx="3512857" cy="2398417"/>
            <a:chOff x="2993825" y="1633600"/>
            <a:chExt cx="2381275" cy="1625825"/>
          </a:xfrm>
        </p:grpSpPr>
        <p:sp>
          <p:nvSpPr>
            <p:cNvPr id="17454" name="Google Shape;17454;p56"/>
            <p:cNvSpPr/>
            <p:nvPr/>
          </p:nvSpPr>
          <p:spPr>
            <a:xfrm>
              <a:off x="2993825" y="1797200"/>
              <a:ext cx="983775" cy="949725"/>
            </a:xfrm>
            <a:custGeom>
              <a:avLst/>
              <a:gdLst/>
              <a:ahLst/>
              <a:cxnLst/>
              <a:rect l="l" t="t" r="r" b="b"/>
              <a:pathLst>
                <a:path w="39351" h="37989" extrusionOk="0">
                  <a:moveTo>
                    <a:pt x="24803" y="1"/>
                  </a:moveTo>
                  <a:cubicBezTo>
                    <a:pt x="24324" y="1"/>
                    <a:pt x="23849" y="173"/>
                    <a:pt x="23479" y="496"/>
                  </a:cubicBezTo>
                  <a:lnTo>
                    <a:pt x="893" y="19903"/>
                  </a:lnTo>
                  <a:cubicBezTo>
                    <a:pt x="274" y="20427"/>
                    <a:pt x="0" y="21212"/>
                    <a:pt x="143" y="21998"/>
                  </a:cubicBezTo>
                  <a:cubicBezTo>
                    <a:pt x="274" y="22796"/>
                    <a:pt x="810" y="23427"/>
                    <a:pt x="1560" y="23725"/>
                  </a:cubicBezTo>
                  <a:lnTo>
                    <a:pt x="38660" y="37869"/>
                  </a:lnTo>
                  <a:lnTo>
                    <a:pt x="38695" y="37929"/>
                  </a:lnTo>
                  <a:cubicBezTo>
                    <a:pt x="38910" y="37941"/>
                    <a:pt x="39124" y="37976"/>
                    <a:pt x="39350" y="37988"/>
                  </a:cubicBezTo>
                  <a:lnTo>
                    <a:pt x="39172" y="37536"/>
                  </a:lnTo>
                  <a:cubicBezTo>
                    <a:pt x="39136" y="37464"/>
                    <a:pt x="39076" y="37393"/>
                    <a:pt x="38981" y="37357"/>
                  </a:cubicBezTo>
                  <a:lnTo>
                    <a:pt x="1762" y="23177"/>
                  </a:lnTo>
                  <a:cubicBezTo>
                    <a:pt x="1215" y="22975"/>
                    <a:pt x="810" y="22498"/>
                    <a:pt x="726" y="21915"/>
                  </a:cubicBezTo>
                  <a:cubicBezTo>
                    <a:pt x="619" y="21332"/>
                    <a:pt x="834" y="20748"/>
                    <a:pt x="1274" y="20367"/>
                  </a:cubicBezTo>
                  <a:lnTo>
                    <a:pt x="23848" y="948"/>
                  </a:lnTo>
                  <a:cubicBezTo>
                    <a:pt x="24119" y="717"/>
                    <a:pt x="24459" y="593"/>
                    <a:pt x="24804" y="593"/>
                  </a:cubicBezTo>
                  <a:cubicBezTo>
                    <a:pt x="24975" y="593"/>
                    <a:pt x="25147" y="623"/>
                    <a:pt x="25313" y="686"/>
                  </a:cubicBezTo>
                  <a:lnTo>
                    <a:pt x="25944" y="924"/>
                  </a:lnTo>
                  <a:cubicBezTo>
                    <a:pt x="25981" y="939"/>
                    <a:pt x="26020" y="945"/>
                    <a:pt x="26058" y="945"/>
                  </a:cubicBezTo>
                  <a:cubicBezTo>
                    <a:pt x="26178" y="945"/>
                    <a:pt x="26291" y="878"/>
                    <a:pt x="26337" y="769"/>
                  </a:cubicBezTo>
                  <a:cubicBezTo>
                    <a:pt x="26396" y="615"/>
                    <a:pt x="26325" y="436"/>
                    <a:pt x="26170" y="377"/>
                  </a:cubicBezTo>
                  <a:lnTo>
                    <a:pt x="25527" y="138"/>
                  </a:lnTo>
                  <a:cubicBezTo>
                    <a:pt x="25293" y="46"/>
                    <a:pt x="25047" y="1"/>
                    <a:pt x="248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56"/>
            <p:cNvSpPr/>
            <p:nvPr/>
          </p:nvSpPr>
          <p:spPr>
            <a:xfrm>
              <a:off x="4368625" y="2394275"/>
              <a:ext cx="1006475" cy="865150"/>
            </a:xfrm>
            <a:custGeom>
              <a:avLst/>
              <a:gdLst/>
              <a:ahLst/>
              <a:cxnLst/>
              <a:rect l="l" t="t" r="r" b="b"/>
              <a:pathLst>
                <a:path w="40259" h="34606" extrusionOk="0">
                  <a:moveTo>
                    <a:pt x="32813" y="1"/>
                  </a:moveTo>
                  <a:cubicBezTo>
                    <a:pt x="32695" y="1"/>
                    <a:pt x="32577" y="76"/>
                    <a:pt x="32531" y="187"/>
                  </a:cubicBezTo>
                  <a:cubicBezTo>
                    <a:pt x="32471" y="342"/>
                    <a:pt x="32543" y="520"/>
                    <a:pt x="32698" y="580"/>
                  </a:cubicBezTo>
                  <a:lnTo>
                    <a:pt x="34579" y="1294"/>
                  </a:lnTo>
                  <a:cubicBezTo>
                    <a:pt x="34865" y="1389"/>
                    <a:pt x="35079" y="1651"/>
                    <a:pt x="35115" y="1961"/>
                  </a:cubicBezTo>
                  <a:lnTo>
                    <a:pt x="39556" y="32381"/>
                  </a:lnTo>
                  <a:cubicBezTo>
                    <a:pt x="39627" y="32881"/>
                    <a:pt x="39437" y="33382"/>
                    <a:pt x="39032" y="33703"/>
                  </a:cubicBezTo>
                  <a:cubicBezTo>
                    <a:pt x="38770" y="33918"/>
                    <a:pt x="38464" y="34024"/>
                    <a:pt x="38152" y="34024"/>
                  </a:cubicBezTo>
                  <a:cubicBezTo>
                    <a:pt x="37981" y="34024"/>
                    <a:pt x="37807" y="33992"/>
                    <a:pt x="37639" y="33929"/>
                  </a:cubicBezTo>
                  <a:lnTo>
                    <a:pt x="991" y="19951"/>
                  </a:lnTo>
                  <a:cubicBezTo>
                    <a:pt x="961" y="19933"/>
                    <a:pt x="929" y="19925"/>
                    <a:pt x="893" y="19925"/>
                  </a:cubicBezTo>
                  <a:cubicBezTo>
                    <a:pt x="857" y="19925"/>
                    <a:pt x="819" y="19933"/>
                    <a:pt x="777" y="19951"/>
                  </a:cubicBezTo>
                  <a:lnTo>
                    <a:pt x="289" y="20130"/>
                  </a:lnTo>
                  <a:cubicBezTo>
                    <a:pt x="486" y="20196"/>
                    <a:pt x="1047" y="20494"/>
                    <a:pt x="930" y="20494"/>
                  </a:cubicBezTo>
                  <a:cubicBezTo>
                    <a:pt x="920" y="20494"/>
                    <a:pt x="905" y="20492"/>
                    <a:pt x="884" y="20487"/>
                  </a:cubicBezTo>
                  <a:cubicBezTo>
                    <a:pt x="389" y="20382"/>
                    <a:pt x="62" y="20304"/>
                    <a:pt x="9" y="20304"/>
                  </a:cubicBezTo>
                  <a:cubicBezTo>
                    <a:pt x="2" y="20304"/>
                    <a:pt x="0" y="20306"/>
                    <a:pt x="3" y="20308"/>
                  </a:cubicBezTo>
                  <a:lnTo>
                    <a:pt x="37424" y="34477"/>
                  </a:lnTo>
                  <a:cubicBezTo>
                    <a:pt x="37655" y="34564"/>
                    <a:pt x="37896" y="34606"/>
                    <a:pt x="38136" y="34606"/>
                  </a:cubicBezTo>
                  <a:cubicBezTo>
                    <a:pt x="38588" y="34606"/>
                    <a:pt x="39035" y="34455"/>
                    <a:pt x="39401" y="34167"/>
                  </a:cubicBezTo>
                  <a:cubicBezTo>
                    <a:pt x="39984" y="33703"/>
                    <a:pt x="40258" y="33001"/>
                    <a:pt x="40151" y="32286"/>
                  </a:cubicBezTo>
                  <a:lnTo>
                    <a:pt x="35710" y="1866"/>
                  </a:lnTo>
                  <a:cubicBezTo>
                    <a:pt x="35638" y="1354"/>
                    <a:pt x="35293" y="913"/>
                    <a:pt x="34805" y="735"/>
                  </a:cubicBezTo>
                  <a:lnTo>
                    <a:pt x="32912" y="20"/>
                  </a:lnTo>
                  <a:cubicBezTo>
                    <a:pt x="32880" y="7"/>
                    <a:pt x="32846" y="1"/>
                    <a:pt x="328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56"/>
            <p:cNvSpPr/>
            <p:nvPr/>
          </p:nvSpPr>
          <p:spPr>
            <a:xfrm>
              <a:off x="3958525" y="2730625"/>
              <a:ext cx="439350" cy="179125"/>
            </a:xfrm>
            <a:custGeom>
              <a:avLst/>
              <a:gdLst/>
              <a:ahLst/>
              <a:cxnLst/>
              <a:rect l="l" t="t" r="r" b="b"/>
              <a:pathLst>
                <a:path w="17574" h="7165" extrusionOk="0">
                  <a:moveTo>
                    <a:pt x="324" y="1"/>
                  </a:moveTo>
                  <a:cubicBezTo>
                    <a:pt x="291" y="1"/>
                    <a:pt x="258" y="7"/>
                    <a:pt x="226" y="20"/>
                  </a:cubicBezTo>
                  <a:cubicBezTo>
                    <a:pt x="72" y="68"/>
                    <a:pt x="0" y="235"/>
                    <a:pt x="60" y="377"/>
                  </a:cubicBezTo>
                  <a:cubicBezTo>
                    <a:pt x="84" y="461"/>
                    <a:pt x="857" y="2437"/>
                    <a:pt x="3394" y="4247"/>
                  </a:cubicBezTo>
                  <a:cubicBezTo>
                    <a:pt x="5358" y="5652"/>
                    <a:pt x="8716" y="7164"/>
                    <a:pt x="14121" y="7164"/>
                  </a:cubicBezTo>
                  <a:cubicBezTo>
                    <a:pt x="15121" y="7164"/>
                    <a:pt x="16169" y="7128"/>
                    <a:pt x="17300" y="7033"/>
                  </a:cubicBezTo>
                  <a:cubicBezTo>
                    <a:pt x="17455" y="7021"/>
                    <a:pt x="17574" y="6866"/>
                    <a:pt x="17562" y="6724"/>
                  </a:cubicBezTo>
                  <a:cubicBezTo>
                    <a:pt x="17551" y="6582"/>
                    <a:pt x="17421" y="6470"/>
                    <a:pt x="17289" y="6470"/>
                  </a:cubicBezTo>
                  <a:cubicBezTo>
                    <a:pt x="17277" y="6470"/>
                    <a:pt x="17265" y="6471"/>
                    <a:pt x="17252" y="6473"/>
                  </a:cubicBezTo>
                  <a:cubicBezTo>
                    <a:pt x="16150" y="6580"/>
                    <a:pt x="15118" y="6629"/>
                    <a:pt x="14154" y="6629"/>
                  </a:cubicBezTo>
                  <a:cubicBezTo>
                    <a:pt x="8892" y="6629"/>
                    <a:pt x="5632" y="5179"/>
                    <a:pt x="3751" y="3830"/>
                  </a:cubicBezTo>
                  <a:cubicBezTo>
                    <a:pt x="1334" y="2104"/>
                    <a:pt x="584" y="199"/>
                    <a:pt x="584" y="187"/>
                  </a:cubicBezTo>
                  <a:cubicBezTo>
                    <a:pt x="547" y="76"/>
                    <a:pt x="438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56"/>
            <p:cNvSpPr/>
            <p:nvPr/>
          </p:nvSpPr>
          <p:spPr>
            <a:xfrm>
              <a:off x="3057225" y="1740925"/>
              <a:ext cx="2275300" cy="1454350"/>
            </a:xfrm>
            <a:custGeom>
              <a:avLst/>
              <a:gdLst/>
              <a:ahLst/>
              <a:cxnLst/>
              <a:rect l="l" t="t" r="r" b="b"/>
              <a:pathLst>
                <a:path w="91012" h="58174" extrusionOk="0">
                  <a:moveTo>
                    <a:pt x="30008" y="1"/>
                  </a:moveTo>
                  <a:cubicBezTo>
                    <a:pt x="29974" y="1"/>
                    <a:pt x="29940" y="7"/>
                    <a:pt x="29909" y="20"/>
                  </a:cubicBezTo>
                  <a:lnTo>
                    <a:pt x="22562" y="2961"/>
                  </a:lnTo>
                  <a:cubicBezTo>
                    <a:pt x="22539" y="2973"/>
                    <a:pt x="22503" y="2985"/>
                    <a:pt x="22479" y="3020"/>
                  </a:cubicBezTo>
                  <a:lnTo>
                    <a:pt x="107" y="23737"/>
                  </a:lnTo>
                  <a:cubicBezTo>
                    <a:pt x="48" y="23797"/>
                    <a:pt x="0" y="23892"/>
                    <a:pt x="24" y="23987"/>
                  </a:cubicBezTo>
                  <a:cubicBezTo>
                    <a:pt x="36" y="24071"/>
                    <a:pt x="95" y="24166"/>
                    <a:pt x="167" y="24214"/>
                  </a:cubicBezTo>
                  <a:cubicBezTo>
                    <a:pt x="5739" y="27381"/>
                    <a:pt x="12716" y="29155"/>
                    <a:pt x="19467" y="30857"/>
                  </a:cubicBezTo>
                  <a:cubicBezTo>
                    <a:pt x="22146" y="31548"/>
                    <a:pt x="24694" y="32191"/>
                    <a:pt x="27075" y="32905"/>
                  </a:cubicBezTo>
                  <a:cubicBezTo>
                    <a:pt x="35278" y="35358"/>
                    <a:pt x="38517" y="39513"/>
                    <a:pt x="38553" y="39549"/>
                  </a:cubicBezTo>
                  <a:cubicBezTo>
                    <a:pt x="38600" y="39596"/>
                    <a:pt x="38636" y="39644"/>
                    <a:pt x="38684" y="39656"/>
                  </a:cubicBezTo>
                  <a:cubicBezTo>
                    <a:pt x="38717" y="39673"/>
                    <a:pt x="38752" y="39681"/>
                    <a:pt x="38791" y="39681"/>
                  </a:cubicBezTo>
                  <a:cubicBezTo>
                    <a:pt x="38835" y="39681"/>
                    <a:pt x="38882" y="39670"/>
                    <a:pt x="38934" y="39644"/>
                  </a:cubicBezTo>
                  <a:cubicBezTo>
                    <a:pt x="38958" y="39639"/>
                    <a:pt x="40087" y="39241"/>
                    <a:pt x="41841" y="39241"/>
                  </a:cubicBezTo>
                  <a:cubicBezTo>
                    <a:pt x="44409" y="39241"/>
                    <a:pt x="48318" y="40096"/>
                    <a:pt x="52054" y="44299"/>
                  </a:cubicBezTo>
                  <a:cubicBezTo>
                    <a:pt x="52109" y="44372"/>
                    <a:pt x="52191" y="44403"/>
                    <a:pt x="52275" y="44403"/>
                  </a:cubicBezTo>
                  <a:cubicBezTo>
                    <a:pt x="52301" y="44403"/>
                    <a:pt x="52327" y="44400"/>
                    <a:pt x="52352" y="44395"/>
                  </a:cubicBezTo>
                  <a:cubicBezTo>
                    <a:pt x="52362" y="44395"/>
                    <a:pt x="53342" y="44119"/>
                    <a:pt x="55054" y="44119"/>
                  </a:cubicBezTo>
                  <a:cubicBezTo>
                    <a:pt x="55446" y="44119"/>
                    <a:pt x="55875" y="44133"/>
                    <a:pt x="56340" y="44168"/>
                  </a:cubicBezTo>
                  <a:cubicBezTo>
                    <a:pt x="58638" y="44347"/>
                    <a:pt x="62306" y="45073"/>
                    <a:pt x="66699" y="47585"/>
                  </a:cubicBezTo>
                  <a:cubicBezTo>
                    <a:pt x="73986" y="51753"/>
                    <a:pt x="83308" y="56741"/>
                    <a:pt x="90654" y="58170"/>
                  </a:cubicBezTo>
                  <a:cubicBezTo>
                    <a:pt x="90670" y="58172"/>
                    <a:pt x="90686" y="58173"/>
                    <a:pt x="90701" y="58173"/>
                  </a:cubicBezTo>
                  <a:cubicBezTo>
                    <a:pt x="90777" y="58173"/>
                    <a:pt x="90845" y="58148"/>
                    <a:pt x="90904" y="58099"/>
                  </a:cubicBezTo>
                  <a:cubicBezTo>
                    <a:pt x="90964" y="58039"/>
                    <a:pt x="91011" y="57932"/>
                    <a:pt x="91000" y="57849"/>
                  </a:cubicBezTo>
                  <a:lnTo>
                    <a:pt x="87249" y="27666"/>
                  </a:lnTo>
                  <a:cubicBezTo>
                    <a:pt x="87237" y="27559"/>
                    <a:pt x="87154" y="27464"/>
                    <a:pt x="87059" y="27428"/>
                  </a:cubicBezTo>
                  <a:lnTo>
                    <a:pt x="85356" y="26785"/>
                  </a:lnTo>
                  <a:cubicBezTo>
                    <a:pt x="85314" y="26770"/>
                    <a:pt x="85272" y="26763"/>
                    <a:pt x="85233" y="26763"/>
                  </a:cubicBezTo>
                  <a:cubicBezTo>
                    <a:pt x="85117" y="26763"/>
                    <a:pt x="85019" y="26828"/>
                    <a:pt x="84975" y="26952"/>
                  </a:cubicBezTo>
                  <a:cubicBezTo>
                    <a:pt x="84904" y="27107"/>
                    <a:pt x="84987" y="27273"/>
                    <a:pt x="85130" y="27333"/>
                  </a:cubicBezTo>
                  <a:lnTo>
                    <a:pt x="86654" y="27916"/>
                  </a:lnTo>
                  <a:lnTo>
                    <a:pt x="90333" y="57515"/>
                  </a:lnTo>
                  <a:cubicBezTo>
                    <a:pt x="83106" y="56003"/>
                    <a:pt x="74057" y="51157"/>
                    <a:pt x="66949" y="47085"/>
                  </a:cubicBezTo>
                  <a:cubicBezTo>
                    <a:pt x="61809" y="44147"/>
                    <a:pt x="57623" y="43531"/>
                    <a:pt x="55029" y="43531"/>
                  </a:cubicBezTo>
                  <a:cubicBezTo>
                    <a:pt x="53639" y="43531"/>
                    <a:pt x="52706" y="43708"/>
                    <a:pt x="52328" y="43799"/>
                  </a:cubicBezTo>
                  <a:cubicBezTo>
                    <a:pt x="48508" y="39553"/>
                    <a:pt x="44480" y="38670"/>
                    <a:pt x="41802" y="38670"/>
                  </a:cubicBezTo>
                  <a:cubicBezTo>
                    <a:pt x="40366" y="38670"/>
                    <a:pt x="39318" y="38924"/>
                    <a:pt x="38898" y="39049"/>
                  </a:cubicBezTo>
                  <a:cubicBezTo>
                    <a:pt x="38207" y="38227"/>
                    <a:pt x="34826" y="34632"/>
                    <a:pt x="27254" y="32346"/>
                  </a:cubicBezTo>
                  <a:cubicBezTo>
                    <a:pt x="24848" y="31619"/>
                    <a:pt x="22312" y="30976"/>
                    <a:pt x="19622" y="30298"/>
                  </a:cubicBezTo>
                  <a:cubicBezTo>
                    <a:pt x="13037" y="28631"/>
                    <a:pt x="6251" y="26904"/>
                    <a:pt x="810" y="23892"/>
                  </a:cubicBezTo>
                  <a:lnTo>
                    <a:pt x="22836" y="3497"/>
                  </a:lnTo>
                  <a:lnTo>
                    <a:pt x="30123" y="580"/>
                  </a:lnTo>
                  <a:cubicBezTo>
                    <a:pt x="30278" y="520"/>
                    <a:pt x="30349" y="342"/>
                    <a:pt x="30290" y="187"/>
                  </a:cubicBezTo>
                  <a:cubicBezTo>
                    <a:pt x="30243" y="76"/>
                    <a:pt x="30125" y="1"/>
                    <a:pt x="300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56"/>
            <p:cNvSpPr/>
            <p:nvPr/>
          </p:nvSpPr>
          <p:spPr>
            <a:xfrm>
              <a:off x="3485250" y="1633600"/>
              <a:ext cx="996575" cy="1082100"/>
            </a:xfrm>
            <a:custGeom>
              <a:avLst/>
              <a:gdLst/>
              <a:ahLst/>
              <a:cxnLst/>
              <a:rect l="l" t="t" r="r" b="b"/>
              <a:pathLst>
                <a:path w="39863" h="43284" extrusionOk="0">
                  <a:moveTo>
                    <a:pt x="18657" y="789"/>
                  </a:moveTo>
                  <a:cubicBezTo>
                    <a:pt x="20336" y="3694"/>
                    <a:pt x="23360" y="4551"/>
                    <a:pt x="27147" y="5635"/>
                  </a:cubicBezTo>
                  <a:cubicBezTo>
                    <a:pt x="28956" y="6159"/>
                    <a:pt x="31028" y="6742"/>
                    <a:pt x="33135" y="7647"/>
                  </a:cubicBezTo>
                  <a:cubicBezTo>
                    <a:pt x="36410" y="9028"/>
                    <a:pt x="37898" y="11040"/>
                    <a:pt x="38565" y="12469"/>
                  </a:cubicBezTo>
                  <a:cubicBezTo>
                    <a:pt x="39196" y="13874"/>
                    <a:pt x="39219" y="15017"/>
                    <a:pt x="39219" y="15243"/>
                  </a:cubicBezTo>
                  <a:lnTo>
                    <a:pt x="29171" y="41722"/>
                  </a:lnTo>
                  <a:cubicBezTo>
                    <a:pt x="28147" y="35507"/>
                    <a:pt x="21729" y="32400"/>
                    <a:pt x="16002" y="30209"/>
                  </a:cubicBezTo>
                  <a:cubicBezTo>
                    <a:pt x="15109" y="29876"/>
                    <a:pt x="14216" y="29542"/>
                    <a:pt x="13359" y="29233"/>
                  </a:cubicBezTo>
                  <a:cubicBezTo>
                    <a:pt x="11930" y="28709"/>
                    <a:pt x="10585" y="28221"/>
                    <a:pt x="9525" y="27745"/>
                  </a:cubicBezTo>
                  <a:cubicBezTo>
                    <a:pt x="4548" y="25506"/>
                    <a:pt x="1370" y="21494"/>
                    <a:pt x="679" y="20577"/>
                  </a:cubicBezTo>
                  <a:lnTo>
                    <a:pt x="18657" y="789"/>
                  </a:lnTo>
                  <a:close/>
                  <a:moveTo>
                    <a:pt x="18706" y="0"/>
                  </a:moveTo>
                  <a:cubicBezTo>
                    <a:pt x="18627" y="0"/>
                    <a:pt x="18552" y="27"/>
                    <a:pt x="18503" y="86"/>
                  </a:cubicBezTo>
                  <a:lnTo>
                    <a:pt x="107" y="20363"/>
                  </a:lnTo>
                  <a:cubicBezTo>
                    <a:pt x="0" y="20470"/>
                    <a:pt x="0" y="20613"/>
                    <a:pt x="72" y="20732"/>
                  </a:cubicBezTo>
                  <a:cubicBezTo>
                    <a:pt x="107" y="20779"/>
                    <a:pt x="3536" y="25709"/>
                    <a:pt x="9287" y="28280"/>
                  </a:cubicBezTo>
                  <a:cubicBezTo>
                    <a:pt x="10359" y="28769"/>
                    <a:pt x="11728" y="29257"/>
                    <a:pt x="13169" y="29781"/>
                  </a:cubicBezTo>
                  <a:cubicBezTo>
                    <a:pt x="19586" y="32102"/>
                    <a:pt x="28361" y="35293"/>
                    <a:pt x="28718" y="42985"/>
                  </a:cubicBezTo>
                  <a:cubicBezTo>
                    <a:pt x="28742" y="43104"/>
                    <a:pt x="28813" y="43211"/>
                    <a:pt x="28921" y="43246"/>
                  </a:cubicBezTo>
                  <a:cubicBezTo>
                    <a:pt x="28932" y="43270"/>
                    <a:pt x="28944" y="43270"/>
                    <a:pt x="28980" y="43282"/>
                  </a:cubicBezTo>
                  <a:cubicBezTo>
                    <a:pt x="28990" y="43283"/>
                    <a:pt x="29001" y="43283"/>
                    <a:pt x="29011" y="43283"/>
                  </a:cubicBezTo>
                  <a:cubicBezTo>
                    <a:pt x="29141" y="43283"/>
                    <a:pt x="29257" y="43213"/>
                    <a:pt x="29302" y="43092"/>
                  </a:cubicBezTo>
                  <a:lnTo>
                    <a:pt x="39791" y="15410"/>
                  </a:lnTo>
                  <a:cubicBezTo>
                    <a:pt x="39791" y="15374"/>
                    <a:pt x="39815" y="15350"/>
                    <a:pt x="39815" y="15314"/>
                  </a:cubicBezTo>
                  <a:cubicBezTo>
                    <a:pt x="39815" y="15267"/>
                    <a:pt x="39862" y="13945"/>
                    <a:pt x="39112" y="12266"/>
                  </a:cubicBezTo>
                  <a:cubicBezTo>
                    <a:pt x="38398" y="10731"/>
                    <a:pt x="36838" y="8587"/>
                    <a:pt x="33362" y="7111"/>
                  </a:cubicBezTo>
                  <a:cubicBezTo>
                    <a:pt x="31207" y="6194"/>
                    <a:pt x="29123" y="5599"/>
                    <a:pt x="27289" y="5075"/>
                  </a:cubicBezTo>
                  <a:cubicBezTo>
                    <a:pt x="23479" y="3992"/>
                    <a:pt x="20491" y="3146"/>
                    <a:pt x="18979" y="170"/>
                  </a:cubicBezTo>
                  <a:cubicBezTo>
                    <a:pt x="18931" y="74"/>
                    <a:pt x="18836" y="15"/>
                    <a:pt x="18753" y="3"/>
                  </a:cubicBezTo>
                  <a:cubicBezTo>
                    <a:pt x="18737" y="1"/>
                    <a:pt x="18722" y="0"/>
                    <a:pt x="187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56"/>
            <p:cNvSpPr/>
            <p:nvPr/>
          </p:nvSpPr>
          <p:spPr>
            <a:xfrm>
              <a:off x="3311700" y="1721675"/>
              <a:ext cx="1869025" cy="1141400"/>
            </a:xfrm>
            <a:custGeom>
              <a:avLst/>
              <a:gdLst/>
              <a:ahLst/>
              <a:cxnLst/>
              <a:rect l="l" t="t" r="r" b="b"/>
              <a:pathLst>
                <a:path w="74761" h="45656" extrusionOk="0">
                  <a:moveTo>
                    <a:pt x="20822" y="0"/>
                  </a:moveTo>
                  <a:cubicBezTo>
                    <a:pt x="20741" y="0"/>
                    <a:pt x="20658" y="32"/>
                    <a:pt x="20599" y="100"/>
                  </a:cubicBezTo>
                  <a:lnTo>
                    <a:pt x="108" y="21007"/>
                  </a:lnTo>
                  <a:cubicBezTo>
                    <a:pt x="37" y="21078"/>
                    <a:pt x="1" y="21185"/>
                    <a:pt x="37" y="21293"/>
                  </a:cubicBezTo>
                  <a:cubicBezTo>
                    <a:pt x="60" y="21388"/>
                    <a:pt x="144" y="21471"/>
                    <a:pt x="239" y="21495"/>
                  </a:cubicBezTo>
                  <a:cubicBezTo>
                    <a:pt x="418" y="21543"/>
                    <a:pt x="18384" y="25948"/>
                    <a:pt x="25968" y="29544"/>
                  </a:cubicBezTo>
                  <a:cubicBezTo>
                    <a:pt x="34946" y="33818"/>
                    <a:pt x="35648" y="39414"/>
                    <a:pt x="35660" y="39473"/>
                  </a:cubicBezTo>
                  <a:cubicBezTo>
                    <a:pt x="35672" y="39593"/>
                    <a:pt x="35755" y="39676"/>
                    <a:pt x="35851" y="39712"/>
                  </a:cubicBezTo>
                  <a:cubicBezTo>
                    <a:pt x="35874" y="39712"/>
                    <a:pt x="35886" y="39723"/>
                    <a:pt x="35886" y="39723"/>
                  </a:cubicBezTo>
                  <a:cubicBezTo>
                    <a:pt x="35910" y="39731"/>
                    <a:pt x="35934" y="39734"/>
                    <a:pt x="35958" y="39734"/>
                  </a:cubicBezTo>
                  <a:cubicBezTo>
                    <a:pt x="36054" y="39734"/>
                    <a:pt x="36148" y="39679"/>
                    <a:pt x="36196" y="39593"/>
                  </a:cubicBezTo>
                  <a:cubicBezTo>
                    <a:pt x="36236" y="39532"/>
                    <a:pt x="39574" y="34504"/>
                    <a:pt x="46985" y="34504"/>
                  </a:cubicBezTo>
                  <a:cubicBezTo>
                    <a:pt x="48378" y="34504"/>
                    <a:pt x="49916" y="34682"/>
                    <a:pt x="51603" y="35104"/>
                  </a:cubicBezTo>
                  <a:cubicBezTo>
                    <a:pt x="56806" y="36414"/>
                    <a:pt x="59806" y="38509"/>
                    <a:pt x="62687" y="40533"/>
                  </a:cubicBezTo>
                  <a:cubicBezTo>
                    <a:pt x="65878" y="42760"/>
                    <a:pt x="68867" y="44879"/>
                    <a:pt x="74415" y="45653"/>
                  </a:cubicBezTo>
                  <a:cubicBezTo>
                    <a:pt x="74431" y="45655"/>
                    <a:pt x="74446" y="45656"/>
                    <a:pt x="74462" y="45656"/>
                  </a:cubicBezTo>
                  <a:cubicBezTo>
                    <a:pt x="74537" y="45656"/>
                    <a:pt x="74604" y="45631"/>
                    <a:pt x="74653" y="45581"/>
                  </a:cubicBezTo>
                  <a:cubicBezTo>
                    <a:pt x="74713" y="45522"/>
                    <a:pt x="74760" y="45427"/>
                    <a:pt x="74748" y="45343"/>
                  </a:cubicBezTo>
                  <a:lnTo>
                    <a:pt x="72391" y="18411"/>
                  </a:lnTo>
                  <a:cubicBezTo>
                    <a:pt x="72391" y="18340"/>
                    <a:pt x="72355" y="18268"/>
                    <a:pt x="72272" y="18209"/>
                  </a:cubicBezTo>
                  <a:cubicBezTo>
                    <a:pt x="72223" y="18169"/>
                    <a:pt x="72157" y="18146"/>
                    <a:pt x="72095" y="18146"/>
                  </a:cubicBezTo>
                  <a:cubicBezTo>
                    <a:pt x="72082" y="18146"/>
                    <a:pt x="72070" y="18147"/>
                    <a:pt x="72058" y="18149"/>
                  </a:cubicBezTo>
                  <a:cubicBezTo>
                    <a:pt x="72058" y="18149"/>
                    <a:pt x="72053" y="18150"/>
                    <a:pt x="72043" y="18150"/>
                  </a:cubicBezTo>
                  <a:cubicBezTo>
                    <a:pt x="71984" y="18150"/>
                    <a:pt x="71746" y="18141"/>
                    <a:pt x="71307" y="18018"/>
                  </a:cubicBezTo>
                  <a:lnTo>
                    <a:pt x="71307" y="18018"/>
                  </a:lnTo>
                  <a:cubicBezTo>
                    <a:pt x="71319" y="18221"/>
                    <a:pt x="71343" y="18435"/>
                    <a:pt x="71343" y="18638"/>
                  </a:cubicBezTo>
                  <a:cubicBezTo>
                    <a:pt x="71546" y="18685"/>
                    <a:pt x="71712" y="18709"/>
                    <a:pt x="71831" y="18733"/>
                  </a:cubicBezTo>
                  <a:lnTo>
                    <a:pt x="74141" y="45022"/>
                  </a:lnTo>
                  <a:cubicBezTo>
                    <a:pt x="68962" y="44224"/>
                    <a:pt x="66069" y="42200"/>
                    <a:pt x="63033" y="40057"/>
                  </a:cubicBezTo>
                  <a:cubicBezTo>
                    <a:pt x="60104" y="37985"/>
                    <a:pt x="57056" y="35854"/>
                    <a:pt x="51734" y="34532"/>
                  </a:cubicBezTo>
                  <a:cubicBezTo>
                    <a:pt x="49999" y="34099"/>
                    <a:pt x="48415" y="33916"/>
                    <a:pt x="46977" y="33916"/>
                  </a:cubicBezTo>
                  <a:cubicBezTo>
                    <a:pt x="40711" y="33916"/>
                    <a:pt x="37224" y="37391"/>
                    <a:pt x="36101" y="38747"/>
                  </a:cubicBezTo>
                  <a:cubicBezTo>
                    <a:pt x="35648" y="37080"/>
                    <a:pt x="33779" y="32604"/>
                    <a:pt x="26219" y="29008"/>
                  </a:cubicBezTo>
                  <a:cubicBezTo>
                    <a:pt x="19289" y="25722"/>
                    <a:pt x="3859" y="21793"/>
                    <a:pt x="870" y="21031"/>
                  </a:cubicBezTo>
                  <a:lnTo>
                    <a:pt x="20873" y="647"/>
                  </a:lnTo>
                  <a:lnTo>
                    <a:pt x="21897" y="1028"/>
                  </a:lnTo>
                  <a:cubicBezTo>
                    <a:pt x="21934" y="1043"/>
                    <a:pt x="21972" y="1049"/>
                    <a:pt x="22010" y="1049"/>
                  </a:cubicBezTo>
                  <a:cubicBezTo>
                    <a:pt x="22130" y="1049"/>
                    <a:pt x="22244" y="982"/>
                    <a:pt x="22289" y="873"/>
                  </a:cubicBezTo>
                  <a:cubicBezTo>
                    <a:pt x="22349" y="719"/>
                    <a:pt x="22266" y="540"/>
                    <a:pt x="22123" y="481"/>
                  </a:cubicBezTo>
                  <a:lnTo>
                    <a:pt x="20920" y="16"/>
                  </a:lnTo>
                  <a:cubicBezTo>
                    <a:pt x="20889" y="6"/>
                    <a:pt x="20856" y="0"/>
                    <a:pt x="208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56"/>
            <p:cNvSpPr/>
            <p:nvPr/>
          </p:nvSpPr>
          <p:spPr>
            <a:xfrm>
              <a:off x="4413925" y="2274875"/>
              <a:ext cx="808775" cy="689050"/>
            </a:xfrm>
            <a:custGeom>
              <a:avLst/>
              <a:gdLst/>
              <a:ahLst/>
              <a:cxnLst/>
              <a:rect l="l" t="t" r="r" b="b"/>
              <a:pathLst>
                <a:path w="32351" h="27562" extrusionOk="0">
                  <a:moveTo>
                    <a:pt x="28375" y="1"/>
                  </a:moveTo>
                  <a:cubicBezTo>
                    <a:pt x="28260" y="1"/>
                    <a:pt x="28145" y="71"/>
                    <a:pt x="28100" y="189"/>
                  </a:cubicBezTo>
                  <a:cubicBezTo>
                    <a:pt x="28040" y="331"/>
                    <a:pt x="28111" y="510"/>
                    <a:pt x="28266" y="570"/>
                  </a:cubicBezTo>
                  <a:lnTo>
                    <a:pt x="29171" y="915"/>
                  </a:lnTo>
                  <a:lnTo>
                    <a:pt x="31695" y="26704"/>
                  </a:lnTo>
                  <a:cubicBezTo>
                    <a:pt x="29897" y="25608"/>
                    <a:pt x="23718" y="21846"/>
                    <a:pt x="19301" y="19084"/>
                  </a:cubicBezTo>
                  <a:lnTo>
                    <a:pt x="18956" y="18881"/>
                  </a:lnTo>
                  <a:cubicBezTo>
                    <a:pt x="15279" y="16597"/>
                    <a:pt x="9015" y="12701"/>
                    <a:pt x="2404" y="12701"/>
                  </a:cubicBezTo>
                  <a:cubicBezTo>
                    <a:pt x="1607" y="12701"/>
                    <a:pt x="804" y="12758"/>
                    <a:pt x="1" y="12881"/>
                  </a:cubicBezTo>
                  <a:cubicBezTo>
                    <a:pt x="84" y="12893"/>
                    <a:pt x="179" y="12916"/>
                    <a:pt x="263" y="12916"/>
                  </a:cubicBezTo>
                  <a:cubicBezTo>
                    <a:pt x="1382" y="12952"/>
                    <a:pt x="2501" y="13107"/>
                    <a:pt x="3573" y="13333"/>
                  </a:cubicBezTo>
                  <a:cubicBezTo>
                    <a:pt x="9597" y="13750"/>
                    <a:pt x="15253" y="17262"/>
                    <a:pt x="18646" y="19369"/>
                  </a:cubicBezTo>
                  <a:lnTo>
                    <a:pt x="18991" y="19584"/>
                  </a:lnTo>
                  <a:cubicBezTo>
                    <a:pt x="24194" y="22810"/>
                    <a:pt x="31826" y="27466"/>
                    <a:pt x="31910" y="27513"/>
                  </a:cubicBezTo>
                  <a:cubicBezTo>
                    <a:pt x="31921" y="27525"/>
                    <a:pt x="31933" y="27525"/>
                    <a:pt x="31945" y="27537"/>
                  </a:cubicBezTo>
                  <a:cubicBezTo>
                    <a:pt x="31987" y="27553"/>
                    <a:pt x="32026" y="27562"/>
                    <a:pt x="32065" y="27562"/>
                  </a:cubicBezTo>
                  <a:cubicBezTo>
                    <a:pt x="32116" y="27562"/>
                    <a:pt x="32165" y="27547"/>
                    <a:pt x="32219" y="27513"/>
                  </a:cubicBezTo>
                  <a:cubicBezTo>
                    <a:pt x="32314" y="27478"/>
                    <a:pt x="32350" y="27370"/>
                    <a:pt x="32350" y="27263"/>
                  </a:cubicBezTo>
                  <a:lnTo>
                    <a:pt x="29755" y="689"/>
                  </a:lnTo>
                  <a:cubicBezTo>
                    <a:pt x="29731" y="593"/>
                    <a:pt x="29659" y="486"/>
                    <a:pt x="29552" y="439"/>
                  </a:cubicBezTo>
                  <a:lnTo>
                    <a:pt x="28481" y="22"/>
                  </a:lnTo>
                  <a:cubicBezTo>
                    <a:pt x="28447" y="8"/>
                    <a:pt x="28411" y="1"/>
                    <a:pt x="283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56"/>
            <p:cNvSpPr/>
            <p:nvPr/>
          </p:nvSpPr>
          <p:spPr>
            <a:xfrm>
              <a:off x="4333875" y="2339225"/>
              <a:ext cx="928400" cy="733100"/>
            </a:xfrm>
            <a:custGeom>
              <a:avLst/>
              <a:gdLst/>
              <a:ahLst/>
              <a:cxnLst/>
              <a:rect l="l" t="t" r="r" b="b"/>
              <a:pathLst>
                <a:path w="37136" h="29324" extrusionOk="0">
                  <a:moveTo>
                    <a:pt x="32851" y="0"/>
                  </a:moveTo>
                  <a:cubicBezTo>
                    <a:pt x="32728" y="0"/>
                    <a:pt x="32610" y="75"/>
                    <a:pt x="32564" y="186"/>
                  </a:cubicBezTo>
                  <a:cubicBezTo>
                    <a:pt x="32504" y="341"/>
                    <a:pt x="32576" y="520"/>
                    <a:pt x="32730" y="579"/>
                  </a:cubicBezTo>
                  <a:lnTo>
                    <a:pt x="33623" y="913"/>
                  </a:lnTo>
                  <a:lnTo>
                    <a:pt x="36469" y="28618"/>
                  </a:lnTo>
                  <a:cubicBezTo>
                    <a:pt x="34885" y="28095"/>
                    <a:pt x="32873" y="26952"/>
                    <a:pt x="28885" y="24654"/>
                  </a:cubicBezTo>
                  <a:cubicBezTo>
                    <a:pt x="26313" y="23177"/>
                    <a:pt x="22789" y="21153"/>
                    <a:pt x="18014" y="18534"/>
                  </a:cubicBezTo>
                  <a:cubicBezTo>
                    <a:pt x="12629" y="15575"/>
                    <a:pt x="8230" y="14713"/>
                    <a:pt x="4928" y="14713"/>
                  </a:cubicBezTo>
                  <a:cubicBezTo>
                    <a:pt x="2835" y="14713"/>
                    <a:pt x="1183" y="15059"/>
                    <a:pt x="0" y="15438"/>
                  </a:cubicBezTo>
                  <a:cubicBezTo>
                    <a:pt x="636" y="15368"/>
                    <a:pt x="1276" y="15335"/>
                    <a:pt x="1917" y="15335"/>
                  </a:cubicBezTo>
                  <a:cubicBezTo>
                    <a:pt x="2464" y="15335"/>
                    <a:pt x="3012" y="15359"/>
                    <a:pt x="3560" y="15402"/>
                  </a:cubicBezTo>
                  <a:cubicBezTo>
                    <a:pt x="4005" y="15368"/>
                    <a:pt x="4475" y="15348"/>
                    <a:pt x="4970" y="15348"/>
                  </a:cubicBezTo>
                  <a:cubicBezTo>
                    <a:pt x="8190" y="15348"/>
                    <a:pt x="12475" y="16179"/>
                    <a:pt x="17717" y="19058"/>
                  </a:cubicBezTo>
                  <a:cubicBezTo>
                    <a:pt x="22491" y="21677"/>
                    <a:pt x="26003" y="23701"/>
                    <a:pt x="28575" y="25177"/>
                  </a:cubicBezTo>
                  <a:cubicBezTo>
                    <a:pt x="32968" y="27690"/>
                    <a:pt x="34957" y="28833"/>
                    <a:pt x="36707" y="29309"/>
                  </a:cubicBezTo>
                  <a:cubicBezTo>
                    <a:pt x="36730" y="29319"/>
                    <a:pt x="36755" y="29323"/>
                    <a:pt x="36780" y="29323"/>
                  </a:cubicBezTo>
                  <a:cubicBezTo>
                    <a:pt x="36847" y="29323"/>
                    <a:pt x="36917" y="29293"/>
                    <a:pt x="36969" y="29249"/>
                  </a:cubicBezTo>
                  <a:cubicBezTo>
                    <a:pt x="37088" y="29166"/>
                    <a:pt x="37136" y="29071"/>
                    <a:pt x="37124" y="28987"/>
                  </a:cubicBezTo>
                  <a:lnTo>
                    <a:pt x="34207" y="674"/>
                  </a:lnTo>
                  <a:cubicBezTo>
                    <a:pt x="34183" y="579"/>
                    <a:pt x="34111" y="472"/>
                    <a:pt x="34004" y="424"/>
                  </a:cubicBezTo>
                  <a:lnTo>
                    <a:pt x="32957" y="20"/>
                  </a:lnTo>
                  <a:cubicBezTo>
                    <a:pt x="32922" y="6"/>
                    <a:pt x="32886" y="0"/>
                    <a:pt x="328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56"/>
            <p:cNvSpPr/>
            <p:nvPr/>
          </p:nvSpPr>
          <p:spPr>
            <a:xfrm>
              <a:off x="4202600" y="2700450"/>
              <a:ext cx="14300" cy="27725"/>
            </a:xfrm>
            <a:custGeom>
              <a:avLst/>
              <a:gdLst/>
              <a:ahLst/>
              <a:cxnLst/>
              <a:rect l="l" t="t" r="r" b="b"/>
              <a:pathLst>
                <a:path w="572" h="1109" extrusionOk="0">
                  <a:moveTo>
                    <a:pt x="429" y="1"/>
                  </a:moveTo>
                  <a:cubicBezTo>
                    <a:pt x="429" y="1"/>
                    <a:pt x="179" y="203"/>
                    <a:pt x="84" y="501"/>
                  </a:cubicBezTo>
                  <a:cubicBezTo>
                    <a:pt x="0" y="799"/>
                    <a:pt x="72" y="1108"/>
                    <a:pt x="72" y="1108"/>
                  </a:cubicBezTo>
                  <a:cubicBezTo>
                    <a:pt x="72" y="1108"/>
                    <a:pt x="358" y="930"/>
                    <a:pt x="477" y="620"/>
                  </a:cubicBezTo>
                  <a:cubicBezTo>
                    <a:pt x="572" y="299"/>
                    <a:pt x="429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56"/>
            <p:cNvSpPr/>
            <p:nvPr/>
          </p:nvSpPr>
          <p:spPr>
            <a:xfrm>
              <a:off x="4206475" y="2638450"/>
              <a:ext cx="387575" cy="89425"/>
            </a:xfrm>
            <a:custGeom>
              <a:avLst/>
              <a:gdLst/>
              <a:ahLst/>
              <a:cxnLst/>
              <a:rect l="l" t="t" r="r" b="b"/>
              <a:pathLst>
                <a:path w="15503" h="3577" extrusionOk="0">
                  <a:moveTo>
                    <a:pt x="9434" y="1"/>
                  </a:moveTo>
                  <a:cubicBezTo>
                    <a:pt x="8761" y="1"/>
                    <a:pt x="8053" y="36"/>
                    <a:pt x="7322" y="124"/>
                  </a:cubicBezTo>
                  <a:cubicBezTo>
                    <a:pt x="5048" y="385"/>
                    <a:pt x="3084" y="1195"/>
                    <a:pt x="1846" y="2029"/>
                  </a:cubicBezTo>
                  <a:cubicBezTo>
                    <a:pt x="1226" y="2445"/>
                    <a:pt x="762" y="2838"/>
                    <a:pt x="464" y="3112"/>
                  </a:cubicBezTo>
                  <a:cubicBezTo>
                    <a:pt x="298" y="3267"/>
                    <a:pt x="203" y="3386"/>
                    <a:pt x="119" y="3457"/>
                  </a:cubicBezTo>
                  <a:lnTo>
                    <a:pt x="0" y="3576"/>
                  </a:lnTo>
                  <a:cubicBezTo>
                    <a:pt x="0" y="3576"/>
                    <a:pt x="48" y="3553"/>
                    <a:pt x="143" y="3469"/>
                  </a:cubicBezTo>
                  <a:cubicBezTo>
                    <a:pt x="226" y="3410"/>
                    <a:pt x="345" y="3291"/>
                    <a:pt x="512" y="3172"/>
                  </a:cubicBezTo>
                  <a:cubicBezTo>
                    <a:pt x="845" y="2910"/>
                    <a:pt x="1334" y="2564"/>
                    <a:pt x="1977" y="2207"/>
                  </a:cubicBezTo>
                  <a:cubicBezTo>
                    <a:pt x="3239" y="1481"/>
                    <a:pt x="5167" y="790"/>
                    <a:pt x="7394" y="528"/>
                  </a:cubicBezTo>
                  <a:cubicBezTo>
                    <a:pt x="8321" y="414"/>
                    <a:pt x="9217" y="372"/>
                    <a:pt x="10054" y="372"/>
                  </a:cubicBezTo>
                  <a:cubicBezTo>
                    <a:pt x="11215" y="372"/>
                    <a:pt x="12263" y="452"/>
                    <a:pt x="13121" y="528"/>
                  </a:cubicBezTo>
                  <a:cubicBezTo>
                    <a:pt x="13847" y="600"/>
                    <a:pt x="14442" y="671"/>
                    <a:pt x="14859" y="719"/>
                  </a:cubicBezTo>
                  <a:cubicBezTo>
                    <a:pt x="15276" y="766"/>
                    <a:pt x="15502" y="790"/>
                    <a:pt x="15502" y="790"/>
                  </a:cubicBezTo>
                  <a:cubicBezTo>
                    <a:pt x="15502" y="790"/>
                    <a:pt x="15276" y="755"/>
                    <a:pt x="14859" y="647"/>
                  </a:cubicBezTo>
                  <a:cubicBezTo>
                    <a:pt x="14454" y="552"/>
                    <a:pt x="13859" y="433"/>
                    <a:pt x="13133" y="314"/>
                  </a:cubicBezTo>
                  <a:cubicBezTo>
                    <a:pt x="12137" y="160"/>
                    <a:pt x="10865" y="1"/>
                    <a:pt x="94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56"/>
            <p:cNvSpPr/>
            <p:nvPr/>
          </p:nvSpPr>
          <p:spPr>
            <a:xfrm>
              <a:off x="4214500" y="2662975"/>
              <a:ext cx="385500" cy="66375"/>
            </a:xfrm>
            <a:custGeom>
              <a:avLst/>
              <a:gdLst/>
              <a:ahLst/>
              <a:cxnLst/>
              <a:rect l="l" t="t" r="r" b="b"/>
              <a:pathLst>
                <a:path w="15420" h="2655" extrusionOk="0">
                  <a:moveTo>
                    <a:pt x="9494" y="1"/>
                  </a:moveTo>
                  <a:cubicBezTo>
                    <a:pt x="8863" y="1"/>
                    <a:pt x="8199" y="33"/>
                    <a:pt x="7513" y="107"/>
                  </a:cubicBezTo>
                  <a:cubicBezTo>
                    <a:pt x="6430" y="238"/>
                    <a:pt x="5382" y="464"/>
                    <a:pt x="4465" y="714"/>
                  </a:cubicBezTo>
                  <a:cubicBezTo>
                    <a:pt x="4001" y="857"/>
                    <a:pt x="3572" y="988"/>
                    <a:pt x="3168" y="1131"/>
                  </a:cubicBezTo>
                  <a:cubicBezTo>
                    <a:pt x="2763" y="1286"/>
                    <a:pt x="2394" y="1429"/>
                    <a:pt x="2072" y="1583"/>
                  </a:cubicBezTo>
                  <a:cubicBezTo>
                    <a:pt x="1739" y="1714"/>
                    <a:pt x="1441" y="1881"/>
                    <a:pt x="1191" y="2000"/>
                  </a:cubicBezTo>
                  <a:cubicBezTo>
                    <a:pt x="917" y="2119"/>
                    <a:pt x="715" y="2238"/>
                    <a:pt x="536" y="2345"/>
                  </a:cubicBezTo>
                  <a:cubicBezTo>
                    <a:pt x="191" y="2548"/>
                    <a:pt x="1" y="2655"/>
                    <a:pt x="1" y="2655"/>
                  </a:cubicBezTo>
                  <a:cubicBezTo>
                    <a:pt x="1" y="2655"/>
                    <a:pt x="191" y="2572"/>
                    <a:pt x="560" y="2405"/>
                  </a:cubicBezTo>
                  <a:cubicBezTo>
                    <a:pt x="739" y="2333"/>
                    <a:pt x="965" y="2226"/>
                    <a:pt x="1239" y="2119"/>
                  </a:cubicBezTo>
                  <a:cubicBezTo>
                    <a:pt x="1501" y="2012"/>
                    <a:pt x="1798" y="1893"/>
                    <a:pt x="2144" y="1774"/>
                  </a:cubicBezTo>
                  <a:cubicBezTo>
                    <a:pt x="2489" y="1655"/>
                    <a:pt x="2858" y="1524"/>
                    <a:pt x="3263" y="1405"/>
                  </a:cubicBezTo>
                  <a:cubicBezTo>
                    <a:pt x="3656" y="1274"/>
                    <a:pt x="4096" y="1167"/>
                    <a:pt x="4549" y="1048"/>
                  </a:cubicBezTo>
                  <a:cubicBezTo>
                    <a:pt x="5477" y="821"/>
                    <a:pt x="6490" y="631"/>
                    <a:pt x="7573" y="512"/>
                  </a:cubicBezTo>
                  <a:cubicBezTo>
                    <a:pt x="8525" y="418"/>
                    <a:pt x="9449" y="379"/>
                    <a:pt x="10298" y="379"/>
                  </a:cubicBezTo>
                  <a:cubicBezTo>
                    <a:pt x="10415" y="379"/>
                    <a:pt x="10531" y="379"/>
                    <a:pt x="10645" y="381"/>
                  </a:cubicBezTo>
                  <a:cubicBezTo>
                    <a:pt x="11121" y="393"/>
                    <a:pt x="11562" y="393"/>
                    <a:pt x="11978" y="440"/>
                  </a:cubicBezTo>
                  <a:cubicBezTo>
                    <a:pt x="12395" y="464"/>
                    <a:pt x="12776" y="512"/>
                    <a:pt x="13145" y="559"/>
                  </a:cubicBezTo>
                  <a:cubicBezTo>
                    <a:pt x="13502" y="607"/>
                    <a:pt x="13812" y="667"/>
                    <a:pt x="14098" y="702"/>
                  </a:cubicBezTo>
                  <a:cubicBezTo>
                    <a:pt x="14371" y="750"/>
                    <a:pt x="14610" y="798"/>
                    <a:pt x="14812" y="845"/>
                  </a:cubicBezTo>
                  <a:cubicBezTo>
                    <a:pt x="15193" y="917"/>
                    <a:pt x="15419" y="964"/>
                    <a:pt x="15419" y="964"/>
                  </a:cubicBezTo>
                  <a:cubicBezTo>
                    <a:pt x="15419" y="964"/>
                    <a:pt x="15205" y="905"/>
                    <a:pt x="14812" y="762"/>
                  </a:cubicBezTo>
                  <a:cubicBezTo>
                    <a:pt x="14610" y="702"/>
                    <a:pt x="14371" y="631"/>
                    <a:pt x="14098" y="571"/>
                  </a:cubicBezTo>
                  <a:cubicBezTo>
                    <a:pt x="13812" y="512"/>
                    <a:pt x="13502" y="417"/>
                    <a:pt x="13145" y="357"/>
                  </a:cubicBezTo>
                  <a:cubicBezTo>
                    <a:pt x="12800" y="286"/>
                    <a:pt x="12395" y="214"/>
                    <a:pt x="11978" y="166"/>
                  </a:cubicBezTo>
                  <a:cubicBezTo>
                    <a:pt x="11562" y="95"/>
                    <a:pt x="11097" y="59"/>
                    <a:pt x="10621" y="36"/>
                  </a:cubicBezTo>
                  <a:cubicBezTo>
                    <a:pt x="10259" y="13"/>
                    <a:pt x="9882" y="1"/>
                    <a:pt x="94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56"/>
            <p:cNvSpPr/>
            <p:nvPr/>
          </p:nvSpPr>
          <p:spPr>
            <a:xfrm>
              <a:off x="4234450" y="2716000"/>
              <a:ext cx="105700" cy="28250"/>
            </a:xfrm>
            <a:custGeom>
              <a:avLst/>
              <a:gdLst/>
              <a:ahLst/>
              <a:cxnLst/>
              <a:rect l="l" t="t" r="r" b="b"/>
              <a:pathLst>
                <a:path w="4228" h="1130" extrusionOk="0">
                  <a:moveTo>
                    <a:pt x="3016" y="1"/>
                  </a:moveTo>
                  <a:cubicBezTo>
                    <a:pt x="2706" y="1"/>
                    <a:pt x="2358" y="28"/>
                    <a:pt x="2001" y="105"/>
                  </a:cubicBezTo>
                  <a:cubicBezTo>
                    <a:pt x="1370" y="248"/>
                    <a:pt x="869" y="510"/>
                    <a:pt x="524" y="724"/>
                  </a:cubicBezTo>
                  <a:cubicBezTo>
                    <a:pt x="179" y="951"/>
                    <a:pt x="0" y="1129"/>
                    <a:pt x="0" y="1129"/>
                  </a:cubicBezTo>
                  <a:cubicBezTo>
                    <a:pt x="0" y="1129"/>
                    <a:pt x="238" y="1046"/>
                    <a:pt x="619" y="903"/>
                  </a:cubicBezTo>
                  <a:cubicBezTo>
                    <a:pt x="1000" y="772"/>
                    <a:pt x="1512" y="629"/>
                    <a:pt x="2084" y="486"/>
                  </a:cubicBezTo>
                  <a:cubicBezTo>
                    <a:pt x="2667" y="367"/>
                    <a:pt x="3191" y="284"/>
                    <a:pt x="3596" y="236"/>
                  </a:cubicBezTo>
                  <a:cubicBezTo>
                    <a:pt x="3977" y="189"/>
                    <a:pt x="4227" y="177"/>
                    <a:pt x="4227" y="177"/>
                  </a:cubicBezTo>
                  <a:cubicBezTo>
                    <a:pt x="4227" y="177"/>
                    <a:pt x="3989" y="105"/>
                    <a:pt x="3596" y="34"/>
                  </a:cubicBezTo>
                  <a:cubicBezTo>
                    <a:pt x="3429" y="14"/>
                    <a:pt x="3232" y="1"/>
                    <a:pt x="30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56"/>
            <p:cNvSpPr/>
            <p:nvPr/>
          </p:nvSpPr>
          <p:spPr>
            <a:xfrm>
              <a:off x="4262425" y="2738575"/>
              <a:ext cx="74450" cy="14600"/>
            </a:xfrm>
            <a:custGeom>
              <a:avLst/>
              <a:gdLst/>
              <a:ahLst/>
              <a:cxnLst/>
              <a:rect l="l" t="t" r="r" b="b"/>
              <a:pathLst>
                <a:path w="2978" h="584" extrusionOk="0">
                  <a:moveTo>
                    <a:pt x="1950" y="0"/>
                  </a:moveTo>
                  <a:cubicBezTo>
                    <a:pt x="1789" y="0"/>
                    <a:pt x="1616" y="11"/>
                    <a:pt x="1441" y="36"/>
                  </a:cubicBezTo>
                  <a:cubicBezTo>
                    <a:pt x="1024" y="95"/>
                    <a:pt x="655" y="238"/>
                    <a:pt x="405" y="357"/>
                  </a:cubicBezTo>
                  <a:cubicBezTo>
                    <a:pt x="143" y="476"/>
                    <a:pt x="1" y="583"/>
                    <a:pt x="1" y="583"/>
                  </a:cubicBezTo>
                  <a:cubicBezTo>
                    <a:pt x="1" y="583"/>
                    <a:pt x="179" y="571"/>
                    <a:pt x="441" y="536"/>
                  </a:cubicBezTo>
                  <a:cubicBezTo>
                    <a:pt x="715" y="512"/>
                    <a:pt x="1084" y="476"/>
                    <a:pt x="1489" y="417"/>
                  </a:cubicBezTo>
                  <a:cubicBezTo>
                    <a:pt x="1894" y="357"/>
                    <a:pt x="2263" y="286"/>
                    <a:pt x="2525" y="238"/>
                  </a:cubicBezTo>
                  <a:cubicBezTo>
                    <a:pt x="2798" y="202"/>
                    <a:pt x="2977" y="155"/>
                    <a:pt x="2977" y="155"/>
                  </a:cubicBezTo>
                  <a:cubicBezTo>
                    <a:pt x="2977" y="155"/>
                    <a:pt x="2798" y="95"/>
                    <a:pt x="2525" y="48"/>
                  </a:cubicBezTo>
                  <a:cubicBezTo>
                    <a:pt x="2373" y="20"/>
                    <a:pt x="2173" y="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56"/>
            <p:cNvSpPr/>
            <p:nvPr/>
          </p:nvSpPr>
          <p:spPr>
            <a:xfrm>
              <a:off x="4302900" y="2756125"/>
              <a:ext cx="473000" cy="113125"/>
            </a:xfrm>
            <a:custGeom>
              <a:avLst/>
              <a:gdLst/>
              <a:ahLst/>
              <a:cxnLst/>
              <a:rect l="l" t="t" r="r" b="b"/>
              <a:pathLst>
                <a:path w="18920" h="4525" extrusionOk="0">
                  <a:moveTo>
                    <a:pt x="6002" y="0"/>
                  </a:moveTo>
                  <a:cubicBezTo>
                    <a:pt x="5406" y="12"/>
                    <a:pt x="4847" y="12"/>
                    <a:pt x="4311" y="72"/>
                  </a:cubicBezTo>
                  <a:cubicBezTo>
                    <a:pt x="4049" y="108"/>
                    <a:pt x="3787" y="119"/>
                    <a:pt x="3549" y="155"/>
                  </a:cubicBezTo>
                  <a:cubicBezTo>
                    <a:pt x="3311" y="191"/>
                    <a:pt x="3073" y="227"/>
                    <a:pt x="2846" y="250"/>
                  </a:cubicBezTo>
                  <a:cubicBezTo>
                    <a:pt x="2406" y="310"/>
                    <a:pt x="2013" y="405"/>
                    <a:pt x="1656" y="477"/>
                  </a:cubicBezTo>
                  <a:cubicBezTo>
                    <a:pt x="1299" y="536"/>
                    <a:pt x="1001" y="608"/>
                    <a:pt x="763" y="691"/>
                  </a:cubicBezTo>
                  <a:cubicBezTo>
                    <a:pt x="275" y="822"/>
                    <a:pt x="1" y="893"/>
                    <a:pt x="1" y="893"/>
                  </a:cubicBezTo>
                  <a:cubicBezTo>
                    <a:pt x="1" y="893"/>
                    <a:pt x="287" y="834"/>
                    <a:pt x="775" y="751"/>
                  </a:cubicBezTo>
                  <a:cubicBezTo>
                    <a:pt x="1037" y="703"/>
                    <a:pt x="1334" y="643"/>
                    <a:pt x="1691" y="596"/>
                  </a:cubicBezTo>
                  <a:cubicBezTo>
                    <a:pt x="2049" y="548"/>
                    <a:pt x="2442" y="477"/>
                    <a:pt x="2894" y="453"/>
                  </a:cubicBezTo>
                  <a:cubicBezTo>
                    <a:pt x="3120" y="429"/>
                    <a:pt x="3358" y="405"/>
                    <a:pt x="3596" y="393"/>
                  </a:cubicBezTo>
                  <a:cubicBezTo>
                    <a:pt x="3835" y="370"/>
                    <a:pt x="4085" y="370"/>
                    <a:pt x="4347" y="358"/>
                  </a:cubicBezTo>
                  <a:cubicBezTo>
                    <a:pt x="4525" y="350"/>
                    <a:pt x="4706" y="347"/>
                    <a:pt x="4891" y="347"/>
                  </a:cubicBezTo>
                  <a:cubicBezTo>
                    <a:pt x="5259" y="347"/>
                    <a:pt x="5640" y="358"/>
                    <a:pt x="6037" y="358"/>
                  </a:cubicBezTo>
                  <a:cubicBezTo>
                    <a:pt x="7204" y="417"/>
                    <a:pt x="8502" y="536"/>
                    <a:pt x="9835" y="786"/>
                  </a:cubicBezTo>
                  <a:cubicBezTo>
                    <a:pt x="11169" y="1060"/>
                    <a:pt x="12419" y="1417"/>
                    <a:pt x="13526" y="1798"/>
                  </a:cubicBezTo>
                  <a:cubicBezTo>
                    <a:pt x="14086" y="2013"/>
                    <a:pt x="14622" y="2203"/>
                    <a:pt x="15098" y="2429"/>
                  </a:cubicBezTo>
                  <a:cubicBezTo>
                    <a:pt x="15336" y="2536"/>
                    <a:pt x="15574" y="2632"/>
                    <a:pt x="15788" y="2739"/>
                  </a:cubicBezTo>
                  <a:cubicBezTo>
                    <a:pt x="16003" y="2846"/>
                    <a:pt x="16229" y="2953"/>
                    <a:pt x="16419" y="3048"/>
                  </a:cubicBezTo>
                  <a:cubicBezTo>
                    <a:pt x="16824" y="3251"/>
                    <a:pt x="17170" y="3453"/>
                    <a:pt x="17479" y="3632"/>
                  </a:cubicBezTo>
                  <a:cubicBezTo>
                    <a:pt x="17789" y="3810"/>
                    <a:pt x="18051" y="3977"/>
                    <a:pt x="18265" y="4108"/>
                  </a:cubicBezTo>
                  <a:cubicBezTo>
                    <a:pt x="18682" y="4382"/>
                    <a:pt x="18920" y="4525"/>
                    <a:pt x="18920" y="4525"/>
                  </a:cubicBezTo>
                  <a:cubicBezTo>
                    <a:pt x="18920" y="4525"/>
                    <a:pt x="18694" y="4358"/>
                    <a:pt x="18217" y="4001"/>
                  </a:cubicBezTo>
                  <a:cubicBezTo>
                    <a:pt x="18027" y="3858"/>
                    <a:pt x="17777" y="3679"/>
                    <a:pt x="17479" y="3477"/>
                  </a:cubicBezTo>
                  <a:cubicBezTo>
                    <a:pt x="17181" y="3287"/>
                    <a:pt x="16848" y="3048"/>
                    <a:pt x="16455" y="2846"/>
                  </a:cubicBezTo>
                  <a:cubicBezTo>
                    <a:pt x="16253" y="2727"/>
                    <a:pt x="16050" y="2608"/>
                    <a:pt x="15836" y="2489"/>
                  </a:cubicBezTo>
                  <a:cubicBezTo>
                    <a:pt x="15634" y="2370"/>
                    <a:pt x="15396" y="2263"/>
                    <a:pt x="15157" y="2144"/>
                  </a:cubicBezTo>
                  <a:cubicBezTo>
                    <a:pt x="14693" y="1905"/>
                    <a:pt x="14157" y="1703"/>
                    <a:pt x="13610" y="1465"/>
                  </a:cubicBezTo>
                  <a:cubicBezTo>
                    <a:pt x="12490" y="1024"/>
                    <a:pt x="11228" y="643"/>
                    <a:pt x="9871" y="370"/>
                  </a:cubicBezTo>
                  <a:cubicBezTo>
                    <a:pt x="8514" y="119"/>
                    <a:pt x="7192" y="12"/>
                    <a:pt x="600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56"/>
            <p:cNvSpPr/>
            <p:nvPr/>
          </p:nvSpPr>
          <p:spPr>
            <a:xfrm>
              <a:off x="4331475" y="2783675"/>
              <a:ext cx="317625" cy="61175"/>
            </a:xfrm>
            <a:custGeom>
              <a:avLst/>
              <a:gdLst/>
              <a:ahLst/>
              <a:cxnLst/>
              <a:rect l="l" t="t" r="r" b="b"/>
              <a:pathLst>
                <a:path w="12705" h="2447" extrusionOk="0">
                  <a:moveTo>
                    <a:pt x="4710" y="0"/>
                  </a:moveTo>
                  <a:cubicBezTo>
                    <a:pt x="4454" y="0"/>
                    <a:pt x="4205" y="7"/>
                    <a:pt x="3966" y="18"/>
                  </a:cubicBezTo>
                  <a:cubicBezTo>
                    <a:pt x="3156" y="65"/>
                    <a:pt x="2442" y="149"/>
                    <a:pt x="1870" y="268"/>
                  </a:cubicBezTo>
                  <a:cubicBezTo>
                    <a:pt x="1572" y="315"/>
                    <a:pt x="1310" y="387"/>
                    <a:pt x="1072" y="446"/>
                  </a:cubicBezTo>
                  <a:cubicBezTo>
                    <a:pt x="858" y="494"/>
                    <a:pt x="656" y="553"/>
                    <a:pt x="501" y="613"/>
                  </a:cubicBezTo>
                  <a:lnTo>
                    <a:pt x="1" y="780"/>
                  </a:lnTo>
                  <a:cubicBezTo>
                    <a:pt x="1" y="780"/>
                    <a:pt x="179" y="732"/>
                    <a:pt x="513" y="672"/>
                  </a:cubicBezTo>
                  <a:cubicBezTo>
                    <a:pt x="679" y="637"/>
                    <a:pt x="870" y="601"/>
                    <a:pt x="1108" y="565"/>
                  </a:cubicBezTo>
                  <a:cubicBezTo>
                    <a:pt x="1334" y="530"/>
                    <a:pt x="1596" y="494"/>
                    <a:pt x="1894" y="458"/>
                  </a:cubicBezTo>
                  <a:cubicBezTo>
                    <a:pt x="2477" y="387"/>
                    <a:pt x="3192" y="339"/>
                    <a:pt x="3966" y="339"/>
                  </a:cubicBezTo>
                  <a:cubicBezTo>
                    <a:pt x="4751" y="339"/>
                    <a:pt x="5609" y="387"/>
                    <a:pt x="6502" y="506"/>
                  </a:cubicBezTo>
                  <a:cubicBezTo>
                    <a:pt x="7395" y="625"/>
                    <a:pt x="8228" y="803"/>
                    <a:pt x="8978" y="994"/>
                  </a:cubicBezTo>
                  <a:cubicBezTo>
                    <a:pt x="9728" y="1208"/>
                    <a:pt x="10395" y="1423"/>
                    <a:pt x="10943" y="1649"/>
                  </a:cubicBezTo>
                  <a:cubicBezTo>
                    <a:pt x="11228" y="1756"/>
                    <a:pt x="11466" y="1875"/>
                    <a:pt x="11693" y="1958"/>
                  </a:cubicBezTo>
                  <a:cubicBezTo>
                    <a:pt x="11919" y="2054"/>
                    <a:pt x="12098" y="2149"/>
                    <a:pt x="12240" y="2220"/>
                  </a:cubicBezTo>
                  <a:cubicBezTo>
                    <a:pt x="12538" y="2363"/>
                    <a:pt x="12705" y="2446"/>
                    <a:pt x="12705" y="2446"/>
                  </a:cubicBezTo>
                  <a:cubicBezTo>
                    <a:pt x="12705" y="2446"/>
                    <a:pt x="12550" y="2351"/>
                    <a:pt x="12264" y="2161"/>
                  </a:cubicBezTo>
                  <a:cubicBezTo>
                    <a:pt x="12133" y="2065"/>
                    <a:pt x="11955" y="1958"/>
                    <a:pt x="11752" y="1839"/>
                  </a:cubicBezTo>
                  <a:cubicBezTo>
                    <a:pt x="11538" y="1744"/>
                    <a:pt x="11300" y="1589"/>
                    <a:pt x="11038" y="1470"/>
                  </a:cubicBezTo>
                  <a:cubicBezTo>
                    <a:pt x="10502" y="1208"/>
                    <a:pt x="9847" y="934"/>
                    <a:pt x="9085" y="684"/>
                  </a:cubicBezTo>
                  <a:cubicBezTo>
                    <a:pt x="8323" y="446"/>
                    <a:pt x="7466" y="232"/>
                    <a:pt x="6549" y="125"/>
                  </a:cubicBezTo>
                  <a:cubicBezTo>
                    <a:pt x="5912" y="34"/>
                    <a:pt x="5292" y="0"/>
                    <a:pt x="47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56"/>
            <p:cNvSpPr/>
            <p:nvPr/>
          </p:nvSpPr>
          <p:spPr>
            <a:xfrm>
              <a:off x="4752075" y="2896925"/>
              <a:ext cx="521225" cy="225350"/>
            </a:xfrm>
            <a:custGeom>
              <a:avLst/>
              <a:gdLst/>
              <a:ahLst/>
              <a:cxnLst/>
              <a:rect l="l" t="t" r="r" b="b"/>
              <a:pathLst>
                <a:path w="20849" h="9014" extrusionOk="0">
                  <a:moveTo>
                    <a:pt x="0" y="0"/>
                  </a:moveTo>
                  <a:cubicBezTo>
                    <a:pt x="1" y="0"/>
                    <a:pt x="1144" y="572"/>
                    <a:pt x="2989" y="1500"/>
                  </a:cubicBezTo>
                  <a:cubicBezTo>
                    <a:pt x="4822" y="2441"/>
                    <a:pt x="7370" y="3715"/>
                    <a:pt x="10180" y="5144"/>
                  </a:cubicBezTo>
                  <a:cubicBezTo>
                    <a:pt x="11585" y="5846"/>
                    <a:pt x="12907" y="6549"/>
                    <a:pt x="14157" y="7120"/>
                  </a:cubicBezTo>
                  <a:cubicBezTo>
                    <a:pt x="15395" y="7691"/>
                    <a:pt x="16550" y="8156"/>
                    <a:pt x="17550" y="8430"/>
                  </a:cubicBezTo>
                  <a:cubicBezTo>
                    <a:pt x="18550" y="8727"/>
                    <a:pt x="19360" y="8882"/>
                    <a:pt x="19943" y="8942"/>
                  </a:cubicBezTo>
                  <a:cubicBezTo>
                    <a:pt x="20241" y="8989"/>
                    <a:pt x="20467" y="8989"/>
                    <a:pt x="20610" y="9001"/>
                  </a:cubicBezTo>
                  <a:cubicBezTo>
                    <a:pt x="20777" y="9013"/>
                    <a:pt x="20848" y="9013"/>
                    <a:pt x="20848" y="9013"/>
                  </a:cubicBezTo>
                  <a:cubicBezTo>
                    <a:pt x="20848" y="9013"/>
                    <a:pt x="20777" y="9013"/>
                    <a:pt x="20634" y="8989"/>
                  </a:cubicBezTo>
                  <a:cubicBezTo>
                    <a:pt x="20479" y="8965"/>
                    <a:pt x="20253" y="8942"/>
                    <a:pt x="19979" y="8882"/>
                  </a:cubicBezTo>
                  <a:cubicBezTo>
                    <a:pt x="19407" y="8787"/>
                    <a:pt x="18586" y="8596"/>
                    <a:pt x="17622" y="8251"/>
                  </a:cubicBezTo>
                  <a:cubicBezTo>
                    <a:pt x="16645" y="7918"/>
                    <a:pt x="15526" y="7441"/>
                    <a:pt x="14300" y="6822"/>
                  </a:cubicBezTo>
                  <a:cubicBezTo>
                    <a:pt x="13085" y="6215"/>
                    <a:pt x="11764" y="5501"/>
                    <a:pt x="10359" y="4786"/>
                  </a:cubicBezTo>
                  <a:cubicBezTo>
                    <a:pt x="7549" y="3358"/>
                    <a:pt x="4953" y="2155"/>
                    <a:pt x="3072" y="1322"/>
                  </a:cubicBezTo>
                  <a:cubicBezTo>
                    <a:pt x="1191" y="476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56"/>
            <p:cNvSpPr/>
            <p:nvPr/>
          </p:nvSpPr>
          <p:spPr>
            <a:xfrm>
              <a:off x="4671700" y="2720700"/>
              <a:ext cx="519425" cy="273575"/>
            </a:xfrm>
            <a:custGeom>
              <a:avLst/>
              <a:gdLst/>
              <a:ahLst/>
              <a:cxnLst/>
              <a:rect l="l" t="t" r="r" b="b"/>
              <a:pathLst>
                <a:path w="20777" h="1094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22" y="96"/>
                    <a:pt x="894" y="274"/>
                  </a:cubicBezTo>
                  <a:cubicBezTo>
                    <a:pt x="1036" y="322"/>
                    <a:pt x="1191" y="382"/>
                    <a:pt x="1370" y="417"/>
                  </a:cubicBezTo>
                  <a:cubicBezTo>
                    <a:pt x="1537" y="477"/>
                    <a:pt x="1727" y="560"/>
                    <a:pt x="1918" y="632"/>
                  </a:cubicBezTo>
                  <a:cubicBezTo>
                    <a:pt x="2310" y="798"/>
                    <a:pt x="2763" y="941"/>
                    <a:pt x="3239" y="1179"/>
                  </a:cubicBezTo>
                  <a:cubicBezTo>
                    <a:pt x="3477" y="1286"/>
                    <a:pt x="3739" y="1406"/>
                    <a:pt x="4001" y="1525"/>
                  </a:cubicBezTo>
                  <a:cubicBezTo>
                    <a:pt x="4275" y="1644"/>
                    <a:pt x="4525" y="1787"/>
                    <a:pt x="4811" y="1941"/>
                  </a:cubicBezTo>
                  <a:cubicBezTo>
                    <a:pt x="5370" y="2227"/>
                    <a:pt x="5942" y="2560"/>
                    <a:pt x="6549" y="2918"/>
                  </a:cubicBezTo>
                  <a:cubicBezTo>
                    <a:pt x="7752" y="3656"/>
                    <a:pt x="9037" y="4513"/>
                    <a:pt x="10383" y="5418"/>
                  </a:cubicBezTo>
                  <a:cubicBezTo>
                    <a:pt x="11740" y="6335"/>
                    <a:pt x="13038" y="7192"/>
                    <a:pt x="14240" y="7942"/>
                  </a:cubicBezTo>
                  <a:cubicBezTo>
                    <a:pt x="14848" y="8299"/>
                    <a:pt x="15419" y="8633"/>
                    <a:pt x="15979" y="8930"/>
                  </a:cubicBezTo>
                  <a:cubicBezTo>
                    <a:pt x="16265" y="9085"/>
                    <a:pt x="16515" y="9228"/>
                    <a:pt x="16788" y="9371"/>
                  </a:cubicBezTo>
                  <a:cubicBezTo>
                    <a:pt x="17050" y="9490"/>
                    <a:pt x="17312" y="9609"/>
                    <a:pt x="17550" y="9728"/>
                  </a:cubicBezTo>
                  <a:cubicBezTo>
                    <a:pt x="18027" y="9966"/>
                    <a:pt x="18491" y="10121"/>
                    <a:pt x="18872" y="10288"/>
                  </a:cubicBezTo>
                  <a:cubicBezTo>
                    <a:pt x="19063" y="10383"/>
                    <a:pt x="19241" y="10454"/>
                    <a:pt x="19420" y="10514"/>
                  </a:cubicBezTo>
                  <a:cubicBezTo>
                    <a:pt x="19598" y="10573"/>
                    <a:pt x="19753" y="10621"/>
                    <a:pt x="19896" y="10657"/>
                  </a:cubicBezTo>
                  <a:cubicBezTo>
                    <a:pt x="20467" y="10835"/>
                    <a:pt x="20777" y="10942"/>
                    <a:pt x="20777" y="10942"/>
                  </a:cubicBezTo>
                  <a:cubicBezTo>
                    <a:pt x="20777" y="10942"/>
                    <a:pt x="20479" y="10823"/>
                    <a:pt x="19932" y="10585"/>
                  </a:cubicBezTo>
                  <a:cubicBezTo>
                    <a:pt x="19789" y="10526"/>
                    <a:pt x="19634" y="10466"/>
                    <a:pt x="19467" y="10407"/>
                  </a:cubicBezTo>
                  <a:cubicBezTo>
                    <a:pt x="19301" y="10335"/>
                    <a:pt x="19122" y="10240"/>
                    <a:pt x="18932" y="10157"/>
                  </a:cubicBezTo>
                  <a:cubicBezTo>
                    <a:pt x="18539" y="9978"/>
                    <a:pt x="18098" y="9799"/>
                    <a:pt x="17634" y="9526"/>
                  </a:cubicBezTo>
                  <a:cubicBezTo>
                    <a:pt x="17396" y="9407"/>
                    <a:pt x="17146" y="9276"/>
                    <a:pt x="16896" y="9145"/>
                  </a:cubicBezTo>
                  <a:cubicBezTo>
                    <a:pt x="16622" y="8990"/>
                    <a:pt x="16372" y="8847"/>
                    <a:pt x="16098" y="8680"/>
                  </a:cubicBezTo>
                  <a:cubicBezTo>
                    <a:pt x="15562" y="8383"/>
                    <a:pt x="15002" y="8013"/>
                    <a:pt x="14407" y="7644"/>
                  </a:cubicBezTo>
                  <a:cubicBezTo>
                    <a:pt x="13217" y="6870"/>
                    <a:pt x="11954" y="6001"/>
                    <a:pt x="10597" y="5085"/>
                  </a:cubicBezTo>
                  <a:cubicBezTo>
                    <a:pt x="9252" y="4168"/>
                    <a:pt x="7942" y="3334"/>
                    <a:pt x="6716" y="2620"/>
                  </a:cubicBezTo>
                  <a:cubicBezTo>
                    <a:pt x="6085" y="2287"/>
                    <a:pt x="5501" y="1953"/>
                    <a:pt x="4930" y="1691"/>
                  </a:cubicBezTo>
                  <a:cubicBezTo>
                    <a:pt x="4644" y="1548"/>
                    <a:pt x="4370" y="1417"/>
                    <a:pt x="4108" y="1298"/>
                  </a:cubicBezTo>
                  <a:cubicBezTo>
                    <a:pt x="3834" y="1191"/>
                    <a:pt x="3584" y="1096"/>
                    <a:pt x="3334" y="989"/>
                  </a:cubicBezTo>
                  <a:cubicBezTo>
                    <a:pt x="2846" y="774"/>
                    <a:pt x="2370" y="644"/>
                    <a:pt x="1965" y="513"/>
                  </a:cubicBezTo>
                  <a:cubicBezTo>
                    <a:pt x="1751" y="453"/>
                    <a:pt x="1572" y="382"/>
                    <a:pt x="1394" y="334"/>
                  </a:cubicBezTo>
                  <a:cubicBezTo>
                    <a:pt x="1215" y="286"/>
                    <a:pt x="1060" y="239"/>
                    <a:pt x="905" y="215"/>
                  </a:cubicBezTo>
                  <a:cubicBezTo>
                    <a:pt x="322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56"/>
            <p:cNvSpPr/>
            <p:nvPr/>
          </p:nvSpPr>
          <p:spPr>
            <a:xfrm>
              <a:off x="4713075" y="2707000"/>
              <a:ext cx="304225" cy="181000"/>
            </a:xfrm>
            <a:custGeom>
              <a:avLst/>
              <a:gdLst/>
              <a:ahLst/>
              <a:cxnLst/>
              <a:rect l="l" t="t" r="r" b="b"/>
              <a:pathLst>
                <a:path w="12169" h="7240" extrusionOk="0">
                  <a:moveTo>
                    <a:pt x="1" y="1"/>
                  </a:moveTo>
                  <a:lnTo>
                    <a:pt x="501" y="251"/>
                  </a:lnTo>
                  <a:cubicBezTo>
                    <a:pt x="834" y="406"/>
                    <a:pt x="1286" y="644"/>
                    <a:pt x="1858" y="941"/>
                  </a:cubicBezTo>
                  <a:cubicBezTo>
                    <a:pt x="3001" y="1537"/>
                    <a:pt x="4549" y="2382"/>
                    <a:pt x="6228" y="3382"/>
                  </a:cubicBezTo>
                  <a:cubicBezTo>
                    <a:pt x="7918" y="4382"/>
                    <a:pt x="9407" y="5347"/>
                    <a:pt x="10466" y="6061"/>
                  </a:cubicBezTo>
                  <a:cubicBezTo>
                    <a:pt x="11002" y="6418"/>
                    <a:pt x="11419" y="6716"/>
                    <a:pt x="11716" y="6918"/>
                  </a:cubicBezTo>
                  <a:cubicBezTo>
                    <a:pt x="12014" y="7121"/>
                    <a:pt x="12169" y="7240"/>
                    <a:pt x="12169" y="7240"/>
                  </a:cubicBezTo>
                  <a:cubicBezTo>
                    <a:pt x="12169" y="7240"/>
                    <a:pt x="12026" y="7097"/>
                    <a:pt x="11728" y="6859"/>
                  </a:cubicBezTo>
                  <a:cubicBezTo>
                    <a:pt x="11454" y="6621"/>
                    <a:pt x="11050" y="6299"/>
                    <a:pt x="10550" y="5894"/>
                  </a:cubicBezTo>
                  <a:cubicBezTo>
                    <a:pt x="9537" y="5097"/>
                    <a:pt x="8109" y="4049"/>
                    <a:pt x="6406" y="3037"/>
                  </a:cubicBezTo>
                  <a:cubicBezTo>
                    <a:pt x="4727" y="2025"/>
                    <a:pt x="3120" y="1263"/>
                    <a:pt x="1929" y="763"/>
                  </a:cubicBezTo>
                  <a:cubicBezTo>
                    <a:pt x="1334" y="513"/>
                    <a:pt x="858" y="310"/>
                    <a:pt x="513" y="191"/>
                  </a:cubicBezTo>
                  <a:cubicBezTo>
                    <a:pt x="191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56"/>
            <p:cNvSpPr/>
            <p:nvPr/>
          </p:nvSpPr>
          <p:spPr>
            <a:xfrm>
              <a:off x="3092050" y="2249900"/>
              <a:ext cx="231600" cy="83575"/>
            </a:xfrm>
            <a:custGeom>
              <a:avLst/>
              <a:gdLst/>
              <a:ahLst/>
              <a:cxnLst/>
              <a:rect l="l" t="t" r="r" b="b"/>
              <a:pathLst>
                <a:path w="9264" h="3343" extrusionOk="0">
                  <a:moveTo>
                    <a:pt x="9256" y="303"/>
                  </a:moveTo>
                  <a:lnTo>
                    <a:pt x="9256" y="303"/>
                  </a:lnTo>
                  <a:cubicBezTo>
                    <a:pt x="9261" y="305"/>
                    <a:pt x="9263" y="307"/>
                    <a:pt x="9263" y="307"/>
                  </a:cubicBezTo>
                  <a:lnTo>
                    <a:pt x="9256" y="303"/>
                  </a:lnTo>
                  <a:close/>
                  <a:moveTo>
                    <a:pt x="8613" y="0"/>
                  </a:moveTo>
                  <a:cubicBezTo>
                    <a:pt x="8554" y="0"/>
                    <a:pt x="8492" y="9"/>
                    <a:pt x="8430" y="33"/>
                  </a:cubicBezTo>
                  <a:cubicBezTo>
                    <a:pt x="8346" y="68"/>
                    <a:pt x="8239" y="140"/>
                    <a:pt x="8180" y="259"/>
                  </a:cubicBezTo>
                  <a:cubicBezTo>
                    <a:pt x="8120" y="378"/>
                    <a:pt x="8120" y="485"/>
                    <a:pt x="8061" y="509"/>
                  </a:cubicBezTo>
                  <a:cubicBezTo>
                    <a:pt x="8033" y="537"/>
                    <a:pt x="7989" y="548"/>
                    <a:pt x="7933" y="548"/>
                  </a:cubicBezTo>
                  <a:cubicBezTo>
                    <a:pt x="7893" y="548"/>
                    <a:pt x="7848" y="543"/>
                    <a:pt x="7799" y="533"/>
                  </a:cubicBezTo>
                  <a:cubicBezTo>
                    <a:pt x="7680" y="521"/>
                    <a:pt x="7537" y="473"/>
                    <a:pt x="7382" y="473"/>
                  </a:cubicBezTo>
                  <a:cubicBezTo>
                    <a:pt x="7287" y="473"/>
                    <a:pt x="7180" y="485"/>
                    <a:pt x="7096" y="545"/>
                  </a:cubicBezTo>
                  <a:cubicBezTo>
                    <a:pt x="7001" y="604"/>
                    <a:pt x="6941" y="723"/>
                    <a:pt x="6918" y="783"/>
                  </a:cubicBezTo>
                  <a:cubicBezTo>
                    <a:pt x="6870" y="902"/>
                    <a:pt x="6799" y="973"/>
                    <a:pt x="6691" y="1057"/>
                  </a:cubicBezTo>
                  <a:cubicBezTo>
                    <a:pt x="6477" y="1188"/>
                    <a:pt x="6168" y="1247"/>
                    <a:pt x="5846" y="1319"/>
                  </a:cubicBezTo>
                  <a:cubicBezTo>
                    <a:pt x="5513" y="1390"/>
                    <a:pt x="5179" y="1485"/>
                    <a:pt x="4834" y="1569"/>
                  </a:cubicBezTo>
                  <a:cubicBezTo>
                    <a:pt x="3453" y="1950"/>
                    <a:pt x="2239" y="2378"/>
                    <a:pt x="1381" y="2735"/>
                  </a:cubicBezTo>
                  <a:cubicBezTo>
                    <a:pt x="512" y="3093"/>
                    <a:pt x="0" y="3343"/>
                    <a:pt x="0" y="3343"/>
                  </a:cubicBezTo>
                  <a:cubicBezTo>
                    <a:pt x="0" y="3343"/>
                    <a:pt x="548" y="3176"/>
                    <a:pt x="1453" y="2950"/>
                  </a:cubicBezTo>
                  <a:cubicBezTo>
                    <a:pt x="2346" y="2700"/>
                    <a:pt x="3560" y="2354"/>
                    <a:pt x="4941" y="1985"/>
                  </a:cubicBezTo>
                  <a:cubicBezTo>
                    <a:pt x="5275" y="1902"/>
                    <a:pt x="5608" y="1807"/>
                    <a:pt x="5929" y="1723"/>
                  </a:cubicBezTo>
                  <a:cubicBezTo>
                    <a:pt x="6251" y="1628"/>
                    <a:pt x="6584" y="1569"/>
                    <a:pt x="6882" y="1342"/>
                  </a:cubicBezTo>
                  <a:cubicBezTo>
                    <a:pt x="7037" y="1247"/>
                    <a:pt x="7156" y="1069"/>
                    <a:pt x="7203" y="914"/>
                  </a:cubicBezTo>
                  <a:cubicBezTo>
                    <a:pt x="7227" y="842"/>
                    <a:pt x="7227" y="830"/>
                    <a:pt x="7263" y="795"/>
                  </a:cubicBezTo>
                  <a:cubicBezTo>
                    <a:pt x="7287" y="771"/>
                    <a:pt x="7322" y="747"/>
                    <a:pt x="7370" y="747"/>
                  </a:cubicBezTo>
                  <a:cubicBezTo>
                    <a:pt x="7477" y="747"/>
                    <a:pt x="7620" y="771"/>
                    <a:pt x="7751" y="783"/>
                  </a:cubicBezTo>
                  <a:cubicBezTo>
                    <a:pt x="7773" y="783"/>
                    <a:pt x="7796" y="783"/>
                    <a:pt x="7819" y="783"/>
                  </a:cubicBezTo>
                  <a:cubicBezTo>
                    <a:pt x="7937" y="783"/>
                    <a:pt x="8071" y="775"/>
                    <a:pt x="8180" y="676"/>
                  </a:cubicBezTo>
                  <a:cubicBezTo>
                    <a:pt x="8239" y="616"/>
                    <a:pt x="8263" y="545"/>
                    <a:pt x="8287" y="485"/>
                  </a:cubicBezTo>
                  <a:cubicBezTo>
                    <a:pt x="8299" y="426"/>
                    <a:pt x="8299" y="366"/>
                    <a:pt x="8311" y="330"/>
                  </a:cubicBezTo>
                  <a:cubicBezTo>
                    <a:pt x="8346" y="247"/>
                    <a:pt x="8406" y="187"/>
                    <a:pt x="8477" y="152"/>
                  </a:cubicBezTo>
                  <a:cubicBezTo>
                    <a:pt x="8546" y="120"/>
                    <a:pt x="8614" y="110"/>
                    <a:pt x="8679" y="110"/>
                  </a:cubicBezTo>
                  <a:cubicBezTo>
                    <a:pt x="8762" y="110"/>
                    <a:pt x="8840" y="127"/>
                    <a:pt x="8906" y="140"/>
                  </a:cubicBezTo>
                  <a:cubicBezTo>
                    <a:pt x="9025" y="187"/>
                    <a:pt x="9120" y="235"/>
                    <a:pt x="9180" y="259"/>
                  </a:cubicBezTo>
                  <a:lnTo>
                    <a:pt x="9256" y="303"/>
                  </a:lnTo>
                  <a:lnTo>
                    <a:pt x="9256" y="303"/>
                  </a:lnTo>
                  <a:cubicBezTo>
                    <a:pt x="9246" y="296"/>
                    <a:pt x="9222" y="280"/>
                    <a:pt x="9180" y="247"/>
                  </a:cubicBezTo>
                  <a:cubicBezTo>
                    <a:pt x="9132" y="199"/>
                    <a:pt x="9037" y="140"/>
                    <a:pt x="8918" y="80"/>
                  </a:cubicBezTo>
                  <a:cubicBezTo>
                    <a:pt x="8846" y="40"/>
                    <a:pt x="8736" y="0"/>
                    <a:pt x="86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56"/>
            <p:cNvSpPr/>
            <p:nvPr/>
          </p:nvSpPr>
          <p:spPr>
            <a:xfrm>
              <a:off x="3148900" y="2310525"/>
              <a:ext cx="417925" cy="144400"/>
            </a:xfrm>
            <a:custGeom>
              <a:avLst/>
              <a:gdLst/>
              <a:ahLst/>
              <a:cxnLst/>
              <a:rect l="l" t="t" r="r" b="b"/>
              <a:pathLst>
                <a:path w="16717" h="5776" extrusionOk="0">
                  <a:moveTo>
                    <a:pt x="0" y="1"/>
                  </a:moveTo>
                  <a:cubicBezTo>
                    <a:pt x="0" y="1"/>
                    <a:pt x="227" y="132"/>
                    <a:pt x="607" y="346"/>
                  </a:cubicBezTo>
                  <a:cubicBezTo>
                    <a:pt x="1000" y="572"/>
                    <a:pt x="1560" y="894"/>
                    <a:pt x="2274" y="1263"/>
                  </a:cubicBezTo>
                  <a:cubicBezTo>
                    <a:pt x="3703" y="2001"/>
                    <a:pt x="5739" y="2942"/>
                    <a:pt x="8061" y="3751"/>
                  </a:cubicBezTo>
                  <a:cubicBezTo>
                    <a:pt x="10406" y="4549"/>
                    <a:pt x="12573" y="5073"/>
                    <a:pt x="14157" y="5371"/>
                  </a:cubicBezTo>
                  <a:cubicBezTo>
                    <a:pt x="14943" y="5513"/>
                    <a:pt x="15586" y="5621"/>
                    <a:pt x="16026" y="5680"/>
                  </a:cubicBezTo>
                  <a:cubicBezTo>
                    <a:pt x="16455" y="5740"/>
                    <a:pt x="16717" y="5775"/>
                    <a:pt x="16717" y="5775"/>
                  </a:cubicBezTo>
                  <a:cubicBezTo>
                    <a:pt x="16717" y="5775"/>
                    <a:pt x="16478" y="5728"/>
                    <a:pt x="16026" y="5621"/>
                  </a:cubicBezTo>
                  <a:cubicBezTo>
                    <a:pt x="15597" y="5537"/>
                    <a:pt x="14954" y="5371"/>
                    <a:pt x="14181" y="5180"/>
                  </a:cubicBezTo>
                  <a:cubicBezTo>
                    <a:pt x="12621" y="4775"/>
                    <a:pt x="10490" y="4168"/>
                    <a:pt x="8180" y="3370"/>
                  </a:cubicBezTo>
                  <a:cubicBezTo>
                    <a:pt x="5858" y="2573"/>
                    <a:pt x="3822" y="1739"/>
                    <a:pt x="2346" y="1084"/>
                  </a:cubicBezTo>
                  <a:cubicBezTo>
                    <a:pt x="1619" y="751"/>
                    <a:pt x="1024" y="489"/>
                    <a:pt x="619" y="298"/>
                  </a:cubicBezTo>
                  <a:cubicBezTo>
                    <a:pt x="227" y="9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56"/>
            <p:cNvSpPr/>
            <p:nvPr/>
          </p:nvSpPr>
          <p:spPr>
            <a:xfrm>
              <a:off x="3202475" y="2295950"/>
              <a:ext cx="157475" cy="53300"/>
            </a:xfrm>
            <a:custGeom>
              <a:avLst/>
              <a:gdLst/>
              <a:ahLst/>
              <a:cxnLst/>
              <a:rect l="l" t="t" r="r" b="b"/>
              <a:pathLst>
                <a:path w="6299" h="2132" extrusionOk="0">
                  <a:moveTo>
                    <a:pt x="0" y="0"/>
                  </a:moveTo>
                  <a:cubicBezTo>
                    <a:pt x="0" y="0"/>
                    <a:pt x="310" y="215"/>
                    <a:pt x="834" y="512"/>
                  </a:cubicBezTo>
                  <a:cubicBezTo>
                    <a:pt x="1358" y="834"/>
                    <a:pt x="2108" y="1203"/>
                    <a:pt x="2989" y="1501"/>
                  </a:cubicBezTo>
                  <a:cubicBezTo>
                    <a:pt x="3882" y="1798"/>
                    <a:pt x="4703" y="1965"/>
                    <a:pt x="5311" y="2036"/>
                  </a:cubicBezTo>
                  <a:cubicBezTo>
                    <a:pt x="5918" y="2132"/>
                    <a:pt x="6299" y="2132"/>
                    <a:pt x="6299" y="2132"/>
                  </a:cubicBezTo>
                  <a:cubicBezTo>
                    <a:pt x="6299" y="2132"/>
                    <a:pt x="5942" y="2024"/>
                    <a:pt x="5334" y="1846"/>
                  </a:cubicBezTo>
                  <a:cubicBezTo>
                    <a:pt x="4763" y="1667"/>
                    <a:pt x="3965" y="1429"/>
                    <a:pt x="3108" y="1132"/>
                  </a:cubicBezTo>
                  <a:cubicBezTo>
                    <a:pt x="2251" y="834"/>
                    <a:pt x="1465" y="548"/>
                    <a:pt x="905" y="334"/>
                  </a:cubicBezTo>
                  <a:cubicBezTo>
                    <a:pt x="358" y="13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56"/>
            <p:cNvSpPr/>
            <p:nvPr/>
          </p:nvSpPr>
          <p:spPr>
            <a:xfrm>
              <a:off x="3350400" y="2308150"/>
              <a:ext cx="753100" cy="336375"/>
            </a:xfrm>
            <a:custGeom>
              <a:avLst/>
              <a:gdLst/>
              <a:ahLst/>
              <a:cxnLst/>
              <a:rect l="l" t="t" r="r" b="b"/>
              <a:pathLst>
                <a:path w="30124" h="1345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18" y="215"/>
                    <a:pt x="1179" y="584"/>
                  </a:cubicBezTo>
                  <a:cubicBezTo>
                    <a:pt x="1941" y="953"/>
                    <a:pt x="3037" y="1477"/>
                    <a:pt x="4442" y="2060"/>
                  </a:cubicBezTo>
                  <a:cubicBezTo>
                    <a:pt x="5835" y="2632"/>
                    <a:pt x="7526" y="3275"/>
                    <a:pt x="9442" y="3846"/>
                  </a:cubicBezTo>
                  <a:cubicBezTo>
                    <a:pt x="11359" y="4406"/>
                    <a:pt x="13491" y="4894"/>
                    <a:pt x="15705" y="5513"/>
                  </a:cubicBezTo>
                  <a:cubicBezTo>
                    <a:pt x="17908" y="6120"/>
                    <a:pt x="19979" y="6859"/>
                    <a:pt x="21730" y="7775"/>
                  </a:cubicBezTo>
                  <a:cubicBezTo>
                    <a:pt x="23504" y="8668"/>
                    <a:pt x="25004" y="9645"/>
                    <a:pt x="26242" y="10514"/>
                  </a:cubicBezTo>
                  <a:cubicBezTo>
                    <a:pt x="27480" y="11371"/>
                    <a:pt x="28433" y="12121"/>
                    <a:pt x="29100" y="12633"/>
                  </a:cubicBezTo>
                  <a:cubicBezTo>
                    <a:pt x="29754" y="13169"/>
                    <a:pt x="30124" y="13455"/>
                    <a:pt x="30124" y="13455"/>
                  </a:cubicBezTo>
                  <a:cubicBezTo>
                    <a:pt x="30124" y="13455"/>
                    <a:pt x="29766" y="13145"/>
                    <a:pt x="29135" y="12597"/>
                  </a:cubicBezTo>
                  <a:cubicBezTo>
                    <a:pt x="28492" y="12038"/>
                    <a:pt x="27552" y="11252"/>
                    <a:pt x="26349" y="10347"/>
                  </a:cubicBezTo>
                  <a:cubicBezTo>
                    <a:pt x="25147" y="9442"/>
                    <a:pt x="23658" y="8406"/>
                    <a:pt x="21884" y="7478"/>
                  </a:cubicBezTo>
                  <a:cubicBezTo>
                    <a:pt x="20122" y="6525"/>
                    <a:pt x="18027" y="5751"/>
                    <a:pt x="15812" y="5132"/>
                  </a:cubicBezTo>
                  <a:cubicBezTo>
                    <a:pt x="13598" y="4513"/>
                    <a:pt x="11455" y="4049"/>
                    <a:pt x="9526" y="3525"/>
                  </a:cubicBezTo>
                  <a:cubicBezTo>
                    <a:pt x="7609" y="3025"/>
                    <a:pt x="5930" y="2429"/>
                    <a:pt x="4513" y="1894"/>
                  </a:cubicBezTo>
                  <a:cubicBezTo>
                    <a:pt x="3096" y="1358"/>
                    <a:pt x="1989" y="882"/>
                    <a:pt x="1215" y="536"/>
                  </a:cubicBezTo>
                  <a:cubicBezTo>
                    <a:pt x="441" y="19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56"/>
            <p:cNvSpPr/>
            <p:nvPr/>
          </p:nvSpPr>
          <p:spPr>
            <a:xfrm>
              <a:off x="3711475" y="2464725"/>
              <a:ext cx="299450" cy="144375"/>
            </a:xfrm>
            <a:custGeom>
              <a:avLst/>
              <a:gdLst/>
              <a:ahLst/>
              <a:cxnLst/>
              <a:rect l="l" t="t" r="r" b="b"/>
              <a:pathLst>
                <a:path w="11978" h="5775" extrusionOk="0">
                  <a:moveTo>
                    <a:pt x="0" y="0"/>
                  </a:moveTo>
                  <a:cubicBezTo>
                    <a:pt x="0" y="0"/>
                    <a:pt x="179" y="48"/>
                    <a:pt x="500" y="131"/>
                  </a:cubicBezTo>
                  <a:cubicBezTo>
                    <a:pt x="833" y="226"/>
                    <a:pt x="1310" y="357"/>
                    <a:pt x="1893" y="536"/>
                  </a:cubicBezTo>
                  <a:cubicBezTo>
                    <a:pt x="3048" y="893"/>
                    <a:pt x="4608" y="1477"/>
                    <a:pt x="6275" y="2274"/>
                  </a:cubicBezTo>
                  <a:cubicBezTo>
                    <a:pt x="7930" y="3084"/>
                    <a:pt x="9370" y="3941"/>
                    <a:pt x="10370" y="4632"/>
                  </a:cubicBezTo>
                  <a:cubicBezTo>
                    <a:pt x="10882" y="4977"/>
                    <a:pt x="11275" y="5263"/>
                    <a:pt x="11549" y="5465"/>
                  </a:cubicBezTo>
                  <a:cubicBezTo>
                    <a:pt x="11835" y="5656"/>
                    <a:pt x="11978" y="5775"/>
                    <a:pt x="11978" y="5775"/>
                  </a:cubicBezTo>
                  <a:cubicBezTo>
                    <a:pt x="11978" y="5775"/>
                    <a:pt x="11835" y="5656"/>
                    <a:pt x="11609" y="5418"/>
                  </a:cubicBezTo>
                  <a:cubicBezTo>
                    <a:pt x="11359" y="5203"/>
                    <a:pt x="10978" y="4870"/>
                    <a:pt x="10501" y="4489"/>
                  </a:cubicBezTo>
                  <a:cubicBezTo>
                    <a:pt x="9549" y="3715"/>
                    <a:pt x="8144" y="2739"/>
                    <a:pt x="6453" y="1929"/>
                  </a:cubicBezTo>
                  <a:cubicBezTo>
                    <a:pt x="4774" y="1108"/>
                    <a:pt x="3143" y="619"/>
                    <a:pt x="1953" y="346"/>
                  </a:cubicBezTo>
                  <a:cubicBezTo>
                    <a:pt x="1334" y="215"/>
                    <a:pt x="857" y="119"/>
                    <a:pt x="524" y="84"/>
                  </a:cubicBezTo>
                  <a:cubicBezTo>
                    <a:pt x="191" y="3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56"/>
            <p:cNvSpPr/>
            <p:nvPr/>
          </p:nvSpPr>
          <p:spPr>
            <a:xfrm>
              <a:off x="3836175" y="2531400"/>
              <a:ext cx="103325" cy="50925"/>
            </a:xfrm>
            <a:custGeom>
              <a:avLst/>
              <a:gdLst/>
              <a:ahLst/>
              <a:cxnLst/>
              <a:rect l="l" t="t" r="r" b="b"/>
              <a:pathLst>
                <a:path w="4133" h="2037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70" y="572"/>
                    <a:pt x="2001" y="1131"/>
                  </a:cubicBezTo>
                  <a:cubicBezTo>
                    <a:pt x="3156" y="1679"/>
                    <a:pt x="4132" y="2036"/>
                    <a:pt x="4132" y="2036"/>
                  </a:cubicBezTo>
                  <a:cubicBezTo>
                    <a:pt x="4132" y="2036"/>
                    <a:pt x="3346" y="1346"/>
                    <a:pt x="2180" y="774"/>
                  </a:cubicBezTo>
                  <a:cubicBezTo>
                    <a:pt x="1037" y="20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56"/>
            <p:cNvSpPr/>
            <p:nvPr/>
          </p:nvSpPr>
          <p:spPr>
            <a:xfrm>
              <a:off x="3885900" y="2465900"/>
              <a:ext cx="229200" cy="144400"/>
            </a:xfrm>
            <a:custGeom>
              <a:avLst/>
              <a:gdLst/>
              <a:ahLst/>
              <a:cxnLst/>
              <a:rect l="l" t="t" r="r" b="b"/>
              <a:pathLst>
                <a:path w="9168" h="5776" extrusionOk="0">
                  <a:moveTo>
                    <a:pt x="0" y="1"/>
                  </a:moveTo>
                  <a:cubicBezTo>
                    <a:pt x="0" y="1"/>
                    <a:pt x="536" y="287"/>
                    <a:pt x="1405" y="763"/>
                  </a:cubicBezTo>
                  <a:cubicBezTo>
                    <a:pt x="2262" y="1239"/>
                    <a:pt x="3429" y="1918"/>
                    <a:pt x="4691" y="2715"/>
                  </a:cubicBezTo>
                  <a:cubicBezTo>
                    <a:pt x="5953" y="3501"/>
                    <a:pt x="7072" y="4275"/>
                    <a:pt x="7870" y="4835"/>
                  </a:cubicBezTo>
                  <a:cubicBezTo>
                    <a:pt x="8680" y="5418"/>
                    <a:pt x="9168" y="5775"/>
                    <a:pt x="9168" y="5775"/>
                  </a:cubicBezTo>
                  <a:cubicBezTo>
                    <a:pt x="9168" y="5775"/>
                    <a:pt x="8751" y="5347"/>
                    <a:pt x="7989" y="4692"/>
                  </a:cubicBezTo>
                  <a:cubicBezTo>
                    <a:pt x="7251" y="4037"/>
                    <a:pt x="6179" y="3180"/>
                    <a:pt x="4894" y="2382"/>
                  </a:cubicBezTo>
                  <a:cubicBezTo>
                    <a:pt x="3632" y="1572"/>
                    <a:pt x="2393" y="965"/>
                    <a:pt x="1488" y="584"/>
                  </a:cubicBezTo>
                  <a:cubicBezTo>
                    <a:pt x="584" y="19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56"/>
            <p:cNvSpPr/>
            <p:nvPr/>
          </p:nvSpPr>
          <p:spPr>
            <a:xfrm>
              <a:off x="4109725" y="2592700"/>
              <a:ext cx="85150" cy="134575"/>
            </a:xfrm>
            <a:custGeom>
              <a:avLst/>
              <a:gdLst/>
              <a:ahLst/>
              <a:cxnLst/>
              <a:rect l="l" t="t" r="r" b="b"/>
              <a:pathLst>
                <a:path w="3406" h="5383" extrusionOk="0">
                  <a:moveTo>
                    <a:pt x="1" y="1"/>
                  </a:moveTo>
                  <a:cubicBezTo>
                    <a:pt x="1" y="1"/>
                    <a:pt x="275" y="263"/>
                    <a:pt x="644" y="691"/>
                  </a:cubicBezTo>
                  <a:cubicBezTo>
                    <a:pt x="1048" y="1120"/>
                    <a:pt x="1560" y="1751"/>
                    <a:pt x="2060" y="2477"/>
                  </a:cubicBezTo>
                  <a:cubicBezTo>
                    <a:pt x="2584" y="3204"/>
                    <a:pt x="2953" y="3906"/>
                    <a:pt x="3144" y="4454"/>
                  </a:cubicBezTo>
                  <a:cubicBezTo>
                    <a:pt x="3251" y="4740"/>
                    <a:pt x="3311" y="4966"/>
                    <a:pt x="3346" y="5121"/>
                  </a:cubicBezTo>
                  <a:cubicBezTo>
                    <a:pt x="3370" y="5287"/>
                    <a:pt x="3382" y="5383"/>
                    <a:pt x="3382" y="5383"/>
                  </a:cubicBezTo>
                  <a:cubicBezTo>
                    <a:pt x="3382" y="5383"/>
                    <a:pt x="3406" y="5287"/>
                    <a:pt x="3406" y="5121"/>
                  </a:cubicBezTo>
                  <a:cubicBezTo>
                    <a:pt x="3406" y="4942"/>
                    <a:pt x="3382" y="4704"/>
                    <a:pt x="3346" y="4406"/>
                  </a:cubicBezTo>
                  <a:cubicBezTo>
                    <a:pt x="3239" y="3811"/>
                    <a:pt x="2918" y="3013"/>
                    <a:pt x="2382" y="2263"/>
                  </a:cubicBezTo>
                  <a:cubicBezTo>
                    <a:pt x="1870" y="1513"/>
                    <a:pt x="1251" y="930"/>
                    <a:pt x="798" y="561"/>
                  </a:cubicBezTo>
                  <a:cubicBezTo>
                    <a:pt x="334" y="18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56"/>
            <p:cNvSpPr/>
            <p:nvPr/>
          </p:nvSpPr>
          <p:spPr>
            <a:xfrm>
              <a:off x="4116875" y="2643900"/>
              <a:ext cx="58075" cy="75050"/>
            </a:xfrm>
            <a:custGeom>
              <a:avLst/>
              <a:gdLst/>
              <a:ahLst/>
              <a:cxnLst/>
              <a:rect l="l" t="t" r="r" b="b"/>
              <a:pathLst>
                <a:path w="2323" h="300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156"/>
                    <a:pt x="358" y="453"/>
                  </a:cubicBezTo>
                  <a:cubicBezTo>
                    <a:pt x="572" y="727"/>
                    <a:pt x="870" y="1096"/>
                    <a:pt x="1179" y="1501"/>
                  </a:cubicBezTo>
                  <a:cubicBezTo>
                    <a:pt x="1489" y="1918"/>
                    <a:pt x="1774" y="2287"/>
                    <a:pt x="1989" y="2561"/>
                  </a:cubicBezTo>
                  <a:cubicBezTo>
                    <a:pt x="2191" y="2823"/>
                    <a:pt x="2322" y="3001"/>
                    <a:pt x="2322" y="3001"/>
                  </a:cubicBezTo>
                  <a:cubicBezTo>
                    <a:pt x="2322" y="3001"/>
                    <a:pt x="2286" y="2775"/>
                    <a:pt x="2167" y="2453"/>
                  </a:cubicBezTo>
                  <a:cubicBezTo>
                    <a:pt x="2024" y="2120"/>
                    <a:pt x="1822" y="1680"/>
                    <a:pt x="1489" y="1251"/>
                  </a:cubicBezTo>
                  <a:cubicBezTo>
                    <a:pt x="1167" y="810"/>
                    <a:pt x="774" y="501"/>
                    <a:pt x="500" y="298"/>
                  </a:cubicBezTo>
                  <a:cubicBezTo>
                    <a:pt x="203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56"/>
            <p:cNvSpPr/>
            <p:nvPr/>
          </p:nvSpPr>
          <p:spPr>
            <a:xfrm>
              <a:off x="4088000" y="2650450"/>
              <a:ext cx="44675" cy="61950"/>
            </a:xfrm>
            <a:custGeom>
              <a:avLst/>
              <a:gdLst/>
              <a:ahLst/>
              <a:cxnLst/>
              <a:rect l="l" t="t" r="r" b="b"/>
              <a:pathLst>
                <a:path w="1787" h="2478" extrusionOk="0">
                  <a:moveTo>
                    <a:pt x="0" y="1"/>
                  </a:moveTo>
                  <a:cubicBezTo>
                    <a:pt x="0" y="1"/>
                    <a:pt x="84" y="167"/>
                    <a:pt x="239" y="406"/>
                  </a:cubicBezTo>
                  <a:cubicBezTo>
                    <a:pt x="381" y="632"/>
                    <a:pt x="596" y="953"/>
                    <a:pt x="834" y="1287"/>
                  </a:cubicBezTo>
                  <a:cubicBezTo>
                    <a:pt x="1072" y="1620"/>
                    <a:pt x="1310" y="1906"/>
                    <a:pt x="1489" y="2132"/>
                  </a:cubicBezTo>
                  <a:cubicBezTo>
                    <a:pt x="1667" y="2334"/>
                    <a:pt x="1786" y="2477"/>
                    <a:pt x="1786" y="2477"/>
                  </a:cubicBezTo>
                  <a:cubicBezTo>
                    <a:pt x="1786" y="2477"/>
                    <a:pt x="1751" y="2299"/>
                    <a:pt x="1667" y="2025"/>
                  </a:cubicBezTo>
                  <a:cubicBezTo>
                    <a:pt x="1572" y="1763"/>
                    <a:pt x="1417" y="1406"/>
                    <a:pt x="1155" y="1048"/>
                  </a:cubicBezTo>
                  <a:cubicBezTo>
                    <a:pt x="905" y="691"/>
                    <a:pt x="608" y="417"/>
                    <a:pt x="381" y="251"/>
                  </a:cubicBezTo>
                  <a:cubicBezTo>
                    <a:pt x="167" y="9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56"/>
            <p:cNvSpPr/>
            <p:nvPr/>
          </p:nvSpPr>
          <p:spPr>
            <a:xfrm>
              <a:off x="3958225" y="2621000"/>
              <a:ext cx="94075" cy="97650"/>
            </a:xfrm>
            <a:custGeom>
              <a:avLst/>
              <a:gdLst/>
              <a:ahLst/>
              <a:cxnLst/>
              <a:rect l="l" t="t" r="r" b="b"/>
              <a:pathLst>
                <a:path w="3763" h="3906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38" y="202"/>
                    <a:pt x="608" y="536"/>
                  </a:cubicBezTo>
                  <a:cubicBezTo>
                    <a:pt x="977" y="857"/>
                    <a:pt x="1465" y="1310"/>
                    <a:pt x="1989" y="1845"/>
                  </a:cubicBezTo>
                  <a:cubicBezTo>
                    <a:pt x="2489" y="2381"/>
                    <a:pt x="2941" y="2893"/>
                    <a:pt x="3251" y="3274"/>
                  </a:cubicBezTo>
                  <a:cubicBezTo>
                    <a:pt x="3572" y="3667"/>
                    <a:pt x="3763" y="3905"/>
                    <a:pt x="3763" y="3905"/>
                  </a:cubicBezTo>
                  <a:cubicBezTo>
                    <a:pt x="3763" y="3905"/>
                    <a:pt x="3656" y="3608"/>
                    <a:pt x="3417" y="3155"/>
                  </a:cubicBezTo>
                  <a:cubicBezTo>
                    <a:pt x="3191" y="2715"/>
                    <a:pt x="2810" y="2119"/>
                    <a:pt x="2274" y="1572"/>
                  </a:cubicBezTo>
                  <a:cubicBezTo>
                    <a:pt x="1739" y="1012"/>
                    <a:pt x="1155" y="607"/>
                    <a:pt x="727" y="357"/>
                  </a:cubicBezTo>
                  <a:cubicBezTo>
                    <a:pt x="274" y="10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56"/>
            <p:cNvSpPr/>
            <p:nvPr/>
          </p:nvSpPr>
          <p:spPr>
            <a:xfrm>
              <a:off x="3496850" y="1763150"/>
              <a:ext cx="266725" cy="269700"/>
            </a:xfrm>
            <a:custGeom>
              <a:avLst/>
              <a:gdLst/>
              <a:ahLst/>
              <a:cxnLst/>
              <a:rect l="l" t="t" r="r" b="b"/>
              <a:pathLst>
                <a:path w="10669" h="10788" extrusionOk="0">
                  <a:moveTo>
                    <a:pt x="10669" y="0"/>
                  </a:moveTo>
                  <a:cubicBezTo>
                    <a:pt x="10668" y="1"/>
                    <a:pt x="8132" y="2275"/>
                    <a:pt x="5192" y="5251"/>
                  </a:cubicBezTo>
                  <a:cubicBezTo>
                    <a:pt x="2239" y="8227"/>
                    <a:pt x="1" y="10787"/>
                    <a:pt x="1" y="10787"/>
                  </a:cubicBezTo>
                  <a:cubicBezTo>
                    <a:pt x="1" y="10787"/>
                    <a:pt x="2525" y="8513"/>
                    <a:pt x="5466" y="5537"/>
                  </a:cubicBezTo>
                  <a:cubicBezTo>
                    <a:pt x="8418" y="2560"/>
                    <a:pt x="10668" y="1"/>
                    <a:pt x="10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56"/>
            <p:cNvSpPr/>
            <p:nvPr/>
          </p:nvSpPr>
          <p:spPr>
            <a:xfrm>
              <a:off x="3340575" y="1840825"/>
              <a:ext cx="312575" cy="303950"/>
            </a:xfrm>
            <a:custGeom>
              <a:avLst/>
              <a:gdLst/>
              <a:ahLst/>
              <a:cxnLst/>
              <a:rect l="l" t="t" r="r" b="b"/>
              <a:pathLst>
                <a:path w="12503" h="12158" extrusionOk="0">
                  <a:moveTo>
                    <a:pt x="12502" y="1"/>
                  </a:moveTo>
                  <a:lnTo>
                    <a:pt x="12502" y="1"/>
                  </a:lnTo>
                  <a:cubicBezTo>
                    <a:pt x="12502" y="1"/>
                    <a:pt x="9490" y="2501"/>
                    <a:pt x="6037" y="5859"/>
                  </a:cubicBezTo>
                  <a:cubicBezTo>
                    <a:pt x="2585" y="9228"/>
                    <a:pt x="1" y="12157"/>
                    <a:pt x="1" y="12157"/>
                  </a:cubicBezTo>
                  <a:cubicBezTo>
                    <a:pt x="1" y="12157"/>
                    <a:pt x="2870" y="9502"/>
                    <a:pt x="6311" y="6144"/>
                  </a:cubicBezTo>
                  <a:cubicBezTo>
                    <a:pt x="9764" y="2799"/>
                    <a:pt x="12502" y="1"/>
                    <a:pt x="125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56"/>
            <p:cNvSpPr/>
            <p:nvPr/>
          </p:nvSpPr>
          <p:spPr>
            <a:xfrm>
              <a:off x="3575725" y="1813450"/>
              <a:ext cx="82775" cy="79500"/>
            </a:xfrm>
            <a:custGeom>
              <a:avLst/>
              <a:gdLst/>
              <a:ahLst/>
              <a:cxnLst/>
              <a:rect l="l" t="t" r="r" b="b"/>
              <a:pathLst>
                <a:path w="3311" h="3180" extrusionOk="0">
                  <a:moveTo>
                    <a:pt x="3311" y="0"/>
                  </a:moveTo>
                  <a:cubicBezTo>
                    <a:pt x="3311" y="1"/>
                    <a:pt x="2441" y="560"/>
                    <a:pt x="1513" y="1441"/>
                  </a:cubicBezTo>
                  <a:cubicBezTo>
                    <a:pt x="608" y="2310"/>
                    <a:pt x="1" y="3179"/>
                    <a:pt x="1" y="3179"/>
                  </a:cubicBezTo>
                  <a:cubicBezTo>
                    <a:pt x="1" y="3179"/>
                    <a:pt x="870" y="2608"/>
                    <a:pt x="1799" y="1739"/>
                  </a:cubicBezTo>
                  <a:cubicBezTo>
                    <a:pt x="2703" y="846"/>
                    <a:pt x="3311" y="1"/>
                    <a:pt x="33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56"/>
            <p:cNvSpPr/>
            <p:nvPr/>
          </p:nvSpPr>
          <p:spPr>
            <a:xfrm>
              <a:off x="3125375" y="2154550"/>
              <a:ext cx="176550" cy="167925"/>
            </a:xfrm>
            <a:custGeom>
              <a:avLst/>
              <a:gdLst/>
              <a:ahLst/>
              <a:cxnLst/>
              <a:rect l="l" t="t" r="r" b="b"/>
              <a:pathLst>
                <a:path w="7062" h="6717" extrusionOk="0">
                  <a:moveTo>
                    <a:pt x="7061" y="1"/>
                  </a:moveTo>
                  <a:cubicBezTo>
                    <a:pt x="7061" y="1"/>
                    <a:pt x="6656" y="382"/>
                    <a:pt x="6037" y="1013"/>
                  </a:cubicBezTo>
                  <a:lnTo>
                    <a:pt x="3608" y="3454"/>
                  </a:lnTo>
                  <a:cubicBezTo>
                    <a:pt x="2656" y="4394"/>
                    <a:pt x="1775" y="5228"/>
                    <a:pt x="1108" y="5799"/>
                  </a:cubicBezTo>
                  <a:cubicBezTo>
                    <a:pt x="763" y="6085"/>
                    <a:pt x="489" y="6323"/>
                    <a:pt x="298" y="6478"/>
                  </a:cubicBezTo>
                  <a:cubicBezTo>
                    <a:pt x="108" y="6621"/>
                    <a:pt x="1" y="6716"/>
                    <a:pt x="1" y="6716"/>
                  </a:cubicBezTo>
                  <a:cubicBezTo>
                    <a:pt x="1" y="6716"/>
                    <a:pt x="120" y="6633"/>
                    <a:pt x="334" y="6514"/>
                  </a:cubicBezTo>
                  <a:cubicBezTo>
                    <a:pt x="536" y="6395"/>
                    <a:pt x="834" y="6204"/>
                    <a:pt x="1203" y="5954"/>
                  </a:cubicBezTo>
                  <a:cubicBezTo>
                    <a:pt x="1953" y="5442"/>
                    <a:pt x="2906" y="4668"/>
                    <a:pt x="3870" y="3716"/>
                  </a:cubicBezTo>
                  <a:cubicBezTo>
                    <a:pt x="4835" y="2751"/>
                    <a:pt x="5632" y="1811"/>
                    <a:pt x="6180" y="1132"/>
                  </a:cubicBezTo>
                  <a:cubicBezTo>
                    <a:pt x="6728" y="442"/>
                    <a:pt x="7061" y="1"/>
                    <a:pt x="70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56"/>
            <p:cNvSpPr/>
            <p:nvPr/>
          </p:nvSpPr>
          <p:spPr>
            <a:xfrm>
              <a:off x="3216175" y="2177475"/>
              <a:ext cx="92275" cy="100350"/>
            </a:xfrm>
            <a:custGeom>
              <a:avLst/>
              <a:gdLst/>
              <a:ahLst/>
              <a:cxnLst/>
              <a:rect l="l" t="t" r="r" b="b"/>
              <a:pathLst>
                <a:path w="3691" h="4014" extrusionOk="0">
                  <a:moveTo>
                    <a:pt x="3691" y="1"/>
                  </a:moveTo>
                  <a:cubicBezTo>
                    <a:pt x="3691" y="1"/>
                    <a:pt x="3488" y="227"/>
                    <a:pt x="3143" y="584"/>
                  </a:cubicBezTo>
                  <a:cubicBezTo>
                    <a:pt x="2810" y="941"/>
                    <a:pt x="2334" y="1429"/>
                    <a:pt x="1834" y="1977"/>
                  </a:cubicBezTo>
                  <a:cubicBezTo>
                    <a:pt x="1322" y="2549"/>
                    <a:pt x="869" y="3061"/>
                    <a:pt x="536" y="3418"/>
                  </a:cubicBezTo>
                  <a:cubicBezTo>
                    <a:pt x="214" y="3787"/>
                    <a:pt x="0" y="4013"/>
                    <a:pt x="0" y="4013"/>
                  </a:cubicBezTo>
                  <a:cubicBezTo>
                    <a:pt x="0" y="4013"/>
                    <a:pt x="274" y="3846"/>
                    <a:pt x="667" y="3549"/>
                  </a:cubicBezTo>
                  <a:cubicBezTo>
                    <a:pt x="1072" y="3251"/>
                    <a:pt x="1595" y="2823"/>
                    <a:pt x="2119" y="2251"/>
                  </a:cubicBezTo>
                  <a:cubicBezTo>
                    <a:pt x="2619" y="1691"/>
                    <a:pt x="3024" y="1120"/>
                    <a:pt x="3286" y="703"/>
                  </a:cubicBezTo>
                  <a:cubicBezTo>
                    <a:pt x="3560" y="287"/>
                    <a:pt x="3691" y="1"/>
                    <a:pt x="36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56"/>
            <p:cNvSpPr/>
            <p:nvPr/>
          </p:nvSpPr>
          <p:spPr>
            <a:xfrm>
              <a:off x="3288800" y="2047400"/>
              <a:ext cx="192000" cy="186375"/>
            </a:xfrm>
            <a:custGeom>
              <a:avLst/>
              <a:gdLst/>
              <a:ahLst/>
              <a:cxnLst/>
              <a:rect l="l" t="t" r="r" b="b"/>
              <a:pathLst>
                <a:path w="7680" h="7455" extrusionOk="0">
                  <a:moveTo>
                    <a:pt x="7680" y="1"/>
                  </a:moveTo>
                  <a:lnTo>
                    <a:pt x="7680" y="1"/>
                  </a:lnTo>
                  <a:cubicBezTo>
                    <a:pt x="7679" y="1"/>
                    <a:pt x="5834" y="1537"/>
                    <a:pt x="3703" y="3584"/>
                  </a:cubicBezTo>
                  <a:cubicBezTo>
                    <a:pt x="1572" y="5644"/>
                    <a:pt x="0" y="7454"/>
                    <a:pt x="0" y="7454"/>
                  </a:cubicBezTo>
                  <a:cubicBezTo>
                    <a:pt x="0" y="7454"/>
                    <a:pt x="1858" y="5918"/>
                    <a:pt x="3977" y="3870"/>
                  </a:cubicBezTo>
                  <a:cubicBezTo>
                    <a:pt x="6096" y="1811"/>
                    <a:pt x="7679" y="1"/>
                    <a:pt x="76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56"/>
            <p:cNvSpPr/>
            <p:nvPr/>
          </p:nvSpPr>
          <p:spPr>
            <a:xfrm>
              <a:off x="3444175" y="2314400"/>
              <a:ext cx="385175" cy="117300"/>
            </a:xfrm>
            <a:custGeom>
              <a:avLst/>
              <a:gdLst/>
              <a:ahLst/>
              <a:cxnLst/>
              <a:rect l="l" t="t" r="r" b="b"/>
              <a:pathLst>
                <a:path w="15407" h="4692" extrusionOk="0">
                  <a:moveTo>
                    <a:pt x="0" y="1"/>
                  </a:moveTo>
                  <a:cubicBezTo>
                    <a:pt x="0" y="1"/>
                    <a:pt x="167" y="155"/>
                    <a:pt x="524" y="358"/>
                  </a:cubicBezTo>
                  <a:cubicBezTo>
                    <a:pt x="881" y="572"/>
                    <a:pt x="1429" y="786"/>
                    <a:pt x="2131" y="1013"/>
                  </a:cubicBezTo>
                  <a:cubicBezTo>
                    <a:pt x="3536" y="1465"/>
                    <a:pt x="5453" y="2060"/>
                    <a:pt x="7596" y="2668"/>
                  </a:cubicBezTo>
                  <a:cubicBezTo>
                    <a:pt x="11883" y="3894"/>
                    <a:pt x="15407" y="4692"/>
                    <a:pt x="15407" y="4692"/>
                  </a:cubicBezTo>
                  <a:cubicBezTo>
                    <a:pt x="15407" y="4692"/>
                    <a:pt x="12002" y="3513"/>
                    <a:pt x="7704" y="2310"/>
                  </a:cubicBezTo>
                  <a:cubicBezTo>
                    <a:pt x="5560" y="1703"/>
                    <a:pt x="3608" y="1191"/>
                    <a:pt x="2191" y="834"/>
                  </a:cubicBezTo>
                  <a:cubicBezTo>
                    <a:pt x="1477" y="679"/>
                    <a:pt x="929" y="501"/>
                    <a:pt x="560" y="322"/>
                  </a:cubicBezTo>
                  <a:cubicBezTo>
                    <a:pt x="179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56"/>
            <p:cNvSpPr/>
            <p:nvPr/>
          </p:nvSpPr>
          <p:spPr>
            <a:xfrm>
              <a:off x="3863575" y="2437625"/>
              <a:ext cx="72650" cy="27725"/>
            </a:xfrm>
            <a:custGeom>
              <a:avLst/>
              <a:gdLst/>
              <a:ahLst/>
              <a:cxnLst/>
              <a:rect l="l" t="t" r="r" b="b"/>
              <a:pathLst>
                <a:path w="2906" h="110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84" y="429"/>
                    <a:pt x="1381" y="727"/>
                  </a:cubicBezTo>
                  <a:cubicBezTo>
                    <a:pt x="2191" y="1049"/>
                    <a:pt x="2905" y="1108"/>
                    <a:pt x="2905" y="1108"/>
                  </a:cubicBezTo>
                  <a:cubicBezTo>
                    <a:pt x="2905" y="1108"/>
                    <a:pt x="2334" y="668"/>
                    <a:pt x="1524" y="370"/>
                  </a:cubicBezTo>
                  <a:cubicBezTo>
                    <a:pt x="715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56"/>
            <p:cNvSpPr/>
            <p:nvPr/>
          </p:nvSpPr>
          <p:spPr>
            <a:xfrm>
              <a:off x="3946600" y="2472750"/>
              <a:ext cx="69700" cy="31275"/>
            </a:xfrm>
            <a:custGeom>
              <a:avLst/>
              <a:gdLst/>
              <a:ahLst/>
              <a:cxnLst/>
              <a:rect l="l" t="t" r="r" b="b"/>
              <a:pathLst>
                <a:path w="2788" h="1251" extrusionOk="0">
                  <a:moveTo>
                    <a:pt x="1" y="1"/>
                  </a:moveTo>
                  <a:cubicBezTo>
                    <a:pt x="1" y="1"/>
                    <a:pt x="549" y="453"/>
                    <a:pt x="1311" y="798"/>
                  </a:cubicBezTo>
                  <a:cubicBezTo>
                    <a:pt x="2085" y="1144"/>
                    <a:pt x="2787" y="1251"/>
                    <a:pt x="2787" y="1251"/>
                  </a:cubicBezTo>
                  <a:cubicBezTo>
                    <a:pt x="2787" y="1251"/>
                    <a:pt x="2251" y="787"/>
                    <a:pt x="1477" y="441"/>
                  </a:cubicBezTo>
                  <a:cubicBezTo>
                    <a:pt x="704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56"/>
            <p:cNvSpPr/>
            <p:nvPr/>
          </p:nvSpPr>
          <p:spPr>
            <a:xfrm>
              <a:off x="4902675" y="2928475"/>
              <a:ext cx="380450" cy="163100"/>
            </a:xfrm>
            <a:custGeom>
              <a:avLst/>
              <a:gdLst/>
              <a:ahLst/>
              <a:cxnLst/>
              <a:rect l="l" t="t" r="r" b="b"/>
              <a:pathLst>
                <a:path w="15218" h="6524" extrusionOk="0">
                  <a:moveTo>
                    <a:pt x="1" y="0"/>
                  </a:moveTo>
                  <a:cubicBezTo>
                    <a:pt x="1" y="0"/>
                    <a:pt x="835" y="441"/>
                    <a:pt x="2120" y="1250"/>
                  </a:cubicBezTo>
                  <a:cubicBezTo>
                    <a:pt x="3406" y="2024"/>
                    <a:pt x="5144" y="3191"/>
                    <a:pt x="7192" y="4298"/>
                  </a:cubicBezTo>
                  <a:cubicBezTo>
                    <a:pt x="9252" y="5394"/>
                    <a:pt x="11276" y="6084"/>
                    <a:pt x="12776" y="6334"/>
                  </a:cubicBezTo>
                  <a:cubicBezTo>
                    <a:pt x="13514" y="6453"/>
                    <a:pt x="14134" y="6501"/>
                    <a:pt x="14562" y="6513"/>
                  </a:cubicBezTo>
                  <a:cubicBezTo>
                    <a:pt x="14701" y="6521"/>
                    <a:pt x="14820" y="6523"/>
                    <a:pt x="14917" y="6523"/>
                  </a:cubicBezTo>
                  <a:cubicBezTo>
                    <a:pt x="15111" y="6523"/>
                    <a:pt x="15217" y="6513"/>
                    <a:pt x="15217" y="6513"/>
                  </a:cubicBezTo>
                  <a:cubicBezTo>
                    <a:pt x="15217" y="6513"/>
                    <a:pt x="14991" y="6501"/>
                    <a:pt x="14562" y="6465"/>
                  </a:cubicBezTo>
                  <a:cubicBezTo>
                    <a:pt x="14145" y="6429"/>
                    <a:pt x="13538" y="6334"/>
                    <a:pt x="12800" y="6156"/>
                  </a:cubicBezTo>
                  <a:cubicBezTo>
                    <a:pt x="11348" y="5834"/>
                    <a:pt x="9395" y="5060"/>
                    <a:pt x="7371" y="3965"/>
                  </a:cubicBezTo>
                  <a:cubicBezTo>
                    <a:pt x="5347" y="2881"/>
                    <a:pt x="3549" y="1786"/>
                    <a:pt x="2204" y="1084"/>
                  </a:cubicBezTo>
                  <a:cubicBezTo>
                    <a:pt x="870" y="36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56"/>
            <p:cNvSpPr/>
            <p:nvPr/>
          </p:nvSpPr>
          <p:spPr>
            <a:xfrm>
              <a:off x="5262850" y="2983825"/>
              <a:ext cx="21750" cy="106900"/>
            </a:xfrm>
            <a:custGeom>
              <a:avLst/>
              <a:gdLst/>
              <a:ahLst/>
              <a:cxnLst/>
              <a:rect l="l" t="t" r="r" b="b"/>
              <a:pathLst>
                <a:path w="870" h="4276" extrusionOk="0">
                  <a:moveTo>
                    <a:pt x="0" y="1"/>
                  </a:moveTo>
                  <a:cubicBezTo>
                    <a:pt x="0" y="1"/>
                    <a:pt x="60" y="989"/>
                    <a:pt x="274" y="2156"/>
                  </a:cubicBezTo>
                  <a:cubicBezTo>
                    <a:pt x="477" y="3334"/>
                    <a:pt x="774" y="4275"/>
                    <a:pt x="774" y="4275"/>
                  </a:cubicBezTo>
                  <a:cubicBezTo>
                    <a:pt x="774" y="4275"/>
                    <a:pt x="870" y="3275"/>
                    <a:pt x="655" y="2084"/>
                  </a:cubicBezTo>
                  <a:cubicBezTo>
                    <a:pt x="441" y="89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56"/>
            <p:cNvSpPr/>
            <p:nvPr/>
          </p:nvSpPr>
          <p:spPr>
            <a:xfrm>
              <a:off x="5263750" y="3072225"/>
              <a:ext cx="42875" cy="90225"/>
            </a:xfrm>
            <a:custGeom>
              <a:avLst/>
              <a:gdLst/>
              <a:ahLst/>
              <a:cxnLst/>
              <a:rect l="l" t="t" r="r" b="b"/>
              <a:pathLst>
                <a:path w="1715" h="3609" extrusionOk="0">
                  <a:moveTo>
                    <a:pt x="806" y="1667"/>
                  </a:moveTo>
                  <a:cubicBezTo>
                    <a:pt x="806" y="1667"/>
                    <a:pt x="807" y="1667"/>
                    <a:pt x="808" y="1668"/>
                  </a:cubicBezTo>
                  <a:lnTo>
                    <a:pt x="798" y="1668"/>
                  </a:lnTo>
                  <a:cubicBezTo>
                    <a:pt x="802" y="1668"/>
                    <a:pt x="805" y="1667"/>
                    <a:pt x="806" y="1667"/>
                  </a:cubicBezTo>
                  <a:close/>
                  <a:moveTo>
                    <a:pt x="24" y="1"/>
                  </a:moveTo>
                  <a:cubicBezTo>
                    <a:pt x="24" y="1"/>
                    <a:pt x="0" y="37"/>
                    <a:pt x="0" y="156"/>
                  </a:cubicBezTo>
                  <a:cubicBezTo>
                    <a:pt x="12" y="215"/>
                    <a:pt x="24" y="299"/>
                    <a:pt x="83" y="394"/>
                  </a:cubicBezTo>
                  <a:cubicBezTo>
                    <a:pt x="119" y="441"/>
                    <a:pt x="155" y="477"/>
                    <a:pt x="214" y="525"/>
                  </a:cubicBezTo>
                  <a:cubicBezTo>
                    <a:pt x="250" y="537"/>
                    <a:pt x="274" y="560"/>
                    <a:pt x="322" y="572"/>
                  </a:cubicBezTo>
                  <a:cubicBezTo>
                    <a:pt x="357" y="584"/>
                    <a:pt x="381" y="584"/>
                    <a:pt x="417" y="584"/>
                  </a:cubicBezTo>
                  <a:cubicBezTo>
                    <a:pt x="381" y="596"/>
                    <a:pt x="429" y="584"/>
                    <a:pt x="393" y="656"/>
                  </a:cubicBezTo>
                  <a:cubicBezTo>
                    <a:pt x="381" y="691"/>
                    <a:pt x="381" y="715"/>
                    <a:pt x="357" y="775"/>
                  </a:cubicBezTo>
                  <a:cubicBezTo>
                    <a:pt x="334" y="810"/>
                    <a:pt x="310" y="858"/>
                    <a:pt x="274" y="882"/>
                  </a:cubicBezTo>
                  <a:lnTo>
                    <a:pt x="191" y="977"/>
                  </a:lnTo>
                  <a:cubicBezTo>
                    <a:pt x="155" y="1013"/>
                    <a:pt x="131" y="1060"/>
                    <a:pt x="119" y="1108"/>
                  </a:cubicBezTo>
                  <a:cubicBezTo>
                    <a:pt x="119" y="1099"/>
                    <a:pt x="117" y="1094"/>
                    <a:pt x="113" y="1094"/>
                  </a:cubicBezTo>
                  <a:cubicBezTo>
                    <a:pt x="103" y="1094"/>
                    <a:pt x="83" y="1127"/>
                    <a:pt x="83" y="1180"/>
                  </a:cubicBezTo>
                  <a:cubicBezTo>
                    <a:pt x="83" y="1251"/>
                    <a:pt x="143" y="1370"/>
                    <a:pt x="298" y="1430"/>
                  </a:cubicBezTo>
                  <a:cubicBezTo>
                    <a:pt x="345" y="1453"/>
                    <a:pt x="381" y="1465"/>
                    <a:pt x="429" y="1465"/>
                  </a:cubicBezTo>
                  <a:lnTo>
                    <a:pt x="512" y="1465"/>
                  </a:lnTo>
                  <a:lnTo>
                    <a:pt x="500" y="1477"/>
                  </a:lnTo>
                  <a:lnTo>
                    <a:pt x="488" y="1525"/>
                  </a:lnTo>
                  <a:cubicBezTo>
                    <a:pt x="476" y="1549"/>
                    <a:pt x="464" y="1596"/>
                    <a:pt x="464" y="1632"/>
                  </a:cubicBezTo>
                  <a:cubicBezTo>
                    <a:pt x="464" y="1775"/>
                    <a:pt x="524" y="1870"/>
                    <a:pt x="595" y="1942"/>
                  </a:cubicBezTo>
                  <a:cubicBezTo>
                    <a:pt x="621" y="1967"/>
                    <a:pt x="653" y="1984"/>
                    <a:pt x="687" y="1996"/>
                  </a:cubicBezTo>
                  <a:lnTo>
                    <a:pt x="687" y="1996"/>
                  </a:lnTo>
                  <a:cubicBezTo>
                    <a:pt x="837" y="2607"/>
                    <a:pt x="1159" y="2973"/>
                    <a:pt x="1357" y="3216"/>
                  </a:cubicBezTo>
                  <a:cubicBezTo>
                    <a:pt x="1572" y="3489"/>
                    <a:pt x="1715" y="3608"/>
                    <a:pt x="1715" y="3608"/>
                  </a:cubicBezTo>
                  <a:cubicBezTo>
                    <a:pt x="1715" y="3608"/>
                    <a:pt x="1619" y="3442"/>
                    <a:pt x="1488" y="3156"/>
                  </a:cubicBezTo>
                  <a:cubicBezTo>
                    <a:pt x="1334" y="2846"/>
                    <a:pt x="1084" y="2406"/>
                    <a:pt x="1024" y="1822"/>
                  </a:cubicBezTo>
                  <a:lnTo>
                    <a:pt x="802" y="1752"/>
                  </a:lnTo>
                  <a:lnTo>
                    <a:pt x="802" y="1752"/>
                  </a:lnTo>
                  <a:cubicBezTo>
                    <a:pt x="806" y="1744"/>
                    <a:pt x="815" y="1728"/>
                    <a:pt x="834" y="1703"/>
                  </a:cubicBezTo>
                  <a:cubicBezTo>
                    <a:pt x="837" y="1694"/>
                    <a:pt x="840" y="1687"/>
                    <a:pt x="843" y="1682"/>
                  </a:cubicBezTo>
                  <a:lnTo>
                    <a:pt x="843" y="1682"/>
                  </a:lnTo>
                  <a:cubicBezTo>
                    <a:pt x="850" y="1685"/>
                    <a:pt x="859" y="1688"/>
                    <a:pt x="869" y="1692"/>
                  </a:cubicBezTo>
                  <a:lnTo>
                    <a:pt x="869" y="1668"/>
                  </a:lnTo>
                  <a:lnTo>
                    <a:pt x="893" y="1656"/>
                  </a:lnTo>
                  <a:cubicBezTo>
                    <a:pt x="929" y="1608"/>
                    <a:pt x="1024" y="1572"/>
                    <a:pt x="1107" y="1525"/>
                  </a:cubicBezTo>
                  <a:lnTo>
                    <a:pt x="1107" y="1406"/>
                  </a:lnTo>
                  <a:lnTo>
                    <a:pt x="1107" y="1370"/>
                  </a:lnTo>
                  <a:cubicBezTo>
                    <a:pt x="1107" y="1346"/>
                    <a:pt x="1107" y="1334"/>
                    <a:pt x="1096" y="1299"/>
                  </a:cubicBezTo>
                  <a:cubicBezTo>
                    <a:pt x="1048" y="1191"/>
                    <a:pt x="988" y="1132"/>
                    <a:pt x="905" y="1108"/>
                  </a:cubicBezTo>
                  <a:cubicBezTo>
                    <a:pt x="834" y="1081"/>
                    <a:pt x="755" y="1068"/>
                    <a:pt x="676" y="1068"/>
                  </a:cubicBezTo>
                  <a:cubicBezTo>
                    <a:pt x="649" y="1068"/>
                    <a:pt x="622" y="1069"/>
                    <a:pt x="595" y="1072"/>
                  </a:cubicBezTo>
                  <a:lnTo>
                    <a:pt x="536" y="1096"/>
                  </a:lnTo>
                  <a:lnTo>
                    <a:pt x="512" y="1096"/>
                  </a:lnTo>
                  <a:cubicBezTo>
                    <a:pt x="509" y="1098"/>
                    <a:pt x="507" y="1098"/>
                    <a:pt x="504" y="1098"/>
                  </a:cubicBezTo>
                  <a:cubicBezTo>
                    <a:pt x="488" y="1098"/>
                    <a:pt x="476" y="1070"/>
                    <a:pt x="452" y="1070"/>
                  </a:cubicBezTo>
                  <a:cubicBezTo>
                    <a:pt x="448" y="1070"/>
                    <a:pt x="445" y="1071"/>
                    <a:pt x="441" y="1072"/>
                  </a:cubicBezTo>
                  <a:cubicBezTo>
                    <a:pt x="441" y="1060"/>
                    <a:pt x="453" y="1060"/>
                    <a:pt x="453" y="1049"/>
                  </a:cubicBezTo>
                  <a:cubicBezTo>
                    <a:pt x="476" y="1037"/>
                    <a:pt x="476" y="1013"/>
                    <a:pt x="488" y="1001"/>
                  </a:cubicBezTo>
                  <a:cubicBezTo>
                    <a:pt x="536" y="941"/>
                    <a:pt x="560" y="894"/>
                    <a:pt x="572" y="834"/>
                  </a:cubicBezTo>
                  <a:cubicBezTo>
                    <a:pt x="607" y="739"/>
                    <a:pt x="607" y="620"/>
                    <a:pt x="595" y="560"/>
                  </a:cubicBezTo>
                  <a:cubicBezTo>
                    <a:pt x="582" y="483"/>
                    <a:pt x="559" y="465"/>
                    <a:pt x="540" y="465"/>
                  </a:cubicBezTo>
                  <a:cubicBezTo>
                    <a:pt x="524" y="465"/>
                    <a:pt x="512" y="477"/>
                    <a:pt x="512" y="477"/>
                  </a:cubicBezTo>
                  <a:lnTo>
                    <a:pt x="357" y="477"/>
                  </a:lnTo>
                  <a:cubicBezTo>
                    <a:pt x="322" y="477"/>
                    <a:pt x="298" y="465"/>
                    <a:pt x="262" y="453"/>
                  </a:cubicBezTo>
                  <a:cubicBezTo>
                    <a:pt x="203" y="418"/>
                    <a:pt x="155" y="394"/>
                    <a:pt x="131" y="346"/>
                  </a:cubicBezTo>
                  <a:cubicBezTo>
                    <a:pt x="60" y="275"/>
                    <a:pt x="36" y="203"/>
                    <a:pt x="24" y="144"/>
                  </a:cubicBezTo>
                  <a:cubicBezTo>
                    <a:pt x="12" y="37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56"/>
            <p:cNvSpPr/>
            <p:nvPr/>
          </p:nvSpPr>
          <p:spPr>
            <a:xfrm>
              <a:off x="5214625" y="2416800"/>
              <a:ext cx="19975" cy="180400"/>
            </a:xfrm>
            <a:custGeom>
              <a:avLst/>
              <a:gdLst/>
              <a:ahLst/>
              <a:cxnLst/>
              <a:rect l="l" t="t" r="r" b="b"/>
              <a:pathLst>
                <a:path w="799" h="7216" extrusionOk="0">
                  <a:moveTo>
                    <a:pt x="24" y="0"/>
                  </a:moveTo>
                  <a:lnTo>
                    <a:pt x="24" y="0"/>
                  </a:lnTo>
                  <a:cubicBezTo>
                    <a:pt x="24" y="1"/>
                    <a:pt x="1" y="1644"/>
                    <a:pt x="203" y="3632"/>
                  </a:cubicBezTo>
                  <a:cubicBezTo>
                    <a:pt x="417" y="5632"/>
                    <a:pt x="786" y="7216"/>
                    <a:pt x="786" y="7216"/>
                  </a:cubicBezTo>
                  <a:cubicBezTo>
                    <a:pt x="786" y="7216"/>
                    <a:pt x="798" y="5584"/>
                    <a:pt x="608" y="3584"/>
                  </a:cubicBezTo>
                  <a:cubicBezTo>
                    <a:pt x="394" y="1596"/>
                    <a:pt x="25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56"/>
            <p:cNvSpPr/>
            <p:nvPr/>
          </p:nvSpPr>
          <p:spPr>
            <a:xfrm>
              <a:off x="5228325" y="2611750"/>
              <a:ext cx="13425" cy="41100"/>
            </a:xfrm>
            <a:custGeom>
              <a:avLst/>
              <a:gdLst/>
              <a:ahLst/>
              <a:cxnLst/>
              <a:rect l="l" t="t" r="r" b="b"/>
              <a:pathLst>
                <a:path w="537" h="1644" extrusionOk="0">
                  <a:moveTo>
                    <a:pt x="155" y="1"/>
                  </a:moveTo>
                  <a:cubicBezTo>
                    <a:pt x="155" y="1"/>
                    <a:pt x="0" y="382"/>
                    <a:pt x="72" y="846"/>
                  </a:cubicBezTo>
                  <a:cubicBezTo>
                    <a:pt x="131" y="1299"/>
                    <a:pt x="393" y="1644"/>
                    <a:pt x="393" y="1644"/>
                  </a:cubicBezTo>
                  <a:cubicBezTo>
                    <a:pt x="393" y="1644"/>
                    <a:pt x="536" y="1239"/>
                    <a:pt x="465" y="787"/>
                  </a:cubicBezTo>
                  <a:cubicBezTo>
                    <a:pt x="405" y="346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56"/>
            <p:cNvSpPr/>
            <p:nvPr/>
          </p:nvSpPr>
          <p:spPr>
            <a:xfrm>
              <a:off x="5233675" y="2668625"/>
              <a:ext cx="12525" cy="25325"/>
            </a:xfrm>
            <a:custGeom>
              <a:avLst/>
              <a:gdLst/>
              <a:ahLst/>
              <a:cxnLst/>
              <a:rect l="l" t="t" r="r" b="b"/>
              <a:pathLst>
                <a:path w="501" h="1013" extrusionOk="0">
                  <a:moveTo>
                    <a:pt x="143" y="0"/>
                  </a:moveTo>
                  <a:cubicBezTo>
                    <a:pt x="143" y="0"/>
                    <a:pt x="1" y="274"/>
                    <a:pt x="60" y="560"/>
                  </a:cubicBezTo>
                  <a:cubicBezTo>
                    <a:pt x="120" y="833"/>
                    <a:pt x="358" y="1012"/>
                    <a:pt x="358" y="1012"/>
                  </a:cubicBezTo>
                  <a:cubicBezTo>
                    <a:pt x="358" y="1012"/>
                    <a:pt x="501" y="750"/>
                    <a:pt x="441" y="464"/>
                  </a:cubicBezTo>
                  <a:cubicBezTo>
                    <a:pt x="382" y="179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56"/>
            <p:cNvSpPr/>
            <p:nvPr/>
          </p:nvSpPr>
          <p:spPr>
            <a:xfrm>
              <a:off x="4231775" y="2555500"/>
              <a:ext cx="211050" cy="113725"/>
            </a:xfrm>
            <a:custGeom>
              <a:avLst/>
              <a:gdLst/>
              <a:ahLst/>
              <a:cxnLst/>
              <a:rect l="l" t="t" r="r" b="b"/>
              <a:pathLst>
                <a:path w="8442" h="4549" extrusionOk="0">
                  <a:moveTo>
                    <a:pt x="8442" y="1"/>
                  </a:moveTo>
                  <a:cubicBezTo>
                    <a:pt x="8442" y="1"/>
                    <a:pt x="7882" y="48"/>
                    <a:pt x="6989" y="167"/>
                  </a:cubicBezTo>
                  <a:cubicBezTo>
                    <a:pt x="6072" y="286"/>
                    <a:pt x="4834" y="501"/>
                    <a:pt x="3536" y="1060"/>
                  </a:cubicBezTo>
                  <a:cubicBezTo>
                    <a:pt x="2239" y="1608"/>
                    <a:pt x="1238" y="2489"/>
                    <a:pt x="703" y="3239"/>
                  </a:cubicBezTo>
                  <a:cubicBezTo>
                    <a:pt x="441" y="3608"/>
                    <a:pt x="262" y="3930"/>
                    <a:pt x="155" y="4168"/>
                  </a:cubicBezTo>
                  <a:cubicBezTo>
                    <a:pt x="48" y="4406"/>
                    <a:pt x="0" y="4549"/>
                    <a:pt x="0" y="4549"/>
                  </a:cubicBezTo>
                  <a:cubicBezTo>
                    <a:pt x="0" y="4549"/>
                    <a:pt x="84" y="4406"/>
                    <a:pt x="214" y="4204"/>
                  </a:cubicBezTo>
                  <a:cubicBezTo>
                    <a:pt x="345" y="3989"/>
                    <a:pt x="572" y="3692"/>
                    <a:pt x="869" y="3370"/>
                  </a:cubicBezTo>
                  <a:cubicBezTo>
                    <a:pt x="1465" y="2703"/>
                    <a:pt x="2465" y="1953"/>
                    <a:pt x="3703" y="1417"/>
                  </a:cubicBezTo>
                  <a:cubicBezTo>
                    <a:pt x="4929" y="882"/>
                    <a:pt x="6132" y="584"/>
                    <a:pt x="7013" y="358"/>
                  </a:cubicBezTo>
                  <a:cubicBezTo>
                    <a:pt x="7894" y="144"/>
                    <a:pt x="8442" y="1"/>
                    <a:pt x="84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56"/>
            <p:cNvSpPr/>
            <p:nvPr/>
          </p:nvSpPr>
          <p:spPr>
            <a:xfrm>
              <a:off x="4238625" y="2543600"/>
              <a:ext cx="122050" cy="84850"/>
            </a:xfrm>
            <a:custGeom>
              <a:avLst/>
              <a:gdLst/>
              <a:ahLst/>
              <a:cxnLst/>
              <a:rect l="l" t="t" r="r" b="b"/>
              <a:pathLst>
                <a:path w="4882" h="3394" extrusionOk="0">
                  <a:moveTo>
                    <a:pt x="4882" y="0"/>
                  </a:moveTo>
                  <a:cubicBezTo>
                    <a:pt x="4881" y="0"/>
                    <a:pt x="4560" y="60"/>
                    <a:pt x="4012" y="262"/>
                  </a:cubicBezTo>
                  <a:cubicBezTo>
                    <a:pt x="3500" y="441"/>
                    <a:pt x="2798" y="762"/>
                    <a:pt x="2107" y="1239"/>
                  </a:cubicBezTo>
                  <a:cubicBezTo>
                    <a:pt x="1429" y="1715"/>
                    <a:pt x="893" y="2263"/>
                    <a:pt x="536" y="2679"/>
                  </a:cubicBezTo>
                  <a:cubicBezTo>
                    <a:pt x="179" y="3120"/>
                    <a:pt x="0" y="3394"/>
                    <a:pt x="0" y="3394"/>
                  </a:cubicBezTo>
                  <a:cubicBezTo>
                    <a:pt x="0" y="3394"/>
                    <a:pt x="250" y="3191"/>
                    <a:pt x="667" y="2834"/>
                  </a:cubicBezTo>
                  <a:cubicBezTo>
                    <a:pt x="1083" y="2489"/>
                    <a:pt x="1667" y="2024"/>
                    <a:pt x="2334" y="1572"/>
                  </a:cubicBezTo>
                  <a:cubicBezTo>
                    <a:pt x="3000" y="1096"/>
                    <a:pt x="3643" y="703"/>
                    <a:pt x="4108" y="441"/>
                  </a:cubicBezTo>
                  <a:cubicBezTo>
                    <a:pt x="4584" y="167"/>
                    <a:pt x="4882" y="0"/>
                    <a:pt x="48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56"/>
            <p:cNvSpPr/>
            <p:nvPr/>
          </p:nvSpPr>
          <p:spPr>
            <a:xfrm>
              <a:off x="4257375" y="2538825"/>
              <a:ext cx="64000" cy="44675"/>
            </a:xfrm>
            <a:custGeom>
              <a:avLst/>
              <a:gdLst/>
              <a:ahLst/>
              <a:cxnLst/>
              <a:rect l="l" t="t" r="r" b="b"/>
              <a:pathLst>
                <a:path w="2560" h="1787" extrusionOk="0">
                  <a:moveTo>
                    <a:pt x="2560" y="1"/>
                  </a:moveTo>
                  <a:cubicBezTo>
                    <a:pt x="2560" y="1"/>
                    <a:pt x="2381" y="13"/>
                    <a:pt x="2096" y="96"/>
                  </a:cubicBezTo>
                  <a:cubicBezTo>
                    <a:pt x="1810" y="179"/>
                    <a:pt x="1429" y="334"/>
                    <a:pt x="1048" y="584"/>
                  </a:cubicBezTo>
                  <a:cubicBezTo>
                    <a:pt x="679" y="834"/>
                    <a:pt x="393" y="1144"/>
                    <a:pt x="238" y="1382"/>
                  </a:cubicBezTo>
                  <a:cubicBezTo>
                    <a:pt x="72" y="1620"/>
                    <a:pt x="0" y="1787"/>
                    <a:pt x="0" y="1787"/>
                  </a:cubicBezTo>
                  <a:cubicBezTo>
                    <a:pt x="0" y="1787"/>
                    <a:pt x="572" y="1382"/>
                    <a:pt x="1274" y="894"/>
                  </a:cubicBezTo>
                  <a:cubicBezTo>
                    <a:pt x="1977" y="406"/>
                    <a:pt x="2560" y="1"/>
                    <a:pt x="2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56"/>
            <p:cNvSpPr/>
            <p:nvPr/>
          </p:nvSpPr>
          <p:spPr>
            <a:xfrm>
              <a:off x="4278200" y="2525450"/>
              <a:ext cx="26225" cy="21450"/>
            </a:xfrm>
            <a:custGeom>
              <a:avLst/>
              <a:gdLst/>
              <a:ahLst/>
              <a:cxnLst/>
              <a:rect l="l" t="t" r="r" b="b"/>
              <a:pathLst>
                <a:path w="1049" h="858" extrusionOk="0">
                  <a:moveTo>
                    <a:pt x="1048" y="0"/>
                  </a:moveTo>
                  <a:cubicBezTo>
                    <a:pt x="1048" y="0"/>
                    <a:pt x="691" y="48"/>
                    <a:pt x="393" y="286"/>
                  </a:cubicBezTo>
                  <a:cubicBezTo>
                    <a:pt x="96" y="524"/>
                    <a:pt x="1" y="857"/>
                    <a:pt x="1" y="857"/>
                  </a:cubicBezTo>
                  <a:cubicBezTo>
                    <a:pt x="1" y="857"/>
                    <a:pt x="358" y="822"/>
                    <a:pt x="655" y="584"/>
                  </a:cubicBezTo>
                  <a:cubicBezTo>
                    <a:pt x="953" y="345"/>
                    <a:pt x="104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56"/>
            <p:cNvSpPr/>
            <p:nvPr/>
          </p:nvSpPr>
          <p:spPr>
            <a:xfrm>
              <a:off x="4466025" y="1966875"/>
              <a:ext cx="222975" cy="82350"/>
            </a:xfrm>
            <a:custGeom>
              <a:avLst/>
              <a:gdLst/>
              <a:ahLst/>
              <a:cxnLst/>
              <a:rect l="l" t="t" r="r" b="b"/>
              <a:pathLst>
                <a:path w="8919" h="3294" extrusionOk="0">
                  <a:moveTo>
                    <a:pt x="7223" y="1"/>
                  </a:moveTo>
                  <a:cubicBezTo>
                    <a:pt x="6834" y="1"/>
                    <a:pt x="6386" y="43"/>
                    <a:pt x="5906" y="102"/>
                  </a:cubicBezTo>
                  <a:cubicBezTo>
                    <a:pt x="5322" y="198"/>
                    <a:pt x="4680" y="340"/>
                    <a:pt x="4049" y="567"/>
                  </a:cubicBezTo>
                  <a:cubicBezTo>
                    <a:pt x="3406" y="805"/>
                    <a:pt x="2810" y="1090"/>
                    <a:pt x="2298" y="1388"/>
                  </a:cubicBezTo>
                  <a:cubicBezTo>
                    <a:pt x="1798" y="1698"/>
                    <a:pt x="1370" y="2019"/>
                    <a:pt x="1024" y="2293"/>
                  </a:cubicBezTo>
                  <a:cubicBezTo>
                    <a:pt x="703" y="2579"/>
                    <a:pt x="429" y="2829"/>
                    <a:pt x="262" y="3007"/>
                  </a:cubicBezTo>
                  <a:cubicBezTo>
                    <a:pt x="84" y="3186"/>
                    <a:pt x="0" y="3293"/>
                    <a:pt x="0" y="3293"/>
                  </a:cubicBezTo>
                  <a:cubicBezTo>
                    <a:pt x="0" y="3293"/>
                    <a:pt x="108" y="3198"/>
                    <a:pt x="298" y="3055"/>
                  </a:cubicBezTo>
                  <a:cubicBezTo>
                    <a:pt x="489" y="2888"/>
                    <a:pt x="786" y="2686"/>
                    <a:pt x="1143" y="2448"/>
                  </a:cubicBezTo>
                  <a:cubicBezTo>
                    <a:pt x="1512" y="2186"/>
                    <a:pt x="1965" y="1936"/>
                    <a:pt x="2465" y="1674"/>
                  </a:cubicBezTo>
                  <a:cubicBezTo>
                    <a:pt x="2989" y="1400"/>
                    <a:pt x="3560" y="1150"/>
                    <a:pt x="4179" y="924"/>
                  </a:cubicBezTo>
                  <a:cubicBezTo>
                    <a:pt x="4787" y="698"/>
                    <a:pt x="5406" y="543"/>
                    <a:pt x="5965" y="424"/>
                  </a:cubicBezTo>
                  <a:cubicBezTo>
                    <a:pt x="6537" y="305"/>
                    <a:pt x="7049" y="221"/>
                    <a:pt x="7489" y="186"/>
                  </a:cubicBezTo>
                  <a:cubicBezTo>
                    <a:pt x="7930" y="138"/>
                    <a:pt x="8275" y="126"/>
                    <a:pt x="8525" y="126"/>
                  </a:cubicBezTo>
                  <a:lnTo>
                    <a:pt x="8918" y="126"/>
                  </a:lnTo>
                  <a:lnTo>
                    <a:pt x="8513" y="78"/>
                  </a:lnTo>
                  <a:cubicBezTo>
                    <a:pt x="8275" y="43"/>
                    <a:pt x="7918" y="19"/>
                    <a:pt x="7466" y="7"/>
                  </a:cubicBezTo>
                  <a:cubicBezTo>
                    <a:pt x="7388" y="3"/>
                    <a:pt x="7307" y="1"/>
                    <a:pt x="72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56"/>
            <p:cNvSpPr/>
            <p:nvPr/>
          </p:nvSpPr>
          <p:spPr>
            <a:xfrm>
              <a:off x="4457400" y="2007825"/>
              <a:ext cx="164025" cy="72350"/>
            </a:xfrm>
            <a:custGeom>
              <a:avLst/>
              <a:gdLst/>
              <a:ahLst/>
              <a:cxnLst/>
              <a:rect l="l" t="t" r="r" b="b"/>
              <a:pathLst>
                <a:path w="6561" h="2894" extrusionOk="0">
                  <a:moveTo>
                    <a:pt x="6299" y="0"/>
                  </a:moveTo>
                  <a:cubicBezTo>
                    <a:pt x="6120" y="0"/>
                    <a:pt x="5834" y="0"/>
                    <a:pt x="5513" y="36"/>
                  </a:cubicBezTo>
                  <a:cubicBezTo>
                    <a:pt x="4834" y="95"/>
                    <a:pt x="3917" y="286"/>
                    <a:pt x="2977" y="715"/>
                  </a:cubicBezTo>
                  <a:cubicBezTo>
                    <a:pt x="2024" y="1155"/>
                    <a:pt x="1298" y="1750"/>
                    <a:pt x="822" y="2203"/>
                  </a:cubicBezTo>
                  <a:cubicBezTo>
                    <a:pt x="584" y="2441"/>
                    <a:pt x="381" y="2620"/>
                    <a:pt x="238" y="2727"/>
                  </a:cubicBezTo>
                  <a:cubicBezTo>
                    <a:pt x="83" y="2834"/>
                    <a:pt x="0" y="2893"/>
                    <a:pt x="0" y="2893"/>
                  </a:cubicBezTo>
                  <a:cubicBezTo>
                    <a:pt x="0" y="2893"/>
                    <a:pt x="107" y="2858"/>
                    <a:pt x="274" y="2786"/>
                  </a:cubicBezTo>
                  <a:cubicBezTo>
                    <a:pt x="429" y="2703"/>
                    <a:pt x="667" y="2560"/>
                    <a:pt x="941" y="2370"/>
                  </a:cubicBezTo>
                  <a:cubicBezTo>
                    <a:pt x="1476" y="2000"/>
                    <a:pt x="2215" y="1512"/>
                    <a:pt x="3131" y="1096"/>
                  </a:cubicBezTo>
                  <a:cubicBezTo>
                    <a:pt x="4024" y="655"/>
                    <a:pt x="4882" y="405"/>
                    <a:pt x="5525" y="238"/>
                  </a:cubicBezTo>
                  <a:cubicBezTo>
                    <a:pt x="5834" y="167"/>
                    <a:pt x="6096" y="107"/>
                    <a:pt x="6275" y="84"/>
                  </a:cubicBezTo>
                  <a:cubicBezTo>
                    <a:pt x="6453" y="48"/>
                    <a:pt x="6560" y="36"/>
                    <a:pt x="6560" y="36"/>
                  </a:cubicBezTo>
                  <a:cubicBezTo>
                    <a:pt x="6560" y="36"/>
                    <a:pt x="6465" y="36"/>
                    <a:pt x="62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56"/>
            <p:cNvSpPr/>
            <p:nvPr/>
          </p:nvSpPr>
          <p:spPr>
            <a:xfrm>
              <a:off x="4442800" y="2046225"/>
              <a:ext cx="112250" cy="59550"/>
            </a:xfrm>
            <a:custGeom>
              <a:avLst/>
              <a:gdLst/>
              <a:ahLst/>
              <a:cxnLst/>
              <a:rect l="l" t="t" r="r" b="b"/>
              <a:pathLst>
                <a:path w="4490" h="2382" extrusionOk="0">
                  <a:moveTo>
                    <a:pt x="4489" y="0"/>
                  </a:moveTo>
                  <a:cubicBezTo>
                    <a:pt x="4489" y="0"/>
                    <a:pt x="4192" y="36"/>
                    <a:pt x="3739" y="83"/>
                  </a:cubicBezTo>
                  <a:cubicBezTo>
                    <a:pt x="3275" y="191"/>
                    <a:pt x="2656" y="381"/>
                    <a:pt x="2013" y="726"/>
                  </a:cubicBezTo>
                  <a:cubicBezTo>
                    <a:pt x="1370" y="1072"/>
                    <a:pt x="870" y="1488"/>
                    <a:pt x="525" y="1822"/>
                  </a:cubicBezTo>
                  <a:cubicBezTo>
                    <a:pt x="179" y="2143"/>
                    <a:pt x="1" y="2381"/>
                    <a:pt x="1" y="2381"/>
                  </a:cubicBezTo>
                  <a:cubicBezTo>
                    <a:pt x="1" y="2381"/>
                    <a:pt x="263" y="2238"/>
                    <a:pt x="644" y="1977"/>
                  </a:cubicBezTo>
                  <a:cubicBezTo>
                    <a:pt x="1037" y="1726"/>
                    <a:pt x="1584" y="1417"/>
                    <a:pt x="2191" y="1084"/>
                  </a:cubicBezTo>
                  <a:cubicBezTo>
                    <a:pt x="2799" y="762"/>
                    <a:pt x="3382" y="488"/>
                    <a:pt x="3799" y="298"/>
                  </a:cubicBezTo>
                  <a:cubicBezTo>
                    <a:pt x="4215" y="119"/>
                    <a:pt x="4489" y="0"/>
                    <a:pt x="4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56"/>
            <p:cNvSpPr/>
            <p:nvPr/>
          </p:nvSpPr>
          <p:spPr>
            <a:xfrm>
              <a:off x="4435075" y="2082225"/>
              <a:ext cx="90200" cy="46775"/>
            </a:xfrm>
            <a:custGeom>
              <a:avLst/>
              <a:gdLst/>
              <a:ahLst/>
              <a:cxnLst/>
              <a:rect l="l" t="t" r="r" b="b"/>
              <a:pathLst>
                <a:path w="3608" h="1871" extrusionOk="0">
                  <a:moveTo>
                    <a:pt x="3608" y="1"/>
                  </a:moveTo>
                  <a:cubicBezTo>
                    <a:pt x="3608" y="1"/>
                    <a:pt x="3358" y="25"/>
                    <a:pt x="2977" y="108"/>
                  </a:cubicBezTo>
                  <a:cubicBezTo>
                    <a:pt x="2620" y="179"/>
                    <a:pt x="2119" y="334"/>
                    <a:pt x="1607" y="596"/>
                  </a:cubicBezTo>
                  <a:cubicBezTo>
                    <a:pt x="1107" y="858"/>
                    <a:pt x="691" y="1179"/>
                    <a:pt x="417" y="1429"/>
                  </a:cubicBezTo>
                  <a:cubicBezTo>
                    <a:pt x="155" y="1691"/>
                    <a:pt x="0" y="1870"/>
                    <a:pt x="0" y="1870"/>
                  </a:cubicBezTo>
                  <a:cubicBezTo>
                    <a:pt x="0" y="1870"/>
                    <a:pt x="810" y="1453"/>
                    <a:pt x="1798" y="941"/>
                  </a:cubicBezTo>
                  <a:cubicBezTo>
                    <a:pt x="2798" y="417"/>
                    <a:pt x="3608" y="1"/>
                    <a:pt x="3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56"/>
            <p:cNvSpPr/>
            <p:nvPr/>
          </p:nvSpPr>
          <p:spPr>
            <a:xfrm>
              <a:off x="4438050" y="2117350"/>
              <a:ext cx="52100" cy="29500"/>
            </a:xfrm>
            <a:custGeom>
              <a:avLst/>
              <a:gdLst/>
              <a:ahLst/>
              <a:cxnLst/>
              <a:rect l="l" t="t" r="r" b="b"/>
              <a:pathLst>
                <a:path w="2084" h="1180" extrusionOk="0">
                  <a:moveTo>
                    <a:pt x="2084" y="1"/>
                  </a:moveTo>
                  <a:lnTo>
                    <a:pt x="2084" y="1"/>
                  </a:lnTo>
                  <a:cubicBezTo>
                    <a:pt x="2084" y="1"/>
                    <a:pt x="1953" y="1"/>
                    <a:pt x="1715" y="60"/>
                  </a:cubicBezTo>
                  <a:cubicBezTo>
                    <a:pt x="1488" y="108"/>
                    <a:pt x="1191" y="191"/>
                    <a:pt x="893" y="358"/>
                  </a:cubicBezTo>
                  <a:cubicBezTo>
                    <a:pt x="607" y="525"/>
                    <a:pt x="369" y="727"/>
                    <a:pt x="226" y="894"/>
                  </a:cubicBezTo>
                  <a:cubicBezTo>
                    <a:pt x="72" y="1060"/>
                    <a:pt x="0" y="1179"/>
                    <a:pt x="0" y="1179"/>
                  </a:cubicBezTo>
                  <a:cubicBezTo>
                    <a:pt x="0" y="1179"/>
                    <a:pt x="131" y="1132"/>
                    <a:pt x="345" y="1037"/>
                  </a:cubicBezTo>
                  <a:cubicBezTo>
                    <a:pt x="548" y="965"/>
                    <a:pt x="822" y="846"/>
                    <a:pt x="1096" y="679"/>
                  </a:cubicBezTo>
                  <a:cubicBezTo>
                    <a:pt x="1381" y="525"/>
                    <a:pt x="1619" y="358"/>
                    <a:pt x="1798" y="227"/>
                  </a:cubicBezTo>
                  <a:cubicBezTo>
                    <a:pt x="1977" y="84"/>
                    <a:pt x="2084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56"/>
            <p:cNvSpPr/>
            <p:nvPr/>
          </p:nvSpPr>
          <p:spPr>
            <a:xfrm>
              <a:off x="4570800" y="2554600"/>
              <a:ext cx="372400" cy="176550"/>
            </a:xfrm>
            <a:custGeom>
              <a:avLst/>
              <a:gdLst/>
              <a:ahLst/>
              <a:cxnLst/>
              <a:rect l="l" t="t" r="r" b="b"/>
              <a:pathLst>
                <a:path w="14896" h="7062" extrusionOk="0">
                  <a:moveTo>
                    <a:pt x="0" y="1"/>
                  </a:moveTo>
                  <a:cubicBezTo>
                    <a:pt x="0" y="1"/>
                    <a:pt x="227" y="72"/>
                    <a:pt x="631" y="191"/>
                  </a:cubicBezTo>
                  <a:cubicBezTo>
                    <a:pt x="1036" y="310"/>
                    <a:pt x="1596" y="489"/>
                    <a:pt x="2310" y="739"/>
                  </a:cubicBezTo>
                  <a:cubicBezTo>
                    <a:pt x="3727" y="1227"/>
                    <a:pt x="5644" y="1977"/>
                    <a:pt x="7716" y="2954"/>
                  </a:cubicBezTo>
                  <a:cubicBezTo>
                    <a:pt x="9764" y="3942"/>
                    <a:pt x="11573" y="4966"/>
                    <a:pt x="12847" y="5752"/>
                  </a:cubicBezTo>
                  <a:cubicBezTo>
                    <a:pt x="13490" y="6145"/>
                    <a:pt x="14002" y="6466"/>
                    <a:pt x="14347" y="6704"/>
                  </a:cubicBezTo>
                  <a:cubicBezTo>
                    <a:pt x="14705" y="6930"/>
                    <a:pt x="14895" y="7061"/>
                    <a:pt x="14895" y="7061"/>
                  </a:cubicBezTo>
                  <a:cubicBezTo>
                    <a:pt x="14895" y="7061"/>
                    <a:pt x="14728" y="6918"/>
                    <a:pt x="14395" y="6680"/>
                  </a:cubicBezTo>
                  <a:cubicBezTo>
                    <a:pt x="14062" y="6406"/>
                    <a:pt x="13574" y="6037"/>
                    <a:pt x="12966" y="5609"/>
                  </a:cubicBezTo>
                  <a:cubicBezTo>
                    <a:pt x="11740" y="4728"/>
                    <a:pt x="9978" y="3609"/>
                    <a:pt x="7894" y="2620"/>
                  </a:cubicBezTo>
                  <a:cubicBezTo>
                    <a:pt x="5811" y="1632"/>
                    <a:pt x="3822" y="965"/>
                    <a:pt x="2370" y="561"/>
                  </a:cubicBezTo>
                  <a:cubicBezTo>
                    <a:pt x="1655" y="358"/>
                    <a:pt x="1060" y="215"/>
                    <a:pt x="643" y="132"/>
                  </a:cubicBezTo>
                  <a:cubicBezTo>
                    <a:pt x="227" y="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56"/>
            <p:cNvSpPr/>
            <p:nvPr/>
          </p:nvSpPr>
          <p:spPr>
            <a:xfrm>
              <a:off x="4950000" y="2734100"/>
              <a:ext cx="74450" cy="44375"/>
            </a:xfrm>
            <a:custGeom>
              <a:avLst/>
              <a:gdLst/>
              <a:ahLst/>
              <a:cxnLst/>
              <a:rect l="l" t="t" r="r" b="b"/>
              <a:pathLst>
                <a:path w="2978" h="1775" extrusionOk="0">
                  <a:moveTo>
                    <a:pt x="1" y="0"/>
                  </a:moveTo>
                  <a:cubicBezTo>
                    <a:pt x="1" y="0"/>
                    <a:pt x="108" y="167"/>
                    <a:pt x="334" y="405"/>
                  </a:cubicBezTo>
                  <a:cubicBezTo>
                    <a:pt x="549" y="643"/>
                    <a:pt x="894" y="941"/>
                    <a:pt x="1311" y="1191"/>
                  </a:cubicBezTo>
                  <a:cubicBezTo>
                    <a:pt x="1739" y="1429"/>
                    <a:pt x="2156" y="1596"/>
                    <a:pt x="2477" y="1667"/>
                  </a:cubicBezTo>
                  <a:cubicBezTo>
                    <a:pt x="2787" y="1762"/>
                    <a:pt x="2978" y="1774"/>
                    <a:pt x="2978" y="1774"/>
                  </a:cubicBezTo>
                  <a:cubicBezTo>
                    <a:pt x="2978" y="1774"/>
                    <a:pt x="2811" y="1655"/>
                    <a:pt x="2561" y="1501"/>
                  </a:cubicBezTo>
                  <a:cubicBezTo>
                    <a:pt x="2299" y="1346"/>
                    <a:pt x="1918" y="1108"/>
                    <a:pt x="1513" y="870"/>
                  </a:cubicBezTo>
                  <a:cubicBezTo>
                    <a:pt x="1120" y="608"/>
                    <a:pt x="751" y="405"/>
                    <a:pt x="465" y="250"/>
                  </a:cubicBezTo>
                  <a:cubicBezTo>
                    <a:pt x="180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56"/>
            <p:cNvSpPr/>
            <p:nvPr/>
          </p:nvSpPr>
          <p:spPr>
            <a:xfrm>
              <a:off x="4655625" y="2552225"/>
              <a:ext cx="205125" cy="107475"/>
            </a:xfrm>
            <a:custGeom>
              <a:avLst/>
              <a:gdLst/>
              <a:ahLst/>
              <a:cxnLst/>
              <a:rect l="l" t="t" r="r" b="b"/>
              <a:pathLst>
                <a:path w="8205" h="429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" y="36"/>
                    <a:pt x="358" y="108"/>
                  </a:cubicBezTo>
                  <a:cubicBezTo>
                    <a:pt x="584" y="167"/>
                    <a:pt x="917" y="275"/>
                    <a:pt x="1298" y="417"/>
                  </a:cubicBezTo>
                  <a:cubicBezTo>
                    <a:pt x="1703" y="572"/>
                    <a:pt x="2144" y="763"/>
                    <a:pt x="2656" y="1001"/>
                  </a:cubicBezTo>
                  <a:cubicBezTo>
                    <a:pt x="3156" y="1251"/>
                    <a:pt x="3692" y="1537"/>
                    <a:pt x="4251" y="1846"/>
                  </a:cubicBezTo>
                  <a:cubicBezTo>
                    <a:pt x="5347" y="2489"/>
                    <a:pt x="6335" y="3132"/>
                    <a:pt x="7049" y="3573"/>
                  </a:cubicBezTo>
                  <a:cubicBezTo>
                    <a:pt x="7764" y="4037"/>
                    <a:pt x="8204" y="4299"/>
                    <a:pt x="8204" y="4299"/>
                  </a:cubicBezTo>
                  <a:cubicBezTo>
                    <a:pt x="8204" y="4299"/>
                    <a:pt x="7799" y="3965"/>
                    <a:pt x="7144" y="3406"/>
                  </a:cubicBezTo>
                  <a:cubicBezTo>
                    <a:pt x="6490" y="2870"/>
                    <a:pt x="5573" y="2156"/>
                    <a:pt x="4442" y="1501"/>
                  </a:cubicBezTo>
                  <a:cubicBezTo>
                    <a:pt x="3870" y="1179"/>
                    <a:pt x="3311" y="906"/>
                    <a:pt x="2787" y="703"/>
                  </a:cubicBezTo>
                  <a:cubicBezTo>
                    <a:pt x="2251" y="489"/>
                    <a:pt x="1775" y="346"/>
                    <a:pt x="1358" y="239"/>
                  </a:cubicBezTo>
                  <a:cubicBezTo>
                    <a:pt x="953" y="132"/>
                    <a:pt x="620" y="72"/>
                    <a:pt x="382" y="48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56"/>
            <p:cNvSpPr/>
            <p:nvPr/>
          </p:nvSpPr>
          <p:spPr>
            <a:xfrm>
              <a:off x="4708600" y="2537050"/>
              <a:ext cx="118200" cy="58650"/>
            </a:xfrm>
            <a:custGeom>
              <a:avLst/>
              <a:gdLst/>
              <a:ahLst/>
              <a:cxnLst/>
              <a:rect l="l" t="t" r="r" b="b"/>
              <a:pathLst>
                <a:path w="4728" h="2346" extrusionOk="0">
                  <a:moveTo>
                    <a:pt x="1" y="0"/>
                  </a:moveTo>
                  <a:cubicBezTo>
                    <a:pt x="1" y="0"/>
                    <a:pt x="251" y="143"/>
                    <a:pt x="680" y="370"/>
                  </a:cubicBezTo>
                  <a:cubicBezTo>
                    <a:pt x="1096" y="596"/>
                    <a:pt x="1680" y="893"/>
                    <a:pt x="2335" y="1215"/>
                  </a:cubicBezTo>
                  <a:cubicBezTo>
                    <a:pt x="2989" y="1548"/>
                    <a:pt x="3585" y="1810"/>
                    <a:pt x="4013" y="2025"/>
                  </a:cubicBezTo>
                  <a:cubicBezTo>
                    <a:pt x="4442" y="2227"/>
                    <a:pt x="4728" y="2346"/>
                    <a:pt x="4728" y="2346"/>
                  </a:cubicBezTo>
                  <a:cubicBezTo>
                    <a:pt x="4728" y="2346"/>
                    <a:pt x="4513" y="2155"/>
                    <a:pt x="4121" y="1858"/>
                  </a:cubicBezTo>
                  <a:cubicBezTo>
                    <a:pt x="3740" y="1572"/>
                    <a:pt x="3168" y="1203"/>
                    <a:pt x="2513" y="882"/>
                  </a:cubicBezTo>
                  <a:cubicBezTo>
                    <a:pt x="1858" y="548"/>
                    <a:pt x="1215" y="322"/>
                    <a:pt x="763" y="191"/>
                  </a:cubicBezTo>
                  <a:cubicBezTo>
                    <a:pt x="299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56"/>
            <p:cNvSpPr/>
            <p:nvPr/>
          </p:nvSpPr>
          <p:spPr>
            <a:xfrm>
              <a:off x="4738075" y="2521275"/>
              <a:ext cx="82775" cy="47350"/>
            </a:xfrm>
            <a:custGeom>
              <a:avLst/>
              <a:gdLst/>
              <a:ahLst/>
              <a:cxnLst/>
              <a:rect l="l" t="t" r="r" b="b"/>
              <a:pathLst>
                <a:path w="3311" h="18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1" y="512"/>
                    <a:pt x="1608" y="1036"/>
                  </a:cubicBezTo>
                  <a:cubicBezTo>
                    <a:pt x="2513" y="1536"/>
                    <a:pt x="3311" y="1894"/>
                    <a:pt x="3311" y="1894"/>
                  </a:cubicBezTo>
                  <a:cubicBezTo>
                    <a:pt x="3311" y="1894"/>
                    <a:pt x="3168" y="1715"/>
                    <a:pt x="2894" y="1513"/>
                  </a:cubicBezTo>
                  <a:cubicBezTo>
                    <a:pt x="2644" y="1274"/>
                    <a:pt x="2263" y="977"/>
                    <a:pt x="1799" y="703"/>
                  </a:cubicBezTo>
                  <a:cubicBezTo>
                    <a:pt x="1334" y="441"/>
                    <a:pt x="894" y="262"/>
                    <a:pt x="548" y="155"/>
                  </a:cubicBezTo>
                  <a:cubicBezTo>
                    <a:pt x="215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56"/>
            <p:cNvSpPr/>
            <p:nvPr/>
          </p:nvSpPr>
          <p:spPr>
            <a:xfrm>
              <a:off x="4749100" y="2504300"/>
              <a:ext cx="72650" cy="36050"/>
            </a:xfrm>
            <a:custGeom>
              <a:avLst/>
              <a:gdLst/>
              <a:ahLst/>
              <a:cxnLst/>
              <a:rect l="l" t="t" r="r" b="b"/>
              <a:pathLst>
                <a:path w="2906" h="1442" extrusionOk="0">
                  <a:moveTo>
                    <a:pt x="0" y="1"/>
                  </a:moveTo>
                  <a:cubicBezTo>
                    <a:pt x="0" y="1"/>
                    <a:pt x="596" y="465"/>
                    <a:pt x="1381" y="858"/>
                  </a:cubicBezTo>
                  <a:cubicBezTo>
                    <a:pt x="2179" y="1263"/>
                    <a:pt x="2905" y="1441"/>
                    <a:pt x="2905" y="1441"/>
                  </a:cubicBezTo>
                  <a:cubicBezTo>
                    <a:pt x="2905" y="1441"/>
                    <a:pt x="2370" y="906"/>
                    <a:pt x="1548" y="501"/>
                  </a:cubicBezTo>
                  <a:cubicBezTo>
                    <a:pt x="750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56"/>
            <p:cNvSpPr/>
            <p:nvPr/>
          </p:nvSpPr>
          <p:spPr>
            <a:xfrm>
              <a:off x="4533300" y="2299175"/>
              <a:ext cx="410775" cy="172125"/>
            </a:xfrm>
            <a:custGeom>
              <a:avLst/>
              <a:gdLst/>
              <a:ahLst/>
              <a:cxnLst/>
              <a:rect l="l" t="t" r="r" b="b"/>
              <a:pathLst>
                <a:path w="16431" h="6885" extrusionOk="0">
                  <a:moveTo>
                    <a:pt x="2455" y="1"/>
                  </a:moveTo>
                  <a:cubicBezTo>
                    <a:pt x="1720" y="1"/>
                    <a:pt x="1127" y="56"/>
                    <a:pt x="703" y="121"/>
                  </a:cubicBezTo>
                  <a:cubicBezTo>
                    <a:pt x="476" y="157"/>
                    <a:pt x="298" y="193"/>
                    <a:pt x="179" y="217"/>
                  </a:cubicBezTo>
                  <a:cubicBezTo>
                    <a:pt x="60" y="229"/>
                    <a:pt x="0" y="241"/>
                    <a:pt x="0" y="241"/>
                  </a:cubicBezTo>
                  <a:cubicBezTo>
                    <a:pt x="0" y="241"/>
                    <a:pt x="60" y="241"/>
                    <a:pt x="179" y="229"/>
                  </a:cubicBezTo>
                  <a:cubicBezTo>
                    <a:pt x="310" y="229"/>
                    <a:pt x="476" y="193"/>
                    <a:pt x="715" y="181"/>
                  </a:cubicBezTo>
                  <a:cubicBezTo>
                    <a:pt x="963" y="168"/>
                    <a:pt x="1269" y="156"/>
                    <a:pt x="1625" y="156"/>
                  </a:cubicBezTo>
                  <a:cubicBezTo>
                    <a:pt x="1936" y="156"/>
                    <a:pt x="2285" y="165"/>
                    <a:pt x="2667" y="193"/>
                  </a:cubicBezTo>
                  <a:cubicBezTo>
                    <a:pt x="4298" y="312"/>
                    <a:pt x="6537" y="848"/>
                    <a:pt x="8799" y="1943"/>
                  </a:cubicBezTo>
                  <a:cubicBezTo>
                    <a:pt x="11061" y="3015"/>
                    <a:pt x="12930" y="4336"/>
                    <a:pt x="14276" y="5289"/>
                  </a:cubicBezTo>
                  <a:cubicBezTo>
                    <a:pt x="14943" y="5777"/>
                    <a:pt x="15478" y="6182"/>
                    <a:pt x="15847" y="6444"/>
                  </a:cubicBezTo>
                  <a:cubicBezTo>
                    <a:pt x="16217" y="6729"/>
                    <a:pt x="16431" y="6884"/>
                    <a:pt x="16431" y="6884"/>
                  </a:cubicBezTo>
                  <a:cubicBezTo>
                    <a:pt x="16431" y="6884"/>
                    <a:pt x="16240" y="6717"/>
                    <a:pt x="15895" y="6408"/>
                  </a:cubicBezTo>
                  <a:cubicBezTo>
                    <a:pt x="15538" y="6110"/>
                    <a:pt x="15038" y="5658"/>
                    <a:pt x="14395" y="5134"/>
                  </a:cubicBezTo>
                  <a:cubicBezTo>
                    <a:pt x="13097" y="4098"/>
                    <a:pt x="11264" y="2681"/>
                    <a:pt x="8966" y="1586"/>
                  </a:cubicBezTo>
                  <a:cubicBezTo>
                    <a:pt x="6656" y="479"/>
                    <a:pt x="4334" y="14"/>
                    <a:pt x="2667" y="2"/>
                  </a:cubicBezTo>
                  <a:cubicBezTo>
                    <a:pt x="2595" y="1"/>
                    <a:pt x="2524" y="1"/>
                    <a:pt x="24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56"/>
            <p:cNvSpPr/>
            <p:nvPr/>
          </p:nvSpPr>
          <p:spPr>
            <a:xfrm>
              <a:off x="4605925" y="2269450"/>
              <a:ext cx="239925" cy="89625"/>
            </a:xfrm>
            <a:custGeom>
              <a:avLst/>
              <a:gdLst/>
              <a:ahLst/>
              <a:cxnLst/>
              <a:rect l="l" t="t" r="r" b="b"/>
              <a:pathLst>
                <a:path w="9597" h="3585" extrusionOk="0">
                  <a:moveTo>
                    <a:pt x="0" y="1"/>
                  </a:moveTo>
                  <a:cubicBezTo>
                    <a:pt x="0" y="1"/>
                    <a:pt x="143" y="36"/>
                    <a:pt x="393" y="96"/>
                  </a:cubicBezTo>
                  <a:cubicBezTo>
                    <a:pt x="655" y="156"/>
                    <a:pt x="1024" y="239"/>
                    <a:pt x="1477" y="358"/>
                  </a:cubicBezTo>
                  <a:cubicBezTo>
                    <a:pt x="2382" y="596"/>
                    <a:pt x="3596" y="965"/>
                    <a:pt x="4930" y="1465"/>
                  </a:cubicBezTo>
                  <a:cubicBezTo>
                    <a:pt x="6251" y="1953"/>
                    <a:pt x="7430" y="2477"/>
                    <a:pt x="8263" y="2894"/>
                  </a:cubicBezTo>
                  <a:cubicBezTo>
                    <a:pt x="8680" y="3096"/>
                    <a:pt x="9013" y="3275"/>
                    <a:pt x="9240" y="3394"/>
                  </a:cubicBezTo>
                  <a:cubicBezTo>
                    <a:pt x="9466" y="3513"/>
                    <a:pt x="9597" y="3585"/>
                    <a:pt x="9597" y="3585"/>
                  </a:cubicBezTo>
                  <a:cubicBezTo>
                    <a:pt x="9597" y="3585"/>
                    <a:pt x="9478" y="3513"/>
                    <a:pt x="9251" y="3335"/>
                  </a:cubicBezTo>
                  <a:cubicBezTo>
                    <a:pt x="9049" y="3168"/>
                    <a:pt x="8728" y="2965"/>
                    <a:pt x="8335" y="2703"/>
                  </a:cubicBezTo>
                  <a:cubicBezTo>
                    <a:pt x="7525" y="2215"/>
                    <a:pt x="6382" y="1596"/>
                    <a:pt x="5049" y="1084"/>
                  </a:cubicBezTo>
                  <a:cubicBezTo>
                    <a:pt x="3703" y="584"/>
                    <a:pt x="2429" y="298"/>
                    <a:pt x="1501" y="167"/>
                  </a:cubicBezTo>
                  <a:cubicBezTo>
                    <a:pt x="1036" y="84"/>
                    <a:pt x="667" y="48"/>
                    <a:pt x="393" y="36"/>
                  </a:cubicBezTo>
                  <a:cubicBezTo>
                    <a:pt x="14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56"/>
            <p:cNvSpPr/>
            <p:nvPr/>
          </p:nvSpPr>
          <p:spPr>
            <a:xfrm>
              <a:off x="4695525" y="2253075"/>
              <a:ext cx="99725" cy="43200"/>
            </a:xfrm>
            <a:custGeom>
              <a:avLst/>
              <a:gdLst/>
              <a:ahLst/>
              <a:cxnLst/>
              <a:rect l="l" t="t" r="r" b="b"/>
              <a:pathLst>
                <a:path w="3989" h="1728" extrusionOk="0">
                  <a:moveTo>
                    <a:pt x="0" y="1"/>
                  </a:moveTo>
                  <a:cubicBezTo>
                    <a:pt x="0" y="1"/>
                    <a:pt x="869" y="513"/>
                    <a:pt x="1953" y="989"/>
                  </a:cubicBezTo>
                  <a:cubicBezTo>
                    <a:pt x="3036" y="1465"/>
                    <a:pt x="3989" y="1727"/>
                    <a:pt x="3989" y="1727"/>
                  </a:cubicBezTo>
                  <a:cubicBezTo>
                    <a:pt x="3989" y="1727"/>
                    <a:pt x="3215" y="1108"/>
                    <a:pt x="2096" y="608"/>
                  </a:cubicBezTo>
                  <a:cubicBezTo>
                    <a:pt x="977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56"/>
            <p:cNvSpPr/>
            <p:nvPr/>
          </p:nvSpPr>
          <p:spPr>
            <a:xfrm>
              <a:off x="4717550" y="2234025"/>
              <a:ext cx="58050" cy="26825"/>
            </a:xfrm>
            <a:custGeom>
              <a:avLst/>
              <a:gdLst/>
              <a:ahLst/>
              <a:cxnLst/>
              <a:rect l="l" t="t" r="r" b="b"/>
              <a:pathLst>
                <a:path w="2322" h="1073" extrusionOk="0">
                  <a:moveTo>
                    <a:pt x="0" y="1"/>
                  </a:moveTo>
                  <a:cubicBezTo>
                    <a:pt x="0" y="1"/>
                    <a:pt x="488" y="358"/>
                    <a:pt x="1119" y="644"/>
                  </a:cubicBezTo>
                  <a:cubicBezTo>
                    <a:pt x="1738" y="930"/>
                    <a:pt x="2322" y="1072"/>
                    <a:pt x="2322" y="1072"/>
                  </a:cubicBezTo>
                  <a:cubicBezTo>
                    <a:pt x="2322" y="1072"/>
                    <a:pt x="2227" y="953"/>
                    <a:pt x="2048" y="799"/>
                  </a:cubicBezTo>
                  <a:cubicBezTo>
                    <a:pt x="1869" y="632"/>
                    <a:pt x="1608" y="441"/>
                    <a:pt x="1274" y="287"/>
                  </a:cubicBezTo>
                  <a:cubicBezTo>
                    <a:pt x="953" y="144"/>
                    <a:pt x="619" y="60"/>
                    <a:pt x="381" y="37"/>
                  </a:cubicBezTo>
                  <a:cubicBezTo>
                    <a:pt x="14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56"/>
            <p:cNvSpPr/>
            <p:nvPr/>
          </p:nvSpPr>
          <p:spPr>
            <a:xfrm>
              <a:off x="4739875" y="2215275"/>
              <a:ext cx="63125" cy="34275"/>
            </a:xfrm>
            <a:custGeom>
              <a:avLst/>
              <a:gdLst/>
              <a:ahLst/>
              <a:cxnLst/>
              <a:rect l="l" t="t" r="r" b="b"/>
              <a:pathLst>
                <a:path w="2525" h="1371" extrusionOk="0">
                  <a:moveTo>
                    <a:pt x="0" y="1"/>
                  </a:moveTo>
                  <a:cubicBezTo>
                    <a:pt x="0" y="1"/>
                    <a:pt x="524" y="429"/>
                    <a:pt x="1203" y="799"/>
                  </a:cubicBezTo>
                  <a:cubicBezTo>
                    <a:pt x="1893" y="1168"/>
                    <a:pt x="2524" y="1370"/>
                    <a:pt x="2524" y="1370"/>
                  </a:cubicBezTo>
                  <a:cubicBezTo>
                    <a:pt x="2524" y="1370"/>
                    <a:pt x="2096" y="846"/>
                    <a:pt x="1381" y="453"/>
                  </a:cubicBezTo>
                  <a:cubicBezTo>
                    <a:pt x="679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56"/>
            <p:cNvSpPr/>
            <p:nvPr/>
          </p:nvSpPr>
          <p:spPr>
            <a:xfrm>
              <a:off x="3982925" y="2403400"/>
              <a:ext cx="247675" cy="245000"/>
            </a:xfrm>
            <a:custGeom>
              <a:avLst/>
              <a:gdLst/>
              <a:ahLst/>
              <a:cxnLst/>
              <a:rect l="l" t="t" r="r" b="b"/>
              <a:pathLst>
                <a:path w="9907" h="9800" extrusionOk="0">
                  <a:moveTo>
                    <a:pt x="1" y="1"/>
                  </a:moveTo>
                  <a:cubicBezTo>
                    <a:pt x="1" y="1"/>
                    <a:pt x="203" y="72"/>
                    <a:pt x="524" y="239"/>
                  </a:cubicBezTo>
                  <a:cubicBezTo>
                    <a:pt x="691" y="310"/>
                    <a:pt x="894" y="405"/>
                    <a:pt x="1120" y="524"/>
                  </a:cubicBezTo>
                  <a:cubicBezTo>
                    <a:pt x="1346" y="643"/>
                    <a:pt x="1608" y="763"/>
                    <a:pt x="1894" y="929"/>
                  </a:cubicBezTo>
                  <a:cubicBezTo>
                    <a:pt x="2179" y="1072"/>
                    <a:pt x="2489" y="1251"/>
                    <a:pt x="2799" y="1465"/>
                  </a:cubicBezTo>
                  <a:cubicBezTo>
                    <a:pt x="3132" y="1656"/>
                    <a:pt x="3453" y="1894"/>
                    <a:pt x="3811" y="2132"/>
                  </a:cubicBezTo>
                  <a:cubicBezTo>
                    <a:pt x="4501" y="2632"/>
                    <a:pt x="5227" y="3227"/>
                    <a:pt x="5930" y="3918"/>
                  </a:cubicBezTo>
                  <a:cubicBezTo>
                    <a:pt x="6632" y="4596"/>
                    <a:pt x="7228" y="5311"/>
                    <a:pt x="7740" y="6001"/>
                  </a:cubicBezTo>
                  <a:cubicBezTo>
                    <a:pt x="7978" y="6347"/>
                    <a:pt x="8240" y="6668"/>
                    <a:pt x="8430" y="7001"/>
                  </a:cubicBezTo>
                  <a:cubicBezTo>
                    <a:pt x="8644" y="7311"/>
                    <a:pt x="8811" y="7621"/>
                    <a:pt x="8978" y="7906"/>
                  </a:cubicBezTo>
                  <a:cubicBezTo>
                    <a:pt x="9145" y="8192"/>
                    <a:pt x="9264" y="8454"/>
                    <a:pt x="9383" y="8680"/>
                  </a:cubicBezTo>
                  <a:cubicBezTo>
                    <a:pt x="9502" y="8906"/>
                    <a:pt x="9585" y="9109"/>
                    <a:pt x="9668" y="9276"/>
                  </a:cubicBezTo>
                  <a:cubicBezTo>
                    <a:pt x="9811" y="9621"/>
                    <a:pt x="9907" y="9799"/>
                    <a:pt x="9907" y="9799"/>
                  </a:cubicBezTo>
                  <a:cubicBezTo>
                    <a:pt x="9907" y="9799"/>
                    <a:pt x="9835" y="9597"/>
                    <a:pt x="9728" y="9264"/>
                  </a:cubicBezTo>
                  <a:cubicBezTo>
                    <a:pt x="9680" y="9085"/>
                    <a:pt x="9609" y="8871"/>
                    <a:pt x="9502" y="8633"/>
                  </a:cubicBezTo>
                  <a:cubicBezTo>
                    <a:pt x="9406" y="8383"/>
                    <a:pt x="9311" y="8109"/>
                    <a:pt x="9156" y="7811"/>
                  </a:cubicBezTo>
                  <a:cubicBezTo>
                    <a:pt x="9025" y="7513"/>
                    <a:pt x="8859" y="7192"/>
                    <a:pt x="8668" y="6859"/>
                  </a:cubicBezTo>
                  <a:cubicBezTo>
                    <a:pt x="8490" y="6525"/>
                    <a:pt x="8263" y="6180"/>
                    <a:pt x="8025" y="5811"/>
                  </a:cubicBezTo>
                  <a:cubicBezTo>
                    <a:pt x="7525" y="5096"/>
                    <a:pt x="6930" y="4346"/>
                    <a:pt x="6216" y="3632"/>
                  </a:cubicBezTo>
                  <a:cubicBezTo>
                    <a:pt x="5477" y="2929"/>
                    <a:pt x="4727" y="2334"/>
                    <a:pt x="4013" y="1846"/>
                  </a:cubicBezTo>
                  <a:cubicBezTo>
                    <a:pt x="3632" y="1608"/>
                    <a:pt x="3299" y="1382"/>
                    <a:pt x="2953" y="1203"/>
                  </a:cubicBezTo>
                  <a:cubicBezTo>
                    <a:pt x="2608" y="1013"/>
                    <a:pt x="2287" y="870"/>
                    <a:pt x="1989" y="727"/>
                  </a:cubicBezTo>
                  <a:cubicBezTo>
                    <a:pt x="1691" y="584"/>
                    <a:pt x="1405" y="477"/>
                    <a:pt x="1167" y="393"/>
                  </a:cubicBezTo>
                  <a:cubicBezTo>
                    <a:pt x="929" y="286"/>
                    <a:pt x="715" y="227"/>
                    <a:pt x="536" y="167"/>
                  </a:cubicBezTo>
                  <a:cubicBezTo>
                    <a:pt x="203" y="6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56"/>
            <p:cNvSpPr/>
            <p:nvPr/>
          </p:nvSpPr>
          <p:spPr>
            <a:xfrm>
              <a:off x="4076400" y="2410250"/>
              <a:ext cx="165500" cy="196175"/>
            </a:xfrm>
            <a:custGeom>
              <a:avLst/>
              <a:gdLst/>
              <a:ahLst/>
              <a:cxnLst/>
              <a:rect l="l" t="t" r="r" b="b"/>
              <a:pathLst>
                <a:path w="6620" h="784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1" y="72"/>
                    <a:pt x="345" y="227"/>
                  </a:cubicBezTo>
                  <a:cubicBezTo>
                    <a:pt x="464" y="286"/>
                    <a:pt x="595" y="381"/>
                    <a:pt x="762" y="489"/>
                  </a:cubicBezTo>
                  <a:cubicBezTo>
                    <a:pt x="917" y="584"/>
                    <a:pt x="1095" y="691"/>
                    <a:pt x="1298" y="846"/>
                  </a:cubicBezTo>
                  <a:cubicBezTo>
                    <a:pt x="1691" y="1108"/>
                    <a:pt x="2131" y="1465"/>
                    <a:pt x="2608" y="1882"/>
                  </a:cubicBezTo>
                  <a:cubicBezTo>
                    <a:pt x="3060" y="2298"/>
                    <a:pt x="3560" y="2786"/>
                    <a:pt x="4013" y="3346"/>
                  </a:cubicBezTo>
                  <a:cubicBezTo>
                    <a:pt x="4477" y="3894"/>
                    <a:pt x="4882" y="4453"/>
                    <a:pt x="5227" y="4977"/>
                  </a:cubicBezTo>
                  <a:cubicBezTo>
                    <a:pt x="5548" y="5513"/>
                    <a:pt x="5822" y="6013"/>
                    <a:pt x="6025" y="6442"/>
                  </a:cubicBezTo>
                  <a:cubicBezTo>
                    <a:pt x="6144" y="6644"/>
                    <a:pt x="6215" y="6835"/>
                    <a:pt x="6299" y="7013"/>
                  </a:cubicBezTo>
                  <a:cubicBezTo>
                    <a:pt x="6370" y="7180"/>
                    <a:pt x="6429" y="7347"/>
                    <a:pt x="6477" y="7466"/>
                  </a:cubicBezTo>
                  <a:cubicBezTo>
                    <a:pt x="6560" y="7716"/>
                    <a:pt x="6620" y="7847"/>
                    <a:pt x="6620" y="7847"/>
                  </a:cubicBezTo>
                  <a:lnTo>
                    <a:pt x="6537" y="7454"/>
                  </a:lnTo>
                  <a:cubicBezTo>
                    <a:pt x="6501" y="7323"/>
                    <a:pt x="6477" y="7156"/>
                    <a:pt x="6418" y="6977"/>
                  </a:cubicBezTo>
                  <a:cubicBezTo>
                    <a:pt x="6370" y="6775"/>
                    <a:pt x="6310" y="6573"/>
                    <a:pt x="6215" y="6346"/>
                  </a:cubicBezTo>
                  <a:cubicBezTo>
                    <a:pt x="6072" y="5906"/>
                    <a:pt x="5834" y="5370"/>
                    <a:pt x="5525" y="4799"/>
                  </a:cubicBezTo>
                  <a:cubicBezTo>
                    <a:pt x="5203" y="4239"/>
                    <a:pt x="4810" y="3644"/>
                    <a:pt x="4334" y="3072"/>
                  </a:cubicBezTo>
                  <a:cubicBezTo>
                    <a:pt x="3834" y="2513"/>
                    <a:pt x="3334" y="2013"/>
                    <a:pt x="2822" y="1620"/>
                  </a:cubicBezTo>
                  <a:cubicBezTo>
                    <a:pt x="2322" y="1215"/>
                    <a:pt x="1846" y="905"/>
                    <a:pt x="1417" y="667"/>
                  </a:cubicBezTo>
                  <a:cubicBezTo>
                    <a:pt x="1203" y="548"/>
                    <a:pt x="1012" y="453"/>
                    <a:pt x="834" y="369"/>
                  </a:cubicBezTo>
                  <a:cubicBezTo>
                    <a:pt x="667" y="274"/>
                    <a:pt x="500" y="203"/>
                    <a:pt x="381" y="155"/>
                  </a:cubicBezTo>
                  <a:cubicBezTo>
                    <a:pt x="131" y="6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56"/>
            <p:cNvSpPr/>
            <p:nvPr/>
          </p:nvSpPr>
          <p:spPr>
            <a:xfrm>
              <a:off x="4180875" y="2454000"/>
              <a:ext cx="75925" cy="120575"/>
            </a:xfrm>
            <a:custGeom>
              <a:avLst/>
              <a:gdLst/>
              <a:ahLst/>
              <a:cxnLst/>
              <a:rect l="l" t="t" r="r" b="b"/>
              <a:pathLst>
                <a:path w="3037" h="48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60" y="48"/>
                    <a:pt x="167" y="167"/>
                  </a:cubicBezTo>
                  <a:cubicBezTo>
                    <a:pt x="286" y="251"/>
                    <a:pt x="453" y="405"/>
                    <a:pt x="631" y="596"/>
                  </a:cubicBezTo>
                  <a:cubicBezTo>
                    <a:pt x="1000" y="965"/>
                    <a:pt x="1477" y="1525"/>
                    <a:pt x="1893" y="2191"/>
                  </a:cubicBezTo>
                  <a:cubicBezTo>
                    <a:pt x="2310" y="2858"/>
                    <a:pt x="2608" y="3513"/>
                    <a:pt x="2786" y="4001"/>
                  </a:cubicBezTo>
                  <a:cubicBezTo>
                    <a:pt x="2882" y="4263"/>
                    <a:pt x="2941" y="4454"/>
                    <a:pt x="2977" y="4596"/>
                  </a:cubicBezTo>
                  <a:cubicBezTo>
                    <a:pt x="3012" y="4751"/>
                    <a:pt x="3036" y="4823"/>
                    <a:pt x="3036" y="4823"/>
                  </a:cubicBezTo>
                  <a:lnTo>
                    <a:pt x="3036" y="4585"/>
                  </a:lnTo>
                  <a:cubicBezTo>
                    <a:pt x="3036" y="4442"/>
                    <a:pt x="3024" y="4215"/>
                    <a:pt x="2977" y="3942"/>
                  </a:cubicBezTo>
                  <a:cubicBezTo>
                    <a:pt x="2893" y="3406"/>
                    <a:pt x="2667" y="2680"/>
                    <a:pt x="2227" y="1965"/>
                  </a:cubicBezTo>
                  <a:cubicBezTo>
                    <a:pt x="1774" y="1251"/>
                    <a:pt x="1215" y="751"/>
                    <a:pt x="762" y="429"/>
                  </a:cubicBezTo>
                  <a:cubicBezTo>
                    <a:pt x="536" y="286"/>
                    <a:pt x="345" y="167"/>
                    <a:pt x="215" y="108"/>
                  </a:cubicBezTo>
                  <a:cubicBezTo>
                    <a:pt x="84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56"/>
            <p:cNvSpPr/>
            <p:nvPr/>
          </p:nvSpPr>
          <p:spPr>
            <a:xfrm>
              <a:off x="4220450" y="2450725"/>
              <a:ext cx="54800" cy="87550"/>
            </a:xfrm>
            <a:custGeom>
              <a:avLst/>
              <a:gdLst/>
              <a:ahLst/>
              <a:cxnLst/>
              <a:rect l="l" t="t" r="r" b="b"/>
              <a:pathLst>
                <a:path w="2192" h="3502" extrusionOk="0">
                  <a:moveTo>
                    <a:pt x="1" y="1"/>
                  </a:moveTo>
                  <a:cubicBezTo>
                    <a:pt x="1" y="1"/>
                    <a:pt x="144" y="191"/>
                    <a:pt x="382" y="489"/>
                  </a:cubicBezTo>
                  <a:cubicBezTo>
                    <a:pt x="620" y="786"/>
                    <a:pt x="918" y="1203"/>
                    <a:pt x="1215" y="1679"/>
                  </a:cubicBezTo>
                  <a:cubicBezTo>
                    <a:pt x="1501" y="2156"/>
                    <a:pt x="1751" y="2608"/>
                    <a:pt x="1918" y="2941"/>
                  </a:cubicBezTo>
                  <a:cubicBezTo>
                    <a:pt x="2084" y="3275"/>
                    <a:pt x="2191" y="3501"/>
                    <a:pt x="2191" y="3501"/>
                  </a:cubicBezTo>
                  <a:cubicBezTo>
                    <a:pt x="2191" y="3501"/>
                    <a:pt x="2191" y="3263"/>
                    <a:pt x="2108" y="2870"/>
                  </a:cubicBezTo>
                  <a:cubicBezTo>
                    <a:pt x="2037" y="2489"/>
                    <a:pt x="1858" y="1965"/>
                    <a:pt x="1549" y="1453"/>
                  </a:cubicBezTo>
                  <a:cubicBezTo>
                    <a:pt x="1215" y="953"/>
                    <a:pt x="834" y="584"/>
                    <a:pt x="525" y="346"/>
                  </a:cubicBezTo>
                  <a:cubicBezTo>
                    <a:pt x="203" y="10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56"/>
            <p:cNvSpPr/>
            <p:nvPr/>
          </p:nvSpPr>
          <p:spPr>
            <a:xfrm>
              <a:off x="4244275" y="2440900"/>
              <a:ext cx="44675" cy="59900"/>
            </a:xfrm>
            <a:custGeom>
              <a:avLst/>
              <a:gdLst/>
              <a:ahLst/>
              <a:cxnLst/>
              <a:rect l="l" t="t" r="r" b="b"/>
              <a:pathLst>
                <a:path w="1787" h="2396" extrusionOk="0">
                  <a:moveTo>
                    <a:pt x="0" y="1"/>
                  </a:moveTo>
                  <a:cubicBezTo>
                    <a:pt x="0" y="1"/>
                    <a:pt x="226" y="679"/>
                    <a:pt x="679" y="1358"/>
                  </a:cubicBezTo>
                  <a:cubicBezTo>
                    <a:pt x="917" y="1691"/>
                    <a:pt x="1191" y="1965"/>
                    <a:pt x="1381" y="2168"/>
                  </a:cubicBezTo>
                  <a:cubicBezTo>
                    <a:pt x="1489" y="2251"/>
                    <a:pt x="1560" y="2346"/>
                    <a:pt x="1655" y="2382"/>
                  </a:cubicBezTo>
                  <a:cubicBezTo>
                    <a:pt x="1678" y="2392"/>
                    <a:pt x="1698" y="2395"/>
                    <a:pt x="1715" y="2395"/>
                  </a:cubicBezTo>
                  <a:cubicBezTo>
                    <a:pt x="1761" y="2395"/>
                    <a:pt x="1786" y="2370"/>
                    <a:pt x="1786" y="2370"/>
                  </a:cubicBezTo>
                  <a:lnTo>
                    <a:pt x="1786" y="2370"/>
                  </a:lnTo>
                  <a:cubicBezTo>
                    <a:pt x="1786" y="2370"/>
                    <a:pt x="1782" y="2371"/>
                    <a:pt x="1776" y="2371"/>
                  </a:cubicBezTo>
                  <a:cubicBezTo>
                    <a:pt x="1759" y="2371"/>
                    <a:pt x="1725" y="2365"/>
                    <a:pt x="1691" y="2322"/>
                  </a:cubicBezTo>
                  <a:cubicBezTo>
                    <a:pt x="1655" y="2287"/>
                    <a:pt x="1619" y="2168"/>
                    <a:pt x="1560" y="2049"/>
                  </a:cubicBezTo>
                  <a:cubicBezTo>
                    <a:pt x="1441" y="1787"/>
                    <a:pt x="1262" y="1465"/>
                    <a:pt x="1024" y="1120"/>
                  </a:cubicBezTo>
                  <a:cubicBezTo>
                    <a:pt x="548" y="44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56"/>
            <p:cNvSpPr/>
            <p:nvPr/>
          </p:nvSpPr>
          <p:spPr>
            <a:xfrm>
              <a:off x="4265700" y="2432875"/>
              <a:ext cx="28000" cy="34550"/>
            </a:xfrm>
            <a:custGeom>
              <a:avLst/>
              <a:gdLst/>
              <a:ahLst/>
              <a:cxnLst/>
              <a:rect l="l" t="t" r="r" b="b"/>
              <a:pathLst>
                <a:path w="1120" h="1382" extrusionOk="0">
                  <a:moveTo>
                    <a:pt x="0" y="0"/>
                  </a:moveTo>
                  <a:cubicBezTo>
                    <a:pt x="0" y="0"/>
                    <a:pt x="96" y="429"/>
                    <a:pt x="405" y="822"/>
                  </a:cubicBezTo>
                  <a:cubicBezTo>
                    <a:pt x="715" y="1203"/>
                    <a:pt x="1120" y="1381"/>
                    <a:pt x="1120" y="1381"/>
                  </a:cubicBezTo>
                  <a:cubicBezTo>
                    <a:pt x="1120" y="1381"/>
                    <a:pt x="1024" y="953"/>
                    <a:pt x="715" y="560"/>
                  </a:cubicBezTo>
                  <a:cubicBezTo>
                    <a:pt x="405" y="179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56"/>
            <p:cNvSpPr/>
            <p:nvPr/>
          </p:nvSpPr>
          <p:spPr>
            <a:xfrm>
              <a:off x="4266900" y="2416500"/>
              <a:ext cx="31575" cy="29500"/>
            </a:xfrm>
            <a:custGeom>
              <a:avLst/>
              <a:gdLst/>
              <a:ahLst/>
              <a:cxnLst/>
              <a:rect l="l" t="t" r="r" b="b"/>
              <a:pathLst>
                <a:path w="1263" h="118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79" y="381"/>
                    <a:pt x="524" y="703"/>
                  </a:cubicBezTo>
                  <a:cubicBezTo>
                    <a:pt x="857" y="1012"/>
                    <a:pt x="1262" y="1179"/>
                    <a:pt x="1262" y="1179"/>
                  </a:cubicBezTo>
                  <a:cubicBezTo>
                    <a:pt x="1262" y="1179"/>
                    <a:pt x="1167" y="762"/>
                    <a:pt x="810" y="417"/>
                  </a:cubicBezTo>
                  <a:cubicBezTo>
                    <a:pt x="429" y="7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56"/>
            <p:cNvSpPr/>
            <p:nvPr/>
          </p:nvSpPr>
          <p:spPr>
            <a:xfrm>
              <a:off x="4235925" y="1856600"/>
              <a:ext cx="175650" cy="132500"/>
            </a:xfrm>
            <a:custGeom>
              <a:avLst/>
              <a:gdLst/>
              <a:ahLst/>
              <a:cxnLst/>
              <a:rect l="l" t="t" r="r" b="b"/>
              <a:pathLst>
                <a:path w="7026" h="5300" extrusionOk="0">
                  <a:moveTo>
                    <a:pt x="1" y="1"/>
                  </a:moveTo>
                  <a:cubicBezTo>
                    <a:pt x="1" y="1"/>
                    <a:pt x="120" y="37"/>
                    <a:pt x="346" y="96"/>
                  </a:cubicBezTo>
                  <a:cubicBezTo>
                    <a:pt x="465" y="132"/>
                    <a:pt x="596" y="179"/>
                    <a:pt x="751" y="239"/>
                  </a:cubicBezTo>
                  <a:cubicBezTo>
                    <a:pt x="894" y="298"/>
                    <a:pt x="1072" y="334"/>
                    <a:pt x="1275" y="429"/>
                  </a:cubicBezTo>
                  <a:cubicBezTo>
                    <a:pt x="1656" y="572"/>
                    <a:pt x="2084" y="787"/>
                    <a:pt x="2561" y="1037"/>
                  </a:cubicBezTo>
                  <a:cubicBezTo>
                    <a:pt x="3025" y="1311"/>
                    <a:pt x="3537" y="1620"/>
                    <a:pt x="4025" y="1989"/>
                  </a:cubicBezTo>
                  <a:cubicBezTo>
                    <a:pt x="4513" y="2358"/>
                    <a:pt x="4942" y="2763"/>
                    <a:pt x="5335" y="3132"/>
                  </a:cubicBezTo>
                  <a:cubicBezTo>
                    <a:pt x="5704" y="3513"/>
                    <a:pt x="6037" y="3882"/>
                    <a:pt x="6275" y="4204"/>
                  </a:cubicBezTo>
                  <a:cubicBezTo>
                    <a:pt x="6406" y="4370"/>
                    <a:pt x="6514" y="4525"/>
                    <a:pt x="6597" y="4656"/>
                  </a:cubicBezTo>
                  <a:cubicBezTo>
                    <a:pt x="6704" y="4775"/>
                    <a:pt x="6776" y="4894"/>
                    <a:pt x="6835" y="5001"/>
                  </a:cubicBezTo>
                  <a:cubicBezTo>
                    <a:pt x="6954" y="5192"/>
                    <a:pt x="7026" y="5299"/>
                    <a:pt x="7026" y="5299"/>
                  </a:cubicBezTo>
                  <a:cubicBezTo>
                    <a:pt x="7026" y="5299"/>
                    <a:pt x="6990" y="5180"/>
                    <a:pt x="6883" y="4954"/>
                  </a:cubicBezTo>
                  <a:cubicBezTo>
                    <a:pt x="6835" y="4847"/>
                    <a:pt x="6776" y="4716"/>
                    <a:pt x="6704" y="4561"/>
                  </a:cubicBezTo>
                  <a:cubicBezTo>
                    <a:pt x="6633" y="4418"/>
                    <a:pt x="6549" y="4251"/>
                    <a:pt x="6430" y="4073"/>
                  </a:cubicBezTo>
                  <a:cubicBezTo>
                    <a:pt x="6228" y="3716"/>
                    <a:pt x="5930" y="3299"/>
                    <a:pt x="5573" y="2882"/>
                  </a:cubicBezTo>
                  <a:cubicBezTo>
                    <a:pt x="5216" y="2465"/>
                    <a:pt x="4763" y="2037"/>
                    <a:pt x="4263" y="1644"/>
                  </a:cubicBezTo>
                  <a:cubicBezTo>
                    <a:pt x="3739" y="1275"/>
                    <a:pt x="3216" y="965"/>
                    <a:pt x="2715" y="727"/>
                  </a:cubicBezTo>
                  <a:cubicBezTo>
                    <a:pt x="2204" y="501"/>
                    <a:pt x="1727" y="334"/>
                    <a:pt x="1334" y="239"/>
                  </a:cubicBezTo>
                  <a:cubicBezTo>
                    <a:pt x="1120" y="179"/>
                    <a:pt x="941" y="144"/>
                    <a:pt x="775" y="120"/>
                  </a:cubicBezTo>
                  <a:cubicBezTo>
                    <a:pt x="620" y="72"/>
                    <a:pt x="477" y="60"/>
                    <a:pt x="358" y="37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56"/>
            <p:cNvSpPr/>
            <p:nvPr/>
          </p:nvSpPr>
          <p:spPr>
            <a:xfrm>
              <a:off x="4233850" y="1902150"/>
              <a:ext cx="169700" cy="120275"/>
            </a:xfrm>
            <a:custGeom>
              <a:avLst/>
              <a:gdLst/>
              <a:ahLst/>
              <a:cxnLst/>
              <a:rect l="l" t="t" r="r" b="b"/>
              <a:pathLst>
                <a:path w="6788" h="4811" extrusionOk="0">
                  <a:moveTo>
                    <a:pt x="1" y="0"/>
                  </a:moveTo>
                  <a:cubicBezTo>
                    <a:pt x="1" y="0"/>
                    <a:pt x="120" y="24"/>
                    <a:pt x="322" y="60"/>
                  </a:cubicBezTo>
                  <a:cubicBezTo>
                    <a:pt x="536" y="108"/>
                    <a:pt x="846" y="203"/>
                    <a:pt x="1203" y="322"/>
                  </a:cubicBezTo>
                  <a:cubicBezTo>
                    <a:pt x="1929" y="560"/>
                    <a:pt x="2882" y="1048"/>
                    <a:pt x="3799" y="1775"/>
                  </a:cubicBezTo>
                  <a:cubicBezTo>
                    <a:pt x="4703" y="2501"/>
                    <a:pt x="5430" y="3275"/>
                    <a:pt x="5954" y="3858"/>
                  </a:cubicBezTo>
                  <a:cubicBezTo>
                    <a:pt x="6478" y="4441"/>
                    <a:pt x="6787" y="4811"/>
                    <a:pt x="6787" y="4811"/>
                  </a:cubicBezTo>
                  <a:cubicBezTo>
                    <a:pt x="6787" y="4811"/>
                    <a:pt x="6561" y="4394"/>
                    <a:pt x="6120" y="3739"/>
                  </a:cubicBezTo>
                  <a:cubicBezTo>
                    <a:pt x="5680" y="3084"/>
                    <a:pt x="5001" y="2227"/>
                    <a:pt x="4049" y="1465"/>
                  </a:cubicBezTo>
                  <a:cubicBezTo>
                    <a:pt x="3072" y="703"/>
                    <a:pt x="2036" y="286"/>
                    <a:pt x="1263" y="120"/>
                  </a:cubicBezTo>
                  <a:cubicBezTo>
                    <a:pt x="870" y="36"/>
                    <a:pt x="56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56"/>
            <p:cNvSpPr/>
            <p:nvPr/>
          </p:nvSpPr>
          <p:spPr>
            <a:xfrm>
              <a:off x="4283250" y="1946200"/>
              <a:ext cx="80100" cy="65500"/>
            </a:xfrm>
            <a:custGeom>
              <a:avLst/>
              <a:gdLst/>
              <a:ahLst/>
              <a:cxnLst/>
              <a:rect l="l" t="t" r="r" b="b"/>
              <a:pathLst>
                <a:path w="3204" h="262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1" y="132"/>
                    <a:pt x="513" y="346"/>
                  </a:cubicBezTo>
                  <a:cubicBezTo>
                    <a:pt x="822" y="548"/>
                    <a:pt x="1239" y="858"/>
                    <a:pt x="1668" y="1215"/>
                  </a:cubicBezTo>
                  <a:cubicBezTo>
                    <a:pt x="2096" y="1572"/>
                    <a:pt x="2489" y="1917"/>
                    <a:pt x="2751" y="2191"/>
                  </a:cubicBezTo>
                  <a:cubicBezTo>
                    <a:pt x="3037" y="2453"/>
                    <a:pt x="3204" y="2620"/>
                    <a:pt x="3204" y="2620"/>
                  </a:cubicBezTo>
                  <a:cubicBezTo>
                    <a:pt x="3204" y="2620"/>
                    <a:pt x="3108" y="2394"/>
                    <a:pt x="2930" y="2072"/>
                  </a:cubicBezTo>
                  <a:cubicBezTo>
                    <a:pt x="2727" y="1739"/>
                    <a:pt x="2394" y="1310"/>
                    <a:pt x="1942" y="917"/>
                  </a:cubicBezTo>
                  <a:cubicBezTo>
                    <a:pt x="1465" y="548"/>
                    <a:pt x="965" y="310"/>
                    <a:pt x="608" y="179"/>
                  </a:cubicBezTo>
                  <a:cubicBezTo>
                    <a:pt x="239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56"/>
            <p:cNvSpPr/>
            <p:nvPr/>
          </p:nvSpPr>
          <p:spPr>
            <a:xfrm>
              <a:off x="4294875" y="2002925"/>
              <a:ext cx="52700" cy="48075"/>
            </a:xfrm>
            <a:custGeom>
              <a:avLst/>
              <a:gdLst/>
              <a:ahLst/>
              <a:cxnLst/>
              <a:rect l="l" t="t" r="r" b="b"/>
              <a:pathLst>
                <a:path w="2108" h="1923" extrusionOk="0">
                  <a:moveTo>
                    <a:pt x="193" y="1"/>
                  </a:moveTo>
                  <a:cubicBezTo>
                    <a:pt x="151" y="1"/>
                    <a:pt x="117" y="9"/>
                    <a:pt x="84" y="18"/>
                  </a:cubicBezTo>
                  <a:cubicBezTo>
                    <a:pt x="0" y="53"/>
                    <a:pt x="12" y="125"/>
                    <a:pt x="12" y="125"/>
                  </a:cubicBezTo>
                  <a:cubicBezTo>
                    <a:pt x="12" y="125"/>
                    <a:pt x="24" y="77"/>
                    <a:pt x="107" y="77"/>
                  </a:cubicBezTo>
                  <a:cubicBezTo>
                    <a:pt x="179" y="77"/>
                    <a:pt x="250" y="137"/>
                    <a:pt x="357" y="232"/>
                  </a:cubicBezTo>
                  <a:cubicBezTo>
                    <a:pt x="560" y="387"/>
                    <a:pt x="834" y="613"/>
                    <a:pt x="1119" y="887"/>
                  </a:cubicBezTo>
                  <a:cubicBezTo>
                    <a:pt x="1393" y="1149"/>
                    <a:pt x="1643" y="1411"/>
                    <a:pt x="1822" y="1601"/>
                  </a:cubicBezTo>
                  <a:cubicBezTo>
                    <a:pt x="2012" y="1792"/>
                    <a:pt x="2108" y="1923"/>
                    <a:pt x="2108" y="1923"/>
                  </a:cubicBezTo>
                  <a:cubicBezTo>
                    <a:pt x="2108" y="1923"/>
                    <a:pt x="2096" y="1768"/>
                    <a:pt x="1989" y="1506"/>
                  </a:cubicBezTo>
                  <a:cubicBezTo>
                    <a:pt x="1893" y="1244"/>
                    <a:pt x="1691" y="899"/>
                    <a:pt x="1381" y="601"/>
                  </a:cubicBezTo>
                  <a:cubicBezTo>
                    <a:pt x="1072" y="303"/>
                    <a:pt x="715" y="125"/>
                    <a:pt x="441" y="53"/>
                  </a:cubicBezTo>
                  <a:cubicBezTo>
                    <a:pt x="369" y="41"/>
                    <a:pt x="322" y="18"/>
                    <a:pt x="250" y="6"/>
                  </a:cubicBezTo>
                  <a:cubicBezTo>
                    <a:pt x="229" y="2"/>
                    <a:pt x="211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56"/>
            <p:cNvSpPr/>
            <p:nvPr/>
          </p:nvSpPr>
          <p:spPr>
            <a:xfrm>
              <a:off x="4289225" y="2038775"/>
              <a:ext cx="37225" cy="29200"/>
            </a:xfrm>
            <a:custGeom>
              <a:avLst/>
              <a:gdLst/>
              <a:ahLst/>
              <a:cxnLst/>
              <a:rect l="l" t="t" r="r" b="b"/>
              <a:pathLst>
                <a:path w="1489" h="1168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72" y="96"/>
                    <a:pt x="191" y="227"/>
                  </a:cubicBezTo>
                  <a:cubicBezTo>
                    <a:pt x="310" y="358"/>
                    <a:pt x="476" y="524"/>
                    <a:pt x="667" y="667"/>
                  </a:cubicBezTo>
                  <a:cubicBezTo>
                    <a:pt x="857" y="834"/>
                    <a:pt x="1072" y="941"/>
                    <a:pt x="1226" y="1024"/>
                  </a:cubicBezTo>
                  <a:cubicBezTo>
                    <a:pt x="1381" y="1120"/>
                    <a:pt x="1488" y="1167"/>
                    <a:pt x="1488" y="1167"/>
                  </a:cubicBezTo>
                  <a:cubicBezTo>
                    <a:pt x="1488" y="1167"/>
                    <a:pt x="1453" y="1060"/>
                    <a:pt x="1369" y="870"/>
                  </a:cubicBezTo>
                  <a:cubicBezTo>
                    <a:pt x="1286" y="715"/>
                    <a:pt x="1131" y="512"/>
                    <a:pt x="929" y="346"/>
                  </a:cubicBezTo>
                  <a:cubicBezTo>
                    <a:pt x="703" y="179"/>
                    <a:pt x="476" y="96"/>
                    <a:pt x="298" y="48"/>
                  </a:cubicBezTo>
                  <a:cubicBezTo>
                    <a:pt x="11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56"/>
            <p:cNvSpPr/>
            <p:nvPr/>
          </p:nvSpPr>
          <p:spPr>
            <a:xfrm>
              <a:off x="3982625" y="2187600"/>
              <a:ext cx="289650" cy="171175"/>
            </a:xfrm>
            <a:custGeom>
              <a:avLst/>
              <a:gdLst/>
              <a:ahLst/>
              <a:cxnLst/>
              <a:rect l="l" t="t" r="r" b="b"/>
              <a:pathLst>
                <a:path w="11586" h="6847" extrusionOk="0">
                  <a:moveTo>
                    <a:pt x="1" y="1"/>
                  </a:moveTo>
                  <a:cubicBezTo>
                    <a:pt x="1" y="1"/>
                    <a:pt x="179" y="60"/>
                    <a:pt x="513" y="167"/>
                  </a:cubicBezTo>
                  <a:cubicBezTo>
                    <a:pt x="846" y="274"/>
                    <a:pt x="1310" y="429"/>
                    <a:pt x="1894" y="655"/>
                  </a:cubicBezTo>
                  <a:cubicBezTo>
                    <a:pt x="2453" y="882"/>
                    <a:pt x="3144" y="1167"/>
                    <a:pt x="3870" y="1501"/>
                  </a:cubicBezTo>
                  <a:cubicBezTo>
                    <a:pt x="4620" y="1858"/>
                    <a:pt x="5406" y="2263"/>
                    <a:pt x="6204" y="2739"/>
                  </a:cubicBezTo>
                  <a:cubicBezTo>
                    <a:pt x="7013" y="3215"/>
                    <a:pt x="7752" y="3703"/>
                    <a:pt x="8406" y="4180"/>
                  </a:cubicBezTo>
                  <a:cubicBezTo>
                    <a:pt x="9061" y="4656"/>
                    <a:pt x="9645" y="5108"/>
                    <a:pt x="10109" y="5513"/>
                  </a:cubicBezTo>
                  <a:cubicBezTo>
                    <a:pt x="10573" y="5906"/>
                    <a:pt x="10942" y="6239"/>
                    <a:pt x="11193" y="6478"/>
                  </a:cubicBezTo>
                  <a:cubicBezTo>
                    <a:pt x="11443" y="6716"/>
                    <a:pt x="11585" y="6847"/>
                    <a:pt x="11585" y="6847"/>
                  </a:cubicBezTo>
                  <a:cubicBezTo>
                    <a:pt x="11585" y="6847"/>
                    <a:pt x="11466" y="6704"/>
                    <a:pt x="11240" y="6430"/>
                  </a:cubicBezTo>
                  <a:cubicBezTo>
                    <a:pt x="11014" y="6156"/>
                    <a:pt x="10692" y="5787"/>
                    <a:pt x="10240" y="5358"/>
                  </a:cubicBezTo>
                  <a:cubicBezTo>
                    <a:pt x="9799" y="4930"/>
                    <a:pt x="9240" y="4430"/>
                    <a:pt x="8609" y="3918"/>
                  </a:cubicBezTo>
                  <a:cubicBezTo>
                    <a:pt x="7966" y="3406"/>
                    <a:pt x="7216" y="2882"/>
                    <a:pt x="6406" y="2394"/>
                  </a:cubicBezTo>
                  <a:cubicBezTo>
                    <a:pt x="5585" y="1906"/>
                    <a:pt x="4763" y="1513"/>
                    <a:pt x="4001" y="1191"/>
                  </a:cubicBezTo>
                  <a:cubicBezTo>
                    <a:pt x="3251" y="882"/>
                    <a:pt x="2549" y="643"/>
                    <a:pt x="1953" y="465"/>
                  </a:cubicBezTo>
                  <a:cubicBezTo>
                    <a:pt x="1358" y="298"/>
                    <a:pt x="870" y="167"/>
                    <a:pt x="525" y="108"/>
                  </a:cubicBezTo>
                  <a:cubicBezTo>
                    <a:pt x="191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56"/>
            <p:cNvSpPr/>
            <p:nvPr/>
          </p:nvSpPr>
          <p:spPr>
            <a:xfrm>
              <a:off x="4128175" y="2210825"/>
              <a:ext cx="99450" cy="64900"/>
            </a:xfrm>
            <a:custGeom>
              <a:avLst/>
              <a:gdLst/>
              <a:ahLst/>
              <a:cxnLst/>
              <a:rect l="l" t="t" r="r" b="b"/>
              <a:pathLst>
                <a:path w="3978" h="2596" extrusionOk="0">
                  <a:moveTo>
                    <a:pt x="1" y="0"/>
                  </a:moveTo>
                  <a:cubicBezTo>
                    <a:pt x="1" y="0"/>
                    <a:pt x="870" y="572"/>
                    <a:pt x="1977" y="1310"/>
                  </a:cubicBezTo>
                  <a:cubicBezTo>
                    <a:pt x="3085" y="2024"/>
                    <a:pt x="3977" y="2596"/>
                    <a:pt x="3977" y="2596"/>
                  </a:cubicBezTo>
                  <a:cubicBezTo>
                    <a:pt x="3977" y="2596"/>
                    <a:pt x="3811" y="2381"/>
                    <a:pt x="3513" y="2084"/>
                  </a:cubicBezTo>
                  <a:cubicBezTo>
                    <a:pt x="3215" y="1750"/>
                    <a:pt x="2763" y="1346"/>
                    <a:pt x="2203" y="977"/>
                  </a:cubicBezTo>
                  <a:cubicBezTo>
                    <a:pt x="1632" y="607"/>
                    <a:pt x="1084" y="357"/>
                    <a:pt x="668" y="203"/>
                  </a:cubicBezTo>
                  <a:cubicBezTo>
                    <a:pt x="263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56"/>
            <p:cNvSpPr/>
            <p:nvPr/>
          </p:nvSpPr>
          <p:spPr>
            <a:xfrm>
              <a:off x="4185025" y="2212900"/>
              <a:ext cx="47950" cy="35150"/>
            </a:xfrm>
            <a:custGeom>
              <a:avLst/>
              <a:gdLst/>
              <a:ahLst/>
              <a:cxnLst/>
              <a:rect l="l" t="t" r="r" b="b"/>
              <a:pathLst>
                <a:path w="1918" h="140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10" y="477"/>
                    <a:pt x="846" y="870"/>
                  </a:cubicBezTo>
                  <a:cubicBezTo>
                    <a:pt x="1370" y="1251"/>
                    <a:pt x="1918" y="1406"/>
                    <a:pt x="1918" y="1406"/>
                  </a:cubicBezTo>
                  <a:cubicBezTo>
                    <a:pt x="1918" y="1406"/>
                    <a:pt x="1608" y="929"/>
                    <a:pt x="1072" y="536"/>
                  </a:cubicBezTo>
                  <a:cubicBezTo>
                    <a:pt x="549" y="15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56"/>
            <p:cNvSpPr/>
            <p:nvPr/>
          </p:nvSpPr>
          <p:spPr>
            <a:xfrm>
              <a:off x="4198125" y="2195925"/>
              <a:ext cx="44675" cy="26225"/>
            </a:xfrm>
            <a:custGeom>
              <a:avLst/>
              <a:gdLst/>
              <a:ahLst/>
              <a:cxnLst/>
              <a:rect l="l" t="t" r="r" b="b"/>
              <a:pathLst>
                <a:path w="1787" h="1049" extrusionOk="0">
                  <a:moveTo>
                    <a:pt x="1" y="1"/>
                  </a:moveTo>
                  <a:cubicBezTo>
                    <a:pt x="1" y="1"/>
                    <a:pt x="334" y="370"/>
                    <a:pt x="822" y="656"/>
                  </a:cubicBezTo>
                  <a:cubicBezTo>
                    <a:pt x="1299" y="930"/>
                    <a:pt x="1787" y="1049"/>
                    <a:pt x="1787" y="1049"/>
                  </a:cubicBezTo>
                  <a:cubicBezTo>
                    <a:pt x="1787" y="1049"/>
                    <a:pt x="1513" y="620"/>
                    <a:pt x="1013" y="310"/>
                  </a:cubicBezTo>
                  <a:cubicBezTo>
                    <a:pt x="50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56"/>
            <p:cNvSpPr/>
            <p:nvPr/>
          </p:nvSpPr>
          <p:spPr>
            <a:xfrm>
              <a:off x="4220150" y="2186850"/>
              <a:ext cx="28900" cy="14625"/>
            </a:xfrm>
            <a:custGeom>
              <a:avLst/>
              <a:gdLst/>
              <a:ahLst/>
              <a:cxnLst/>
              <a:rect l="l" t="t" r="r" b="b"/>
              <a:pathLst>
                <a:path w="1156" h="585" extrusionOk="0">
                  <a:moveTo>
                    <a:pt x="123" y="0"/>
                  </a:moveTo>
                  <a:cubicBezTo>
                    <a:pt x="48" y="0"/>
                    <a:pt x="1" y="7"/>
                    <a:pt x="1" y="7"/>
                  </a:cubicBezTo>
                  <a:cubicBezTo>
                    <a:pt x="1" y="7"/>
                    <a:pt x="156" y="304"/>
                    <a:pt x="489" y="459"/>
                  </a:cubicBezTo>
                  <a:cubicBezTo>
                    <a:pt x="686" y="565"/>
                    <a:pt x="902" y="585"/>
                    <a:pt x="1033" y="585"/>
                  </a:cubicBezTo>
                  <a:cubicBezTo>
                    <a:pt x="1108" y="585"/>
                    <a:pt x="1156" y="578"/>
                    <a:pt x="1156" y="578"/>
                  </a:cubicBezTo>
                  <a:cubicBezTo>
                    <a:pt x="1156" y="578"/>
                    <a:pt x="977" y="269"/>
                    <a:pt x="668" y="126"/>
                  </a:cubicBezTo>
                  <a:cubicBezTo>
                    <a:pt x="471" y="20"/>
                    <a:pt x="254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56"/>
            <p:cNvSpPr/>
            <p:nvPr/>
          </p:nvSpPr>
          <p:spPr>
            <a:xfrm>
              <a:off x="4228200" y="2167775"/>
              <a:ext cx="32175" cy="13300"/>
            </a:xfrm>
            <a:custGeom>
              <a:avLst/>
              <a:gdLst/>
              <a:ahLst/>
              <a:cxnLst/>
              <a:rect l="l" t="t" r="r" b="b"/>
              <a:pathLst>
                <a:path w="1287" h="532" extrusionOk="0">
                  <a:moveTo>
                    <a:pt x="241" y="0"/>
                  </a:moveTo>
                  <a:cubicBezTo>
                    <a:pt x="98" y="0"/>
                    <a:pt x="0" y="20"/>
                    <a:pt x="0" y="20"/>
                  </a:cubicBezTo>
                  <a:cubicBezTo>
                    <a:pt x="0" y="20"/>
                    <a:pt x="215" y="317"/>
                    <a:pt x="572" y="448"/>
                  </a:cubicBezTo>
                  <a:cubicBezTo>
                    <a:pt x="731" y="514"/>
                    <a:pt x="896" y="532"/>
                    <a:pt x="1026" y="532"/>
                  </a:cubicBezTo>
                  <a:cubicBezTo>
                    <a:pt x="1179" y="532"/>
                    <a:pt x="1286" y="508"/>
                    <a:pt x="1286" y="508"/>
                  </a:cubicBezTo>
                  <a:cubicBezTo>
                    <a:pt x="1286" y="508"/>
                    <a:pt x="1072" y="210"/>
                    <a:pt x="715" y="79"/>
                  </a:cubicBezTo>
                  <a:cubicBezTo>
                    <a:pt x="544" y="17"/>
                    <a:pt x="37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56"/>
            <p:cNvSpPr/>
            <p:nvPr/>
          </p:nvSpPr>
          <p:spPr>
            <a:xfrm>
              <a:off x="4240400" y="2145775"/>
              <a:ext cx="32175" cy="16025"/>
            </a:xfrm>
            <a:custGeom>
              <a:avLst/>
              <a:gdLst/>
              <a:ahLst/>
              <a:cxnLst/>
              <a:rect l="l" t="t" r="r" b="b"/>
              <a:pathLst>
                <a:path w="1287" h="641" extrusionOk="0">
                  <a:moveTo>
                    <a:pt x="118" y="1"/>
                  </a:moveTo>
                  <a:cubicBezTo>
                    <a:pt x="45" y="1"/>
                    <a:pt x="0" y="7"/>
                    <a:pt x="0" y="7"/>
                  </a:cubicBezTo>
                  <a:cubicBezTo>
                    <a:pt x="0" y="7"/>
                    <a:pt x="191" y="316"/>
                    <a:pt x="548" y="495"/>
                  </a:cubicBezTo>
                  <a:cubicBezTo>
                    <a:pt x="812" y="622"/>
                    <a:pt x="1075" y="641"/>
                    <a:pt x="1205" y="641"/>
                  </a:cubicBezTo>
                  <a:cubicBezTo>
                    <a:pt x="1256" y="641"/>
                    <a:pt x="1286" y="638"/>
                    <a:pt x="1286" y="638"/>
                  </a:cubicBezTo>
                  <a:cubicBezTo>
                    <a:pt x="1286" y="638"/>
                    <a:pt x="1096" y="316"/>
                    <a:pt x="727" y="138"/>
                  </a:cubicBezTo>
                  <a:cubicBezTo>
                    <a:pt x="494" y="21"/>
                    <a:pt x="256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56"/>
            <p:cNvSpPr/>
            <p:nvPr/>
          </p:nvSpPr>
          <p:spPr>
            <a:xfrm>
              <a:off x="4261825" y="2129550"/>
              <a:ext cx="18475" cy="12825"/>
            </a:xfrm>
            <a:custGeom>
              <a:avLst/>
              <a:gdLst/>
              <a:ahLst/>
              <a:cxnLst/>
              <a:rect l="l" t="t" r="r" b="b"/>
              <a:pathLst>
                <a:path w="739" h="513" extrusionOk="0">
                  <a:moveTo>
                    <a:pt x="1" y="1"/>
                  </a:moveTo>
                  <a:cubicBezTo>
                    <a:pt x="1" y="1"/>
                    <a:pt x="13" y="72"/>
                    <a:pt x="36" y="168"/>
                  </a:cubicBezTo>
                  <a:cubicBezTo>
                    <a:pt x="72" y="251"/>
                    <a:pt x="144" y="358"/>
                    <a:pt x="251" y="429"/>
                  </a:cubicBezTo>
                  <a:cubicBezTo>
                    <a:pt x="358" y="489"/>
                    <a:pt x="489" y="513"/>
                    <a:pt x="572" y="513"/>
                  </a:cubicBezTo>
                  <a:cubicBezTo>
                    <a:pt x="679" y="513"/>
                    <a:pt x="739" y="477"/>
                    <a:pt x="739" y="477"/>
                  </a:cubicBezTo>
                  <a:lnTo>
                    <a:pt x="667" y="334"/>
                  </a:lnTo>
                  <a:cubicBezTo>
                    <a:pt x="620" y="239"/>
                    <a:pt x="548" y="144"/>
                    <a:pt x="453" y="96"/>
                  </a:cubicBezTo>
                  <a:cubicBezTo>
                    <a:pt x="370" y="25"/>
                    <a:pt x="25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56"/>
            <p:cNvSpPr/>
            <p:nvPr/>
          </p:nvSpPr>
          <p:spPr>
            <a:xfrm>
              <a:off x="3927550" y="1657175"/>
              <a:ext cx="105400" cy="101525"/>
            </a:xfrm>
            <a:custGeom>
              <a:avLst/>
              <a:gdLst/>
              <a:ahLst/>
              <a:cxnLst/>
              <a:rect l="l" t="t" r="r" b="b"/>
              <a:pathLst>
                <a:path w="4216" h="4061" extrusionOk="0">
                  <a:moveTo>
                    <a:pt x="1" y="1"/>
                  </a:moveTo>
                  <a:cubicBezTo>
                    <a:pt x="1" y="1"/>
                    <a:pt x="144" y="298"/>
                    <a:pt x="442" y="739"/>
                  </a:cubicBezTo>
                  <a:cubicBezTo>
                    <a:pt x="739" y="1191"/>
                    <a:pt x="1192" y="1787"/>
                    <a:pt x="1787" y="2358"/>
                  </a:cubicBezTo>
                  <a:cubicBezTo>
                    <a:pt x="2382" y="2930"/>
                    <a:pt x="2989" y="3358"/>
                    <a:pt x="3454" y="3644"/>
                  </a:cubicBezTo>
                  <a:cubicBezTo>
                    <a:pt x="3918" y="3930"/>
                    <a:pt x="4216" y="4061"/>
                    <a:pt x="4216" y="4061"/>
                  </a:cubicBezTo>
                  <a:cubicBezTo>
                    <a:pt x="4216" y="4061"/>
                    <a:pt x="3966" y="3834"/>
                    <a:pt x="3561" y="3489"/>
                  </a:cubicBezTo>
                  <a:cubicBezTo>
                    <a:pt x="3168" y="3132"/>
                    <a:pt x="2632" y="2644"/>
                    <a:pt x="2049" y="2084"/>
                  </a:cubicBezTo>
                  <a:cubicBezTo>
                    <a:pt x="1477" y="1525"/>
                    <a:pt x="965" y="1001"/>
                    <a:pt x="596" y="620"/>
                  </a:cubicBezTo>
                  <a:cubicBezTo>
                    <a:pt x="227" y="22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56"/>
            <p:cNvSpPr/>
            <p:nvPr/>
          </p:nvSpPr>
          <p:spPr>
            <a:xfrm>
              <a:off x="3920425" y="1678025"/>
              <a:ext cx="44075" cy="55075"/>
            </a:xfrm>
            <a:custGeom>
              <a:avLst/>
              <a:gdLst/>
              <a:ahLst/>
              <a:cxnLst/>
              <a:rect l="l" t="t" r="r" b="b"/>
              <a:pathLst>
                <a:path w="1763" h="2203" extrusionOk="0">
                  <a:moveTo>
                    <a:pt x="0" y="0"/>
                  </a:moveTo>
                  <a:cubicBezTo>
                    <a:pt x="0" y="0"/>
                    <a:pt x="48" y="155"/>
                    <a:pt x="143" y="393"/>
                  </a:cubicBezTo>
                  <a:cubicBezTo>
                    <a:pt x="238" y="631"/>
                    <a:pt x="393" y="964"/>
                    <a:pt x="643" y="1274"/>
                  </a:cubicBezTo>
                  <a:cubicBezTo>
                    <a:pt x="893" y="1584"/>
                    <a:pt x="1179" y="1822"/>
                    <a:pt x="1393" y="1977"/>
                  </a:cubicBezTo>
                  <a:cubicBezTo>
                    <a:pt x="1608" y="2119"/>
                    <a:pt x="1762" y="2203"/>
                    <a:pt x="1762" y="2203"/>
                  </a:cubicBezTo>
                  <a:cubicBezTo>
                    <a:pt x="1762" y="2203"/>
                    <a:pt x="1691" y="2048"/>
                    <a:pt x="1524" y="1846"/>
                  </a:cubicBezTo>
                  <a:cubicBezTo>
                    <a:pt x="1369" y="1619"/>
                    <a:pt x="1179" y="1334"/>
                    <a:pt x="941" y="1036"/>
                  </a:cubicBezTo>
                  <a:cubicBezTo>
                    <a:pt x="715" y="738"/>
                    <a:pt x="476" y="488"/>
                    <a:pt x="298" y="2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56"/>
            <p:cNvSpPr/>
            <p:nvPr/>
          </p:nvSpPr>
          <p:spPr>
            <a:xfrm>
              <a:off x="3854625" y="1739325"/>
              <a:ext cx="52425" cy="40800"/>
            </a:xfrm>
            <a:custGeom>
              <a:avLst/>
              <a:gdLst/>
              <a:ahLst/>
              <a:cxnLst/>
              <a:rect l="l" t="t" r="r" b="b"/>
              <a:pathLst>
                <a:path w="2097" h="163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1" y="132"/>
                    <a:pt x="215" y="346"/>
                  </a:cubicBezTo>
                  <a:cubicBezTo>
                    <a:pt x="358" y="548"/>
                    <a:pt x="584" y="798"/>
                    <a:pt x="882" y="1037"/>
                  </a:cubicBezTo>
                  <a:cubicBezTo>
                    <a:pt x="1180" y="1275"/>
                    <a:pt x="1477" y="1430"/>
                    <a:pt x="1715" y="1513"/>
                  </a:cubicBezTo>
                  <a:cubicBezTo>
                    <a:pt x="1954" y="1608"/>
                    <a:pt x="2096" y="1632"/>
                    <a:pt x="2096" y="1632"/>
                  </a:cubicBezTo>
                  <a:cubicBezTo>
                    <a:pt x="2096" y="1632"/>
                    <a:pt x="1680" y="1156"/>
                    <a:pt x="1132" y="727"/>
                  </a:cubicBezTo>
                  <a:cubicBezTo>
                    <a:pt x="549" y="28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56"/>
            <p:cNvSpPr/>
            <p:nvPr/>
          </p:nvSpPr>
          <p:spPr>
            <a:xfrm>
              <a:off x="3530500" y="2110500"/>
              <a:ext cx="175025" cy="115525"/>
            </a:xfrm>
            <a:custGeom>
              <a:avLst/>
              <a:gdLst/>
              <a:ahLst/>
              <a:cxnLst/>
              <a:rect l="l" t="t" r="r" b="b"/>
              <a:pathLst>
                <a:path w="7001" h="4621" extrusionOk="0">
                  <a:moveTo>
                    <a:pt x="0" y="1"/>
                  </a:moveTo>
                  <a:cubicBezTo>
                    <a:pt x="0" y="1"/>
                    <a:pt x="310" y="358"/>
                    <a:pt x="869" y="894"/>
                  </a:cubicBezTo>
                  <a:cubicBezTo>
                    <a:pt x="1417" y="1418"/>
                    <a:pt x="2227" y="2120"/>
                    <a:pt x="3203" y="2763"/>
                  </a:cubicBezTo>
                  <a:cubicBezTo>
                    <a:pt x="4191" y="3394"/>
                    <a:pt x="5144" y="3870"/>
                    <a:pt x="5834" y="4168"/>
                  </a:cubicBezTo>
                  <a:cubicBezTo>
                    <a:pt x="6548" y="4466"/>
                    <a:pt x="7001" y="4620"/>
                    <a:pt x="7001" y="4620"/>
                  </a:cubicBezTo>
                  <a:cubicBezTo>
                    <a:pt x="7001" y="4620"/>
                    <a:pt x="6596" y="4382"/>
                    <a:pt x="5929" y="3978"/>
                  </a:cubicBezTo>
                  <a:cubicBezTo>
                    <a:pt x="5263" y="3585"/>
                    <a:pt x="4382" y="3061"/>
                    <a:pt x="3417" y="2418"/>
                  </a:cubicBezTo>
                  <a:cubicBezTo>
                    <a:pt x="2465" y="1787"/>
                    <a:pt x="1595" y="1180"/>
                    <a:pt x="988" y="739"/>
                  </a:cubicBezTo>
                  <a:cubicBezTo>
                    <a:pt x="381" y="28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56"/>
            <p:cNvSpPr/>
            <p:nvPr/>
          </p:nvSpPr>
          <p:spPr>
            <a:xfrm>
              <a:off x="3556375" y="2081925"/>
              <a:ext cx="44675" cy="31275"/>
            </a:xfrm>
            <a:custGeom>
              <a:avLst/>
              <a:gdLst/>
              <a:ahLst/>
              <a:cxnLst/>
              <a:rect l="l" t="t" r="r" b="b"/>
              <a:pathLst>
                <a:path w="1787" h="125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75" y="441"/>
                    <a:pt x="775" y="787"/>
                  </a:cubicBezTo>
                  <a:cubicBezTo>
                    <a:pt x="1275" y="1132"/>
                    <a:pt x="1787" y="1251"/>
                    <a:pt x="1787" y="1251"/>
                  </a:cubicBezTo>
                  <a:cubicBezTo>
                    <a:pt x="1787" y="1251"/>
                    <a:pt x="1513" y="810"/>
                    <a:pt x="1001" y="465"/>
                  </a:cubicBezTo>
                  <a:cubicBezTo>
                    <a:pt x="501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56"/>
            <p:cNvSpPr/>
            <p:nvPr/>
          </p:nvSpPr>
          <p:spPr>
            <a:xfrm>
              <a:off x="3575725" y="2060800"/>
              <a:ext cx="44675" cy="27100"/>
            </a:xfrm>
            <a:custGeom>
              <a:avLst/>
              <a:gdLst/>
              <a:ahLst/>
              <a:cxnLst/>
              <a:rect l="l" t="t" r="r" b="b"/>
              <a:pathLst>
                <a:path w="1787" h="1084" extrusionOk="0">
                  <a:moveTo>
                    <a:pt x="1" y="0"/>
                  </a:moveTo>
                  <a:cubicBezTo>
                    <a:pt x="1" y="1"/>
                    <a:pt x="298" y="417"/>
                    <a:pt x="787" y="715"/>
                  </a:cubicBezTo>
                  <a:cubicBezTo>
                    <a:pt x="1275" y="1013"/>
                    <a:pt x="1787" y="1084"/>
                    <a:pt x="1787" y="1084"/>
                  </a:cubicBezTo>
                  <a:cubicBezTo>
                    <a:pt x="1787" y="1084"/>
                    <a:pt x="1501" y="667"/>
                    <a:pt x="989" y="370"/>
                  </a:cubicBezTo>
                  <a:cubicBezTo>
                    <a:pt x="501" y="7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56"/>
            <p:cNvSpPr/>
            <p:nvPr/>
          </p:nvSpPr>
          <p:spPr>
            <a:xfrm>
              <a:off x="3595975" y="2038475"/>
              <a:ext cx="25925" cy="19675"/>
            </a:xfrm>
            <a:custGeom>
              <a:avLst/>
              <a:gdLst/>
              <a:ahLst/>
              <a:cxnLst/>
              <a:rect l="l" t="t" r="r" b="b"/>
              <a:pathLst>
                <a:path w="1037" h="787" extrusionOk="0">
                  <a:moveTo>
                    <a:pt x="0" y="1"/>
                  </a:moveTo>
                  <a:cubicBezTo>
                    <a:pt x="0" y="1"/>
                    <a:pt x="108" y="322"/>
                    <a:pt x="393" y="548"/>
                  </a:cubicBezTo>
                  <a:cubicBezTo>
                    <a:pt x="679" y="774"/>
                    <a:pt x="1036" y="786"/>
                    <a:pt x="1036" y="786"/>
                  </a:cubicBezTo>
                  <a:cubicBezTo>
                    <a:pt x="1036" y="786"/>
                    <a:pt x="929" y="453"/>
                    <a:pt x="643" y="239"/>
                  </a:cubicBezTo>
                  <a:cubicBezTo>
                    <a:pt x="358" y="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56"/>
            <p:cNvSpPr/>
            <p:nvPr/>
          </p:nvSpPr>
          <p:spPr>
            <a:xfrm>
              <a:off x="3611450" y="2019575"/>
              <a:ext cx="24125" cy="12350"/>
            </a:xfrm>
            <a:custGeom>
              <a:avLst/>
              <a:gdLst/>
              <a:ahLst/>
              <a:cxnLst/>
              <a:rect l="l" t="t" r="r" b="b"/>
              <a:pathLst>
                <a:path w="965" h="494" extrusionOk="0">
                  <a:moveTo>
                    <a:pt x="282" y="0"/>
                  </a:moveTo>
                  <a:cubicBezTo>
                    <a:pt x="244" y="0"/>
                    <a:pt x="209" y="3"/>
                    <a:pt x="179" y="6"/>
                  </a:cubicBezTo>
                  <a:cubicBezTo>
                    <a:pt x="72" y="30"/>
                    <a:pt x="1" y="54"/>
                    <a:pt x="1" y="54"/>
                  </a:cubicBezTo>
                  <a:cubicBezTo>
                    <a:pt x="1" y="54"/>
                    <a:pt x="36" y="114"/>
                    <a:pt x="120" y="185"/>
                  </a:cubicBezTo>
                  <a:cubicBezTo>
                    <a:pt x="191" y="268"/>
                    <a:pt x="274" y="352"/>
                    <a:pt x="417" y="411"/>
                  </a:cubicBezTo>
                  <a:cubicBezTo>
                    <a:pt x="548" y="471"/>
                    <a:pt x="679" y="483"/>
                    <a:pt x="786" y="483"/>
                  </a:cubicBezTo>
                  <a:cubicBezTo>
                    <a:pt x="822" y="491"/>
                    <a:pt x="854" y="493"/>
                    <a:pt x="880" y="493"/>
                  </a:cubicBezTo>
                  <a:cubicBezTo>
                    <a:pt x="933" y="493"/>
                    <a:pt x="965" y="483"/>
                    <a:pt x="965" y="483"/>
                  </a:cubicBezTo>
                  <a:cubicBezTo>
                    <a:pt x="965" y="483"/>
                    <a:pt x="929" y="411"/>
                    <a:pt x="894" y="328"/>
                  </a:cubicBezTo>
                  <a:cubicBezTo>
                    <a:pt x="810" y="221"/>
                    <a:pt x="727" y="114"/>
                    <a:pt x="572" y="54"/>
                  </a:cubicBezTo>
                  <a:cubicBezTo>
                    <a:pt x="473" y="13"/>
                    <a:pt x="369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56"/>
            <p:cNvSpPr/>
            <p:nvPr/>
          </p:nvSpPr>
          <p:spPr>
            <a:xfrm>
              <a:off x="3350400" y="2217075"/>
              <a:ext cx="106600" cy="25450"/>
            </a:xfrm>
            <a:custGeom>
              <a:avLst/>
              <a:gdLst/>
              <a:ahLst/>
              <a:cxnLst/>
              <a:rect l="l" t="t" r="r" b="b"/>
              <a:pathLst>
                <a:path w="4264" h="10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15" y="131"/>
                    <a:pt x="584" y="298"/>
                  </a:cubicBezTo>
                  <a:cubicBezTo>
                    <a:pt x="941" y="465"/>
                    <a:pt x="1465" y="655"/>
                    <a:pt x="2061" y="798"/>
                  </a:cubicBezTo>
                  <a:cubicBezTo>
                    <a:pt x="2656" y="953"/>
                    <a:pt x="3204" y="1000"/>
                    <a:pt x="3608" y="1012"/>
                  </a:cubicBezTo>
                  <a:cubicBezTo>
                    <a:pt x="3743" y="1016"/>
                    <a:pt x="3861" y="1018"/>
                    <a:pt x="3958" y="1018"/>
                  </a:cubicBezTo>
                  <a:cubicBezTo>
                    <a:pt x="4152" y="1018"/>
                    <a:pt x="4263" y="1012"/>
                    <a:pt x="4263" y="1012"/>
                  </a:cubicBezTo>
                  <a:cubicBezTo>
                    <a:pt x="4263" y="1012"/>
                    <a:pt x="3323" y="715"/>
                    <a:pt x="2144" y="429"/>
                  </a:cubicBezTo>
                  <a:cubicBezTo>
                    <a:pt x="989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56"/>
            <p:cNvSpPr/>
            <p:nvPr/>
          </p:nvSpPr>
          <p:spPr>
            <a:xfrm>
              <a:off x="3366475" y="2199750"/>
              <a:ext cx="48850" cy="13675"/>
            </a:xfrm>
            <a:custGeom>
              <a:avLst/>
              <a:gdLst/>
              <a:ahLst/>
              <a:cxnLst/>
              <a:rect l="l" t="t" r="r" b="b"/>
              <a:pathLst>
                <a:path w="1954" h="547" extrusionOk="0">
                  <a:moveTo>
                    <a:pt x="487" y="1"/>
                  </a:moveTo>
                  <a:cubicBezTo>
                    <a:pt x="199" y="1"/>
                    <a:pt x="1" y="50"/>
                    <a:pt x="1" y="50"/>
                  </a:cubicBezTo>
                  <a:cubicBezTo>
                    <a:pt x="1" y="50"/>
                    <a:pt x="417" y="324"/>
                    <a:pt x="941" y="455"/>
                  </a:cubicBezTo>
                  <a:cubicBezTo>
                    <a:pt x="1251" y="531"/>
                    <a:pt x="1542" y="547"/>
                    <a:pt x="1731" y="547"/>
                  </a:cubicBezTo>
                  <a:cubicBezTo>
                    <a:pt x="1869" y="547"/>
                    <a:pt x="1953" y="538"/>
                    <a:pt x="1953" y="538"/>
                  </a:cubicBezTo>
                  <a:cubicBezTo>
                    <a:pt x="1953" y="538"/>
                    <a:pt x="1584" y="217"/>
                    <a:pt x="1025" y="62"/>
                  </a:cubicBezTo>
                  <a:cubicBezTo>
                    <a:pt x="830" y="16"/>
                    <a:pt x="645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56"/>
            <p:cNvSpPr/>
            <p:nvPr/>
          </p:nvSpPr>
          <p:spPr>
            <a:xfrm>
              <a:off x="3390600" y="2171725"/>
              <a:ext cx="31275" cy="11725"/>
            </a:xfrm>
            <a:custGeom>
              <a:avLst/>
              <a:gdLst/>
              <a:ahLst/>
              <a:cxnLst/>
              <a:rect l="l" t="t" r="r" b="b"/>
              <a:pathLst>
                <a:path w="1251" h="469" extrusionOk="0">
                  <a:moveTo>
                    <a:pt x="415" y="0"/>
                  </a:moveTo>
                  <a:cubicBezTo>
                    <a:pt x="176" y="0"/>
                    <a:pt x="0" y="76"/>
                    <a:pt x="0" y="76"/>
                  </a:cubicBezTo>
                  <a:cubicBezTo>
                    <a:pt x="0" y="76"/>
                    <a:pt x="262" y="314"/>
                    <a:pt x="584" y="409"/>
                  </a:cubicBezTo>
                  <a:cubicBezTo>
                    <a:pt x="726" y="455"/>
                    <a:pt x="869" y="468"/>
                    <a:pt x="986" y="468"/>
                  </a:cubicBezTo>
                  <a:cubicBezTo>
                    <a:pt x="1141" y="468"/>
                    <a:pt x="1250" y="445"/>
                    <a:pt x="1250" y="445"/>
                  </a:cubicBezTo>
                  <a:cubicBezTo>
                    <a:pt x="1250" y="445"/>
                    <a:pt x="1048" y="147"/>
                    <a:pt x="703" y="40"/>
                  </a:cubicBezTo>
                  <a:cubicBezTo>
                    <a:pt x="602" y="11"/>
                    <a:pt x="50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56"/>
            <p:cNvSpPr/>
            <p:nvPr/>
          </p:nvSpPr>
          <p:spPr>
            <a:xfrm>
              <a:off x="3495950" y="2066750"/>
              <a:ext cx="35750" cy="12850"/>
            </a:xfrm>
            <a:custGeom>
              <a:avLst/>
              <a:gdLst/>
              <a:ahLst/>
              <a:cxnLst/>
              <a:rect l="l" t="t" r="r" b="b"/>
              <a:pathLst>
                <a:path w="1430" h="514" extrusionOk="0">
                  <a:moveTo>
                    <a:pt x="1" y="1"/>
                  </a:moveTo>
                  <a:cubicBezTo>
                    <a:pt x="1" y="1"/>
                    <a:pt x="60" y="72"/>
                    <a:pt x="168" y="179"/>
                  </a:cubicBezTo>
                  <a:cubicBezTo>
                    <a:pt x="275" y="286"/>
                    <a:pt x="430" y="405"/>
                    <a:pt x="644" y="465"/>
                  </a:cubicBezTo>
                  <a:cubicBezTo>
                    <a:pt x="758" y="499"/>
                    <a:pt x="872" y="513"/>
                    <a:pt x="975" y="513"/>
                  </a:cubicBezTo>
                  <a:cubicBezTo>
                    <a:pt x="1055" y="513"/>
                    <a:pt x="1129" y="504"/>
                    <a:pt x="1192" y="489"/>
                  </a:cubicBezTo>
                  <a:cubicBezTo>
                    <a:pt x="1346" y="477"/>
                    <a:pt x="1430" y="429"/>
                    <a:pt x="1430" y="429"/>
                  </a:cubicBezTo>
                  <a:cubicBezTo>
                    <a:pt x="1430" y="429"/>
                    <a:pt x="1358" y="370"/>
                    <a:pt x="1239" y="298"/>
                  </a:cubicBezTo>
                  <a:cubicBezTo>
                    <a:pt x="1120" y="239"/>
                    <a:pt x="953" y="143"/>
                    <a:pt x="763" y="84"/>
                  </a:cubicBezTo>
                  <a:cubicBezTo>
                    <a:pt x="572" y="24"/>
                    <a:pt x="394" y="1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56"/>
            <p:cNvSpPr/>
            <p:nvPr/>
          </p:nvSpPr>
          <p:spPr>
            <a:xfrm>
              <a:off x="3512625" y="2047400"/>
              <a:ext cx="24725" cy="11650"/>
            </a:xfrm>
            <a:custGeom>
              <a:avLst/>
              <a:gdLst/>
              <a:ahLst/>
              <a:cxnLst/>
              <a:rect l="l" t="t" r="r" b="b"/>
              <a:pathLst>
                <a:path w="989" h="466" extrusionOk="0">
                  <a:moveTo>
                    <a:pt x="302" y="1"/>
                  </a:moveTo>
                  <a:cubicBezTo>
                    <a:pt x="133" y="1"/>
                    <a:pt x="1" y="48"/>
                    <a:pt x="1" y="48"/>
                  </a:cubicBezTo>
                  <a:cubicBezTo>
                    <a:pt x="1" y="48"/>
                    <a:pt x="155" y="310"/>
                    <a:pt x="417" y="417"/>
                  </a:cubicBezTo>
                  <a:cubicBezTo>
                    <a:pt x="509" y="453"/>
                    <a:pt x="603" y="465"/>
                    <a:pt x="687" y="465"/>
                  </a:cubicBezTo>
                  <a:cubicBezTo>
                    <a:pt x="857" y="465"/>
                    <a:pt x="989" y="417"/>
                    <a:pt x="989" y="417"/>
                  </a:cubicBezTo>
                  <a:cubicBezTo>
                    <a:pt x="989" y="417"/>
                    <a:pt x="834" y="144"/>
                    <a:pt x="572" y="48"/>
                  </a:cubicBezTo>
                  <a:cubicBezTo>
                    <a:pt x="481" y="13"/>
                    <a:pt x="387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56"/>
            <p:cNvSpPr/>
            <p:nvPr/>
          </p:nvSpPr>
          <p:spPr>
            <a:xfrm>
              <a:off x="3541800" y="2027850"/>
              <a:ext cx="21450" cy="11150"/>
            </a:xfrm>
            <a:custGeom>
              <a:avLst/>
              <a:gdLst/>
              <a:ahLst/>
              <a:cxnLst/>
              <a:rect l="l" t="t" r="r" b="b"/>
              <a:pathLst>
                <a:path w="858" h="446" extrusionOk="0">
                  <a:moveTo>
                    <a:pt x="301" y="1"/>
                  </a:moveTo>
                  <a:cubicBezTo>
                    <a:pt x="136" y="1"/>
                    <a:pt x="0" y="56"/>
                    <a:pt x="0" y="56"/>
                  </a:cubicBezTo>
                  <a:cubicBezTo>
                    <a:pt x="0" y="56"/>
                    <a:pt x="120" y="318"/>
                    <a:pt x="358" y="414"/>
                  </a:cubicBezTo>
                  <a:cubicBezTo>
                    <a:pt x="424" y="437"/>
                    <a:pt x="493" y="445"/>
                    <a:pt x="557" y="445"/>
                  </a:cubicBezTo>
                  <a:cubicBezTo>
                    <a:pt x="722" y="445"/>
                    <a:pt x="858" y="390"/>
                    <a:pt x="858" y="390"/>
                  </a:cubicBezTo>
                  <a:cubicBezTo>
                    <a:pt x="858" y="390"/>
                    <a:pt x="739" y="128"/>
                    <a:pt x="501" y="33"/>
                  </a:cubicBezTo>
                  <a:cubicBezTo>
                    <a:pt x="434" y="9"/>
                    <a:pt x="365" y="1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56"/>
            <p:cNvSpPr/>
            <p:nvPr/>
          </p:nvSpPr>
          <p:spPr>
            <a:xfrm>
              <a:off x="3503400" y="2281375"/>
              <a:ext cx="359000" cy="107175"/>
            </a:xfrm>
            <a:custGeom>
              <a:avLst/>
              <a:gdLst/>
              <a:ahLst/>
              <a:cxnLst/>
              <a:rect l="l" t="t" r="r" b="b"/>
              <a:pathLst>
                <a:path w="14360" h="4287" extrusionOk="0">
                  <a:moveTo>
                    <a:pt x="1" y="0"/>
                  </a:moveTo>
                  <a:cubicBezTo>
                    <a:pt x="1" y="0"/>
                    <a:pt x="3168" y="1143"/>
                    <a:pt x="7132" y="2334"/>
                  </a:cubicBezTo>
                  <a:cubicBezTo>
                    <a:pt x="11085" y="3512"/>
                    <a:pt x="14360" y="4286"/>
                    <a:pt x="14360" y="4286"/>
                  </a:cubicBezTo>
                  <a:cubicBezTo>
                    <a:pt x="14360" y="4286"/>
                    <a:pt x="11192" y="3143"/>
                    <a:pt x="7240" y="1953"/>
                  </a:cubicBezTo>
                  <a:cubicBezTo>
                    <a:pt x="3275" y="77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56"/>
            <p:cNvSpPr/>
            <p:nvPr/>
          </p:nvSpPr>
          <p:spPr>
            <a:xfrm>
              <a:off x="3535850" y="2266775"/>
              <a:ext cx="176225" cy="59550"/>
            </a:xfrm>
            <a:custGeom>
              <a:avLst/>
              <a:gdLst/>
              <a:ahLst/>
              <a:cxnLst/>
              <a:rect l="l" t="t" r="r" b="b"/>
              <a:pathLst>
                <a:path w="7049" h="2382" extrusionOk="0">
                  <a:moveTo>
                    <a:pt x="0" y="1"/>
                  </a:moveTo>
                  <a:cubicBezTo>
                    <a:pt x="0" y="1"/>
                    <a:pt x="1560" y="596"/>
                    <a:pt x="3513" y="1251"/>
                  </a:cubicBezTo>
                  <a:cubicBezTo>
                    <a:pt x="5442" y="1906"/>
                    <a:pt x="7049" y="2382"/>
                    <a:pt x="7049" y="2382"/>
                  </a:cubicBezTo>
                  <a:cubicBezTo>
                    <a:pt x="7049" y="2382"/>
                    <a:pt x="6680" y="2179"/>
                    <a:pt x="6073" y="1882"/>
                  </a:cubicBezTo>
                  <a:cubicBezTo>
                    <a:pt x="5453" y="1584"/>
                    <a:pt x="4608" y="1215"/>
                    <a:pt x="3632" y="882"/>
                  </a:cubicBezTo>
                  <a:cubicBezTo>
                    <a:pt x="2667" y="560"/>
                    <a:pt x="1751" y="334"/>
                    <a:pt x="1084" y="203"/>
                  </a:cubicBezTo>
                  <a:cubicBezTo>
                    <a:pt x="417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56"/>
            <p:cNvSpPr/>
            <p:nvPr/>
          </p:nvSpPr>
          <p:spPr>
            <a:xfrm>
              <a:off x="3534650" y="2247425"/>
              <a:ext cx="84575" cy="30400"/>
            </a:xfrm>
            <a:custGeom>
              <a:avLst/>
              <a:gdLst/>
              <a:ahLst/>
              <a:cxnLst/>
              <a:rect l="l" t="t" r="r" b="b"/>
              <a:pathLst>
                <a:path w="3383" h="1216" extrusionOk="0">
                  <a:moveTo>
                    <a:pt x="1" y="1"/>
                  </a:moveTo>
                  <a:cubicBezTo>
                    <a:pt x="1" y="1"/>
                    <a:pt x="703" y="453"/>
                    <a:pt x="1620" y="798"/>
                  </a:cubicBezTo>
                  <a:cubicBezTo>
                    <a:pt x="2561" y="1120"/>
                    <a:pt x="3382" y="1215"/>
                    <a:pt x="3382" y="1215"/>
                  </a:cubicBezTo>
                  <a:cubicBezTo>
                    <a:pt x="3382" y="1215"/>
                    <a:pt x="2692" y="751"/>
                    <a:pt x="1763" y="417"/>
                  </a:cubicBezTo>
                  <a:cubicBezTo>
                    <a:pt x="822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56"/>
            <p:cNvSpPr/>
            <p:nvPr/>
          </p:nvSpPr>
          <p:spPr>
            <a:xfrm>
              <a:off x="3540900" y="2226150"/>
              <a:ext cx="47050" cy="16400"/>
            </a:xfrm>
            <a:custGeom>
              <a:avLst/>
              <a:gdLst/>
              <a:ahLst/>
              <a:cxnLst/>
              <a:rect l="l" t="t" r="r" b="b"/>
              <a:pathLst>
                <a:path w="1882" h="656" extrusionOk="0">
                  <a:moveTo>
                    <a:pt x="161" y="1"/>
                  </a:moveTo>
                  <a:cubicBezTo>
                    <a:pt x="61" y="1"/>
                    <a:pt x="1" y="6"/>
                    <a:pt x="1" y="6"/>
                  </a:cubicBezTo>
                  <a:cubicBezTo>
                    <a:pt x="1" y="6"/>
                    <a:pt x="358" y="352"/>
                    <a:pt x="882" y="518"/>
                  </a:cubicBezTo>
                  <a:cubicBezTo>
                    <a:pt x="1216" y="635"/>
                    <a:pt x="1539" y="655"/>
                    <a:pt x="1724" y="655"/>
                  </a:cubicBezTo>
                  <a:cubicBezTo>
                    <a:pt x="1823" y="655"/>
                    <a:pt x="1882" y="649"/>
                    <a:pt x="1882" y="649"/>
                  </a:cubicBezTo>
                  <a:cubicBezTo>
                    <a:pt x="1882" y="649"/>
                    <a:pt x="1525" y="316"/>
                    <a:pt x="1001" y="137"/>
                  </a:cubicBezTo>
                  <a:cubicBezTo>
                    <a:pt x="675" y="21"/>
                    <a:pt x="349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56"/>
            <p:cNvSpPr/>
            <p:nvPr/>
          </p:nvSpPr>
          <p:spPr>
            <a:xfrm>
              <a:off x="3515000" y="2193500"/>
              <a:ext cx="24450" cy="13175"/>
            </a:xfrm>
            <a:custGeom>
              <a:avLst/>
              <a:gdLst/>
              <a:ahLst/>
              <a:cxnLst/>
              <a:rect l="l" t="t" r="r" b="b"/>
              <a:pathLst>
                <a:path w="978" h="527" extrusionOk="0">
                  <a:moveTo>
                    <a:pt x="314" y="0"/>
                  </a:moveTo>
                  <a:cubicBezTo>
                    <a:pt x="264" y="0"/>
                    <a:pt x="219" y="6"/>
                    <a:pt x="180" y="15"/>
                  </a:cubicBezTo>
                  <a:cubicBezTo>
                    <a:pt x="72" y="38"/>
                    <a:pt x="1" y="74"/>
                    <a:pt x="1" y="74"/>
                  </a:cubicBezTo>
                  <a:cubicBezTo>
                    <a:pt x="1" y="74"/>
                    <a:pt x="49" y="134"/>
                    <a:pt x="144" y="217"/>
                  </a:cubicBezTo>
                  <a:cubicBezTo>
                    <a:pt x="227" y="288"/>
                    <a:pt x="322" y="360"/>
                    <a:pt x="441" y="419"/>
                  </a:cubicBezTo>
                  <a:cubicBezTo>
                    <a:pt x="561" y="479"/>
                    <a:pt x="703" y="491"/>
                    <a:pt x="799" y="515"/>
                  </a:cubicBezTo>
                  <a:cubicBezTo>
                    <a:pt x="906" y="527"/>
                    <a:pt x="977" y="527"/>
                    <a:pt x="977" y="527"/>
                  </a:cubicBezTo>
                  <a:cubicBezTo>
                    <a:pt x="977" y="527"/>
                    <a:pt x="965" y="455"/>
                    <a:pt x="906" y="348"/>
                  </a:cubicBezTo>
                  <a:cubicBezTo>
                    <a:pt x="846" y="241"/>
                    <a:pt x="739" y="122"/>
                    <a:pt x="596" y="62"/>
                  </a:cubicBezTo>
                  <a:cubicBezTo>
                    <a:pt x="498" y="17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56"/>
            <p:cNvSpPr/>
            <p:nvPr/>
          </p:nvSpPr>
          <p:spPr>
            <a:xfrm>
              <a:off x="4025500" y="2731725"/>
              <a:ext cx="351250" cy="135750"/>
            </a:xfrm>
            <a:custGeom>
              <a:avLst/>
              <a:gdLst/>
              <a:ahLst/>
              <a:cxnLst/>
              <a:rect l="l" t="t" r="r" b="b"/>
              <a:pathLst>
                <a:path w="14050" h="5430" extrusionOk="0">
                  <a:moveTo>
                    <a:pt x="0" y="0"/>
                  </a:moveTo>
                  <a:cubicBezTo>
                    <a:pt x="1" y="0"/>
                    <a:pt x="3060" y="1393"/>
                    <a:pt x="6941" y="2893"/>
                  </a:cubicBezTo>
                  <a:cubicBezTo>
                    <a:pt x="10835" y="4405"/>
                    <a:pt x="14050" y="5429"/>
                    <a:pt x="14050" y="5429"/>
                  </a:cubicBezTo>
                  <a:cubicBezTo>
                    <a:pt x="14050" y="5429"/>
                    <a:pt x="10978" y="4024"/>
                    <a:pt x="7096" y="2524"/>
                  </a:cubicBezTo>
                  <a:cubicBezTo>
                    <a:pt x="3215" y="102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56"/>
            <p:cNvSpPr/>
            <p:nvPr/>
          </p:nvSpPr>
          <p:spPr>
            <a:xfrm>
              <a:off x="4029950" y="2719800"/>
              <a:ext cx="156600" cy="59575"/>
            </a:xfrm>
            <a:custGeom>
              <a:avLst/>
              <a:gdLst/>
              <a:ahLst/>
              <a:cxnLst/>
              <a:rect l="l" t="t" r="r" b="b"/>
              <a:pathLst>
                <a:path w="6264" h="2383" extrusionOk="0">
                  <a:moveTo>
                    <a:pt x="1" y="1"/>
                  </a:moveTo>
                  <a:cubicBezTo>
                    <a:pt x="1" y="1"/>
                    <a:pt x="1334" y="715"/>
                    <a:pt x="3061" y="1370"/>
                  </a:cubicBezTo>
                  <a:cubicBezTo>
                    <a:pt x="4787" y="2037"/>
                    <a:pt x="6263" y="2382"/>
                    <a:pt x="6263" y="2382"/>
                  </a:cubicBezTo>
                  <a:cubicBezTo>
                    <a:pt x="6263" y="2382"/>
                    <a:pt x="4930" y="1668"/>
                    <a:pt x="3192" y="1013"/>
                  </a:cubicBezTo>
                  <a:cubicBezTo>
                    <a:pt x="1477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56"/>
            <p:cNvSpPr/>
            <p:nvPr/>
          </p:nvSpPr>
          <p:spPr>
            <a:xfrm>
              <a:off x="4058525" y="2714150"/>
              <a:ext cx="124750" cy="47350"/>
            </a:xfrm>
            <a:custGeom>
              <a:avLst/>
              <a:gdLst/>
              <a:ahLst/>
              <a:cxnLst/>
              <a:rect l="l" t="t" r="r" b="b"/>
              <a:pathLst>
                <a:path w="4990" h="1894" extrusionOk="0">
                  <a:moveTo>
                    <a:pt x="1" y="1"/>
                  </a:moveTo>
                  <a:cubicBezTo>
                    <a:pt x="1" y="1"/>
                    <a:pt x="1060" y="608"/>
                    <a:pt x="2430" y="1132"/>
                  </a:cubicBezTo>
                  <a:cubicBezTo>
                    <a:pt x="3799" y="1656"/>
                    <a:pt x="4989" y="1894"/>
                    <a:pt x="4989" y="1894"/>
                  </a:cubicBezTo>
                  <a:cubicBezTo>
                    <a:pt x="4989" y="1894"/>
                    <a:pt x="3942" y="1275"/>
                    <a:pt x="2561" y="763"/>
                  </a:cubicBezTo>
                  <a:cubicBezTo>
                    <a:pt x="1191" y="2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56"/>
            <p:cNvSpPr/>
            <p:nvPr/>
          </p:nvSpPr>
          <p:spPr>
            <a:xfrm>
              <a:off x="4118350" y="2718625"/>
              <a:ext cx="130400" cy="49425"/>
            </a:xfrm>
            <a:custGeom>
              <a:avLst/>
              <a:gdLst/>
              <a:ahLst/>
              <a:cxnLst/>
              <a:rect l="l" t="t" r="r" b="b"/>
              <a:pathLst>
                <a:path w="5216" h="1977" extrusionOk="0">
                  <a:moveTo>
                    <a:pt x="1" y="0"/>
                  </a:moveTo>
                  <a:cubicBezTo>
                    <a:pt x="1" y="0"/>
                    <a:pt x="1096" y="619"/>
                    <a:pt x="2537" y="1179"/>
                  </a:cubicBezTo>
                  <a:cubicBezTo>
                    <a:pt x="3978" y="1715"/>
                    <a:pt x="5216" y="1977"/>
                    <a:pt x="5216" y="1977"/>
                  </a:cubicBezTo>
                  <a:cubicBezTo>
                    <a:pt x="5216" y="1977"/>
                    <a:pt x="4120" y="1358"/>
                    <a:pt x="2680" y="798"/>
                  </a:cubicBezTo>
                  <a:cubicBezTo>
                    <a:pt x="1239" y="26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56"/>
            <p:cNvSpPr/>
            <p:nvPr/>
          </p:nvSpPr>
          <p:spPr>
            <a:xfrm>
              <a:off x="5117900" y="2785300"/>
              <a:ext cx="11625" cy="60150"/>
            </a:xfrm>
            <a:custGeom>
              <a:avLst/>
              <a:gdLst/>
              <a:ahLst/>
              <a:cxnLst/>
              <a:rect l="l" t="t" r="r" b="b"/>
              <a:pathLst>
                <a:path w="465" h="2406" extrusionOk="0">
                  <a:moveTo>
                    <a:pt x="464" y="0"/>
                  </a:moveTo>
                  <a:lnTo>
                    <a:pt x="464" y="0"/>
                  </a:lnTo>
                  <a:cubicBezTo>
                    <a:pt x="464" y="0"/>
                    <a:pt x="357" y="96"/>
                    <a:pt x="214" y="322"/>
                  </a:cubicBezTo>
                  <a:cubicBezTo>
                    <a:pt x="119" y="512"/>
                    <a:pt x="0" y="846"/>
                    <a:pt x="0" y="1203"/>
                  </a:cubicBezTo>
                  <a:cubicBezTo>
                    <a:pt x="0" y="1572"/>
                    <a:pt x="95" y="1881"/>
                    <a:pt x="202" y="2096"/>
                  </a:cubicBezTo>
                  <a:cubicBezTo>
                    <a:pt x="310" y="2298"/>
                    <a:pt x="417" y="2405"/>
                    <a:pt x="417" y="2405"/>
                  </a:cubicBezTo>
                  <a:cubicBezTo>
                    <a:pt x="417" y="2405"/>
                    <a:pt x="417" y="2262"/>
                    <a:pt x="393" y="2036"/>
                  </a:cubicBezTo>
                  <a:lnTo>
                    <a:pt x="393" y="1203"/>
                  </a:lnTo>
                  <a:cubicBezTo>
                    <a:pt x="417" y="893"/>
                    <a:pt x="417" y="596"/>
                    <a:pt x="429" y="369"/>
                  </a:cubicBezTo>
                  <a:cubicBezTo>
                    <a:pt x="441" y="131"/>
                    <a:pt x="46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56"/>
            <p:cNvSpPr/>
            <p:nvPr/>
          </p:nvSpPr>
          <p:spPr>
            <a:xfrm>
              <a:off x="5097050" y="2811200"/>
              <a:ext cx="10750" cy="29775"/>
            </a:xfrm>
            <a:custGeom>
              <a:avLst/>
              <a:gdLst/>
              <a:ahLst/>
              <a:cxnLst/>
              <a:rect l="l" t="t" r="r" b="b"/>
              <a:pathLst>
                <a:path w="430" h="1191" extrusionOk="0">
                  <a:moveTo>
                    <a:pt x="191" y="0"/>
                  </a:moveTo>
                  <a:cubicBezTo>
                    <a:pt x="191" y="0"/>
                    <a:pt x="1" y="262"/>
                    <a:pt x="24" y="607"/>
                  </a:cubicBezTo>
                  <a:cubicBezTo>
                    <a:pt x="48" y="941"/>
                    <a:pt x="251" y="1191"/>
                    <a:pt x="251" y="1191"/>
                  </a:cubicBezTo>
                  <a:cubicBezTo>
                    <a:pt x="251" y="1191"/>
                    <a:pt x="429" y="905"/>
                    <a:pt x="417" y="583"/>
                  </a:cubicBezTo>
                  <a:cubicBezTo>
                    <a:pt x="405" y="250"/>
                    <a:pt x="191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56"/>
            <p:cNvSpPr/>
            <p:nvPr/>
          </p:nvSpPr>
          <p:spPr>
            <a:xfrm>
              <a:off x="5064025" y="2168250"/>
              <a:ext cx="10725" cy="52425"/>
            </a:xfrm>
            <a:custGeom>
              <a:avLst/>
              <a:gdLst/>
              <a:ahLst/>
              <a:cxnLst/>
              <a:rect l="l" t="t" r="r" b="b"/>
              <a:pathLst>
                <a:path w="429" h="2097" extrusionOk="0">
                  <a:moveTo>
                    <a:pt x="214" y="1"/>
                  </a:moveTo>
                  <a:cubicBezTo>
                    <a:pt x="214" y="1"/>
                    <a:pt x="60" y="477"/>
                    <a:pt x="24" y="1048"/>
                  </a:cubicBezTo>
                  <a:cubicBezTo>
                    <a:pt x="0" y="1608"/>
                    <a:pt x="95" y="2096"/>
                    <a:pt x="95" y="2096"/>
                  </a:cubicBezTo>
                  <a:cubicBezTo>
                    <a:pt x="95" y="2096"/>
                    <a:pt x="155" y="2001"/>
                    <a:pt x="226" y="1798"/>
                  </a:cubicBezTo>
                  <a:cubicBezTo>
                    <a:pt x="310" y="1608"/>
                    <a:pt x="393" y="1358"/>
                    <a:pt x="417" y="1060"/>
                  </a:cubicBezTo>
                  <a:cubicBezTo>
                    <a:pt x="429" y="763"/>
                    <a:pt x="381" y="489"/>
                    <a:pt x="322" y="298"/>
                  </a:cubicBezTo>
                  <a:cubicBezTo>
                    <a:pt x="274" y="120"/>
                    <a:pt x="214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56"/>
            <p:cNvSpPr/>
            <p:nvPr/>
          </p:nvSpPr>
          <p:spPr>
            <a:xfrm>
              <a:off x="3860000" y="2309950"/>
              <a:ext cx="44975" cy="74425"/>
            </a:xfrm>
            <a:custGeom>
              <a:avLst/>
              <a:gdLst/>
              <a:ahLst/>
              <a:cxnLst/>
              <a:rect l="l" t="t" r="r" b="b"/>
              <a:pathLst>
                <a:path w="1799" h="2977" extrusionOk="0">
                  <a:moveTo>
                    <a:pt x="1798" y="0"/>
                  </a:moveTo>
                  <a:lnTo>
                    <a:pt x="1798" y="0"/>
                  </a:lnTo>
                  <a:cubicBezTo>
                    <a:pt x="1798" y="0"/>
                    <a:pt x="1227" y="572"/>
                    <a:pt x="727" y="1393"/>
                  </a:cubicBezTo>
                  <a:cubicBezTo>
                    <a:pt x="238" y="2226"/>
                    <a:pt x="0" y="2977"/>
                    <a:pt x="0" y="2977"/>
                  </a:cubicBezTo>
                  <a:cubicBezTo>
                    <a:pt x="0" y="2977"/>
                    <a:pt x="572" y="2417"/>
                    <a:pt x="1072" y="1595"/>
                  </a:cubicBezTo>
                  <a:cubicBezTo>
                    <a:pt x="1560" y="774"/>
                    <a:pt x="1798" y="0"/>
                    <a:pt x="1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56"/>
            <p:cNvSpPr/>
            <p:nvPr/>
          </p:nvSpPr>
          <p:spPr>
            <a:xfrm>
              <a:off x="3877250" y="2371850"/>
              <a:ext cx="14625" cy="20850"/>
            </a:xfrm>
            <a:custGeom>
              <a:avLst/>
              <a:gdLst/>
              <a:ahLst/>
              <a:cxnLst/>
              <a:rect l="l" t="t" r="r" b="b"/>
              <a:pathLst>
                <a:path w="585" h="834" extrusionOk="0">
                  <a:moveTo>
                    <a:pt x="572" y="0"/>
                  </a:moveTo>
                  <a:cubicBezTo>
                    <a:pt x="572" y="0"/>
                    <a:pt x="513" y="24"/>
                    <a:pt x="418" y="84"/>
                  </a:cubicBezTo>
                  <a:cubicBezTo>
                    <a:pt x="346" y="143"/>
                    <a:pt x="239" y="227"/>
                    <a:pt x="168" y="322"/>
                  </a:cubicBezTo>
                  <a:cubicBezTo>
                    <a:pt x="96" y="429"/>
                    <a:pt x="48" y="548"/>
                    <a:pt x="37" y="655"/>
                  </a:cubicBezTo>
                  <a:cubicBezTo>
                    <a:pt x="1" y="762"/>
                    <a:pt x="1" y="834"/>
                    <a:pt x="1" y="834"/>
                  </a:cubicBezTo>
                  <a:cubicBezTo>
                    <a:pt x="1" y="834"/>
                    <a:pt x="72" y="834"/>
                    <a:pt x="179" y="786"/>
                  </a:cubicBezTo>
                  <a:cubicBezTo>
                    <a:pt x="275" y="739"/>
                    <a:pt x="394" y="667"/>
                    <a:pt x="477" y="548"/>
                  </a:cubicBezTo>
                  <a:cubicBezTo>
                    <a:pt x="560" y="429"/>
                    <a:pt x="584" y="274"/>
                    <a:pt x="584" y="179"/>
                  </a:cubicBezTo>
                  <a:cubicBezTo>
                    <a:pt x="584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56"/>
            <p:cNvSpPr/>
            <p:nvPr/>
          </p:nvSpPr>
          <p:spPr>
            <a:xfrm>
              <a:off x="3895125" y="2380475"/>
              <a:ext cx="16100" cy="16400"/>
            </a:xfrm>
            <a:custGeom>
              <a:avLst/>
              <a:gdLst/>
              <a:ahLst/>
              <a:cxnLst/>
              <a:rect l="l" t="t" r="r" b="b"/>
              <a:pathLst>
                <a:path w="644" h="656" extrusionOk="0">
                  <a:moveTo>
                    <a:pt x="596" y="1"/>
                  </a:moveTo>
                  <a:lnTo>
                    <a:pt x="596" y="1"/>
                  </a:lnTo>
                  <a:cubicBezTo>
                    <a:pt x="595" y="1"/>
                    <a:pt x="334" y="37"/>
                    <a:pt x="167" y="203"/>
                  </a:cubicBezTo>
                  <a:cubicBezTo>
                    <a:pt x="24" y="382"/>
                    <a:pt x="0" y="656"/>
                    <a:pt x="0" y="656"/>
                  </a:cubicBezTo>
                  <a:cubicBezTo>
                    <a:pt x="0" y="656"/>
                    <a:pt x="4" y="656"/>
                    <a:pt x="10" y="656"/>
                  </a:cubicBezTo>
                  <a:cubicBezTo>
                    <a:pt x="62" y="656"/>
                    <a:pt x="306" y="646"/>
                    <a:pt x="465" y="477"/>
                  </a:cubicBezTo>
                  <a:cubicBezTo>
                    <a:pt x="643" y="275"/>
                    <a:pt x="59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56"/>
            <p:cNvSpPr/>
            <p:nvPr/>
          </p:nvSpPr>
          <p:spPr>
            <a:xfrm>
              <a:off x="4099000" y="1753925"/>
              <a:ext cx="31300" cy="50325"/>
            </a:xfrm>
            <a:custGeom>
              <a:avLst/>
              <a:gdLst/>
              <a:ahLst/>
              <a:cxnLst/>
              <a:rect l="l" t="t" r="r" b="b"/>
              <a:pathLst>
                <a:path w="1252" h="2013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251" y="0"/>
                    <a:pt x="811" y="357"/>
                    <a:pt x="465" y="905"/>
                  </a:cubicBezTo>
                  <a:cubicBezTo>
                    <a:pt x="120" y="1465"/>
                    <a:pt x="1" y="2012"/>
                    <a:pt x="1" y="2012"/>
                  </a:cubicBezTo>
                  <a:cubicBezTo>
                    <a:pt x="1" y="2012"/>
                    <a:pt x="453" y="1667"/>
                    <a:pt x="799" y="1107"/>
                  </a:cubicBezTo>
                  <a:cubicBezTo>
                    <a:pt x="1132" y="548"/>
                    <a:pt x="1251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56"/>
            <p:cNvSpPr/>
            <p:nvPr/>
          </p:nvSpPr>
          <p:spPr>
            <a:xfrm>
              <a:off x="4130275" y="1766125"/>
              <a:ext cx="14300" cy="18475"/>
            </a:xfrm>
            <a:custGeom>
              <a:avLst/>
              <a:gdLst/>
              <a:ahLst/>
              <a:cxnLst/>
              <a:rect l="l" t="t" r="r" b="b"/>
              <a:pathLst>
                <a:path w="572" h="739" extrusionOk="0">
                  <a:moveTo>
                    <a:pt x="572" y="0"/>
                  </a:moveTo>
                  <a:cubicBezTo>
                    <a:pt x="572" y="0"/>
                    <a:pt x="488" y="0"/>
                    <a:pt x="405" y="24"/>
                  </a:cubicBezTo>
                  <a:cubicBezTo>
                    <a:pt x="298" y="60"/>
                    <a:pt x="179" y="119"/>
                    <a:pt x="107" y="238"/>
                  </a:cubicBezTo>
                  <a:cubicBezTo>
                    <a:pt x="36" y="346"/>
                    <a:pt x="0" y="477"/>
                    <a:pt x="24" y="584"/>
                  </a:cubicBezTo>
                  <a:cubicBezTo>
                    <a:pt x="24" y="679"/>
                    <a:pt x="48" y="739"/>
                    <a:pt x="48" y="739"/>
                  </a:cubicBezTo>
                  <a:lnTo>
                    <a:pt x="191" y="667"/>
                  </a:lnTo>
                  <a:cubicBezTo>
                    <a:pt x="286" y="619"/>
                    <a:pt x="369" y="548"/>
                    <a:pt x="429" y="465"/>
                  </a:cubicBezTo>
                  <a:cubicBezTo>
                    <a:pt x="488" y="358"/>
                    <a:pt x="524" y="250"/>
                    <a:pt x="536" y="167"/>
                  </a:cubicBezTo>
                  <a:cubicBezTo>
                    <a:pt x="572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56"/>
            <p:cNvSpPr/>
            <p:nvPr/>
          </p:nvSpPr>
          <p:spPr>
            <a:xfrm>
              <a:off x="3648350" y="2253075"/>
              <a:ext cx="34575" cy="42000"/>
            </a:xfrm>
            <a:custGeom>
              <a:avLst/>
              <a:gdLst/>
              <a:ahLst/>
              <a:cxnLst/>
              <a:rect l="l" t="t" r="r" b="b"/>
              <a:pathLst>
                <a:path w="1383" h="1680" extrusionOk="0">
                  <a:moveTo>
                    <a:pt x="1382" y="1"/>
                  </a:moveTo>
                  <a:lnTo>
                    <a:pt x="1382" y="1"/>
                  </a:lnTo>
                  <a:cubicBezTo>
                    <a:pt x="1382" y="1"/>
                    <a:pt x="918" y="251"/>
                    <a:pt x="549" y="715"/>
                  </a:cubicBezTo>
                  <a:cubicBezTo>
                    <a:pt x="156" y="1180"/>
                    <a:pt x="1" y="1680"/>
                    <a:pt x="1" y="1680"/>
                  </a:cubicBezTo>
                  <a:cubicBezTo>
                    <a:pt x="1" y="1680"/>
                    <a:pt x="465" y="1430"/>
                    <a:pt x="846" y="965"/>
                  </a:cubicBezTo>
                  <a:cubicBezTo>
                    <a:pt x="1227" y="513"/>
                    <a:pt x="138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56"/>
            <p:cNvSpPr/>
            <p:nvPr/>
          </p:nvSpPr>
          <p:spPr>
            <a:xfrm>
              <a:off x="3665325" y="2277200"/>
              <a:ext cx="19975" cy="22950"/>
            </a:xfrm>
            <a:custGeom>
              <a:avLst/>
              <a:gdLst/>
              <a:ahLst/>
              <a:cxnLst/>
              <a:rect l="l" t="t" r="r" b="b"/>
              <a:pathLst>
                <a:path w="799" h="918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98" y="0"/>
                    <a:pt x="465" y="84"/>
                    <a:pt x="251" y="334"/>
                  </a:cubicBezTo>
                  <a:cubicBezTo>
                    <a:pt x="24" y="572"/>
                    <a:pt x="1" y="917"/>
                    <a:pt x="1" y="917"/>
                  </a:cubicBezTo>
                  <a:cubicBezTo>
                    <a:pt x="1" y="917"/>
                    <a:pt x="322" y="834"/>
                    <a:pt x="548" y="584"/>
                  </a:cubicBezTo>
                  <a:cubicBezTo>
                    <a:pt x="774" y="346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56"/>
            <p:cNvSpPr/>
            <p:nvPr/>
          </p:nvSpPr>
          <p:spPr>
            <a:xfrm>
              <a:off x="4449050" y="2891250"/>
              <a:ext cx="460800" cy="175350"/>
            </a:xfrm>
            <a:custGeom>
              <a:avLst/>
              <a:gdLst/>
              <a:ahLst/>
              <a:cxnLst/>
              <a:rect l="l" t="t" r="r" b="b"/>
              <a:pathLst>
                <a:path w="18432" h="7014" extrusionOk="0">
                  <a:moveTo>
                    <a:pt x="1" y="1"/>
                  </a:moveTo>
                  <a:cubicBezTo>
                    <a:pt x="1" y="1"/>
                    <a:pt x="4049" y="1751"/>
                    <a:pt x="9145" y="3692"/>
                  </a:cubicBezTo>
                  <a:cubicBezTo>
                    <a:pt x="14229" y="5621"/>
                    <a:pt x="18432" y="7014"/>
                    <a:pt x="18432" y="7014"/>
                  </a:cubicBezTo>
                  <a:cubicBezTo>
                    <a:pt x="18432" y="7014"/>
                    <a:pt x="14383" y="5252"/>
                    <a:pt x="9288" y="3323"/>
                  </a:cubicBezTo>
                  <a:cubicBezTo>
                    <a:pt x="4204" y="13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56"/>
            <p:cNvSpPr/>
            <p:nvPr/>
          </p:nvSpPr>
          <p:spPr>
            <a:xfrm>
              <a:off x="4925600" y="30710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1" y="0"/>
                  </a:moveTo>
                  <a:cubicBezTo>
                    <a:pt x="1" y="0"/>
                    <a:pt x="382" y="357"/>
                    <a:pt x="965" y="572"/>
                  </a:cubicBezTo>
                  <a:cubicBezTo>
                    <a:pt x="1548" y="786"/>
                    <a:pt x="2084" y="786"/>
                    <a:pt x="2084" y="786"/>
                  </a:cubicBezTo>
                  <a:cubicBezTo>
                    <a:pt x="2084" y="786"/>
                    <a:pt x="1691" y="429"/>
                    <a:pt x="1108" y="203"/>
                  </a:cubicBezTo>
                  <a:cubicBezTo>
                    <a:pt x="5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56"/>
            <p:cNvSpPr/>
            <p:nvPr/>
          </p:nvSpPr>
          <p:spPr>
            <a:xfrm>
              <a:off x="4994950" y="3093775"/>
              <a:ext cx="31875" cy="13500"/>
            </a:xfrm>
            <a:custGeom>
              <a:avLst/>
              <a:gdLst/>
              <a:ahLst/>
              <a:cxnLst/>
              <a:rect l="l" t="t" r="r" b="b"/>
              <a:pathLst>
                <a:path w="1275" h="540" extrusionOk="0">
                  <a:moveTo>
                    <a:pt x="240" y="0"/>
                  </a:moveTo>
                  <a:cubicBezTo>
                    <a:pt x="98" y="0"/>
                    <a:pt x="1" y="20"/>
                    <a:pt x="1" y="20"/>
                  </a:cubicBezTo>
                  <a:cubicBezTo>
                    <a:pt x="1" y="20"/>
                    <a:pt x="215" y="318"/>
                    <a:pt x="572" y="460"/>
                  </a:cubicBezTo>
                  <a:cubicBezTo>
                    <a:pt x="732" y="523"/>
                    <a:pt x="899" y="539"/>
                    <a:pt x="1031" y="539"/>
                  </a:cubicBezTo>
                  <a:cubicBezTo>
                    <a:pt x="1174" y="539"/>
                    <a:pt x="1275" y="520"/>
                    <a:pt x="1275" y="520"/>
                  </a:cubicBezTo>
                  <a:cubicBezTo>
                    <a:pt x="1275" y="520"/>
                    <a:pt x="1049" y="222"/>
                    <a:pt x="703" y="79"/>
                  </a:cubicBezTo>
                  <a:cubicBezTo>
                    <a:pt x="538" y="17"/>
                    <a:pt x="37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56"/>
            <p:cNvSpPr/>
            <p:nvPr/>
          </p:nvSpPr>
          <p:spPr>
            <a:xfrm>
              <a:off x="5042275" y="3114625"/>
              <a:ext cx="26825" cy="11900"/>
            </a:xfrm>
            <a:custGeom>
              <a:avLst/>
              <a:gdLst/>
              <a:ahLst/>
              <a:cxnLst/>
              <a:rect l="l" t="t" r="r" b="b"/>
              <a:pathLst>
                <a:path w="1073" h="476" extrusionOk="0">
                  <a:moveTo>
                    <a:pt x="272" y="0"/>
                  </a:moveTo>
                  <a:cubicBezTo>
                    <a:pt x="116" y="0"/>
                    <a:pt x="1" y="31"/>
                    <a:pt x="1" y="31"/>
                  </a:cubicBezTo>
                  <a:cubicBezTo>
                    <a:pt x="1" y="31"/>
                    <a:pt x="168" y="305"/>
                    <a:pt x="465" y="424"/>
                  </a:cubicBezTo>
                  <a:cubicBezTo>
                    <a:pt x="572" y="463"/>
                    <a:pt x="681" y="475"/>
                    <a:pt x="776" y="475"/>
                  </a:cubicBezTo>
                  <a:cubicBezTo>
                    <a:pt x="946" y="475"/>
                    <a:pt x="1072" y="436"/>
                    <a:pt x="1072" y="436"/>
                  </a:cubicBezTo>
                  <a:cubicBezTo>
                    <a:pt x="1072" y="436"/>
                    <a:pt x="906" y="162"/>
                    <a:pt x="608" y="55"/>
                  </a:cubicBezTo>
                  <a:cubicBezTo>
                    <a:pt x="492" y="13"/>
                    <a:pt x="373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56"/>
            <p:cNvSpPr/>
            <p:nvPr/>
          </p:nvSpPr>
          <p:spPr>
            <a:xfrm>
              <a:off x="5104500" y="3139425"/>
              <a:ext cx="44375" cy="16800"/>
            </a:xfrm>
            <a:custGeom>
              <a:avLst/>
              <a:gdLst/>
              <a:ahLst/>
              <a:cxnLst/>
              <a:rect l="l" t="t" r="r" b="b"/>
              <a:pathLst>
                <a:path w="1775" h="672" extrusionOk="0">
                  <a:moveTo>
                    <a:pt x="102" y="1"/>
                  </a:moveTo>
                  <a:cubicBezTo>
                    <a:pt x="37" y="1"/>
                    <a:pt x="0" y="4"/>
                    <a:pt x="0" y="4"/>
                  </a:cubicBezTo>
                  <a:cubicBezTo>
                    <a:pt x="0" y="4"/>
                    <a:pt x="322" y="325"/>
                    <a:pt x="822" y="516"/>
                  </a:cubicBezTo>
                  <a:cubicBezTo>
                    <a:pt x="1207" y="657"/>
                    <a:pt x="1578" y="671"/>
                    <a:pt x="1717" y="671"/>
                  </a:cubicBezTo>
                  <a:cubicBezTo>
                    <a:pt x="1754" y="671"/>
                    <a:pt x="1774" y="670"/>
                    <a:pt x="1774" y="670"/>
                  </a:cubicBezTo>
                  <a:cubicBezTo>
                    <a:pt x="1774" y="670"/>
                    <a:pt x="1441" y="325"/>
                    <a:pt x="953" y="147"/>
                  </a:cubicBezTo>
                  <a:cubicBezTo>
                    <a:pt x="596" y="19"/>
                    <a:pt x="26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56"/>
            <p:cNvSpPr/>
            <p:nvPr/>
          </p:nvSpPr>
          <p:spPr>
            <a:xfrm>
              <a:off x="3391175" y="2492100"/>
              <a:ext cx="606350" cy="231000"/>
            </a:xfrm>
            <a:custGeom>
              <a:avLst/>
              <a:gdLst/>
              <a:ahLst/>
              <a:cxnLst/>
              <a:rect l="l" t="t" r="r" b="b"/>
              <a:pathLst>
                <a:path w="24254" h="9240" extrusionOk="0">
                  <a:moveTo>
                    <a:pt x="1" y="1"/>
                  </a:moveTo>
                  <a:cubicBezTo>
                    <a:pt x="2" y="1"/>
                    <a:pt x="5359" y="2263"/>
                    <a:pt x="12050" y="4799"/>
                  </a:cubicBezTo>
                  <a:cubicBezTo>
                    <a:pt x="18753" y="7347"/>
                    <a:pt x="24254" y="9240"/>
                    <a:pt x="24254" y="9240"/>
                  </a:cubicBezTo>
                  <a:cubicBezTo>
                    <a:pt x="24254" y="9240"/>
                    <a:pt x="18896" y="6978"/>
                    <a:pt x="12205" y="4430"/>
                  </a:cubicBezTo>
                  <a:cubicBezTo>
                    <a:pt x="5502" y="188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56"/>
            <p:cNvSpPr/>
            <p:nvPr/>
          </p:nvSpPr>
          <p:spPr>
            <a:xfrm>
              <a:off x="3365875" y="2483750"/>
              <a:ext cx="10450" cy="7200"/>
            </a:xfrm>
            <a:custGeom>
              <a:avLst/>
              <a:gdLst/>
              <a:ahLst/>
              <a:cxnLst/>
              <a:rect l="l" t="t" r="r" b="b"/>
              <a:pathLst>
                <a:path w="418" h="288" extrusionOk="0">
                  <a:moveTo>
                    <a:pt x="178" y="0"/>
                  </a:moveTo>
                  <a:cubicBezTo>
                    <a:pt x="157" y="0"/>
                    <a:pt x="144" y="1"/>
                    <a:pt x="144" y="1"/>
                  </a:cubicBezTo>
                  <a:cubicBezTo>
                    <a:pt x="144" y="1"/>
                    <a:pt x="1" y="156"/>
                    <a:pt x="25" y="227"/>
                  </a:cubicBezTo>
                  <a:cubicBezTo>
                    <a:pt x="51" y="281"/>
                    <a:pt x="172" y="288"/>
                    <a:pt x="231" y="288"/>
                  </a:cubicBezTo>
                  <a:cubicBezTo>
                    <a:pt x="250" y="288"/>
                    <a:pt x="263" y="287"/>
                    <a:pt x="263" y="287"/>
                  </a:cubicBezTo>
                  <a:cubicBezTo>
                    <a:pt x="263" y="287"/>
                    <a:pt x="418" y="132"/>
                    <a:pt x="382" y="61"/>
                  </a:cubicBezTo>
                  <a:cubicBezTo>
                    <a:pt x="364" y="7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56"/>
            <p:cNvSpPr/>
            <p:nvPr/>
          </p:nvSpPr>
          <p:spPr>
            <a:xfrm>
              <a:off x="3254550" y="2441875"/>
              <a:ext cx="25325" cy="11775"/>
            </a:xfrm>
            <a:custGeom>
              <a:avLst/>
              <a:gdLst/>
              <a:ahLst/>
              <a:cxnLst/>
              <a:rect l="l" t="t" r="r" b="b"/>
              <a:pathLst>
                <a:path w="1013" h="471" extrusionOk="0">
                  <a:moveTo>
                    <a:pt x="288" y="1"/>
                  </a:moveTo>
                  <a:cubicBezTo>
                    <a:pt x="124" y="1"/>
                    <a:pt x="1" y="45"/>
                    <a:pt x="1" y="45"/>
                  </a:cubicBezTo>
                  <a:cubicBezTo>
                    <a:pt x="1" y="45"/>
                    <a:pt x="144" y="307"/>
                    <a:pt x="430" y="414"/>
                  </a:cubicBezTo>
                  <a:cubicBezTo>
                    <a:pt x="532" y="457"/>
                    <a:pt x="635" y="470"/>
                    <a:pt x="726" y="470"/>
                  </a:cubicBezTo>
                  <a:cubicBezTo>
                    <a:pt x="890" y="470"/>
                    <a:pt x="1013" y="426"/>
                    <a:pt x="1013" y="426"/>
                  </a:cubicBezTo>
                  <a:cubicBezTo>
                    <a:pt x="1013" y="426"/>
                    <a:pt x="858" y="164"/>
                    <a:pt x="584" y="57"/>
                  </a:cubicBezTo>
                  <a:cubicBezTo>
                    <a:pt x="482" y="14"/>
                    <a:pt x="379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56"/>
            <p:cNvSpPr/>
            <p:nvPr/>
          </p:nvSpPr>
          <p:spPr>
            <a:xfrm>
              <a:off x="4807725" y="3065975"/>
              <a:ext cx="148550" cy="56575"/>
            </a:xfrm>
            <a:custGeom>
              <a:avLst/>
              <a:gdLst/>
              <a:ahLst/>
              <a:cxnLst/>
              <a:rect l="l" t="t" r="r" b="b"/>
              <a:pathLst>
                <a:path w="5942" h="226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75" y="691"/>
                    <a:pt x="2906" y="1310"/>
                  </a:cubicBezTo>
                  <a:cubicBezTo>
                    <a:pt x="4549" y="1942"/>
                    <a:pt x="5942" y="2263"/>
                    <a:pt x="5942" y="2263"/>
                  </a:cubicBezTo>
                  <a:cubicBezTo>
                    <a:pt x="5942" y="2263"/>
                    <a:pt x="4692" y="1572"/>
                    <a:pt x="3037" y="953"/>
                  </a:cubicBezTo>
                  <a:cubicBezTo>
                    <a:pt x="1406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56"/>
            <p:cNvSpPr/>
            <p:nvPr/>
          </p:nvSpPr>
          <p:spPr>
            <a:xfrm>
              <a:off x="3101575" y="216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56"/>
            <p:cNvSpPr/>
            <p:nvPr/>
          </p:nvSpPr>
          <p:spPr>
            <a:xfrm>
              <a:off x="3335525" y="197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56"/>
            <p:cNvSpPr/>
            <p:nvPr/>
          </p:nvSpPr>
          <p:spPr>
            <a:xfrm>
              <a:off x="4480000" y="1694975"/>
              <a:ext cx="472725" cy="324775"/>
            </a:xfrm>
            <a:custGeom>
              <a:avLst/>
              <a:gdLst/>
              <a:ahLst/>
              <a:cxnLst/>
              <a:rect l="l" t="t" r="r" b="b"/>
              <a:pathLst>
                <a:path w="18909" h="12991" extrusionOk="0">
                  <a:moveTo>
                    <a:pt x="18634" y="1"/>
                  </a:moveTo>
                  <a:lnTo>
                    <a:pt x="18634" y="1"/>
                  </a:lnTo>
                  <a:cubicBezTo>
                    <a:pt x="18682" y="156"/>
                    <a:pt x="18730" y="406"/>
                    <a:pt x="18741" y="715"/>
                  </a:cubicBezTo>
                  <a:cubicBezTo>
                    <a:pt x="18753" y="1346"/>
                    <a:pt x="18587" y="2299"/>
                    <a:pt x="17956" y="3204"/>
                  </a:cubicBezTo>
                  <a:cubicBezTo>
                    <a:pt x="17325" y="4120"/>
                    <a:pt x="16182" y="4894"/>
                    <a:pt x="14777" y="5335"/>
                  </a:cubicBezTo>
                  <a:cubicBezTo>
                    <a:pt x="13384" y="5787"/>
                    <a:pt x="11729" y="5894"/>
                    <a:pt x="9990" y="6109"/>
                  </a:cubicBezTo>
                  <a:cubicBezTo>
                    <a:pt x="8228" y="6299"/>
                    <a:pt x="6561" y="6752"/>
                    <a:pt x="5180" y="7430"/>
                  </a:cubicBezTo>
                  <a:cubicBezTo>
                    <a:pt x="3787" y="8097"/>
                    <a:pt x="2668" y="8966"/>
                    <a:pt x="1882" y="9811"/>
                  </a:cubicBezTo>
                  <a:cubicBezTo>
                    <a:pt x="1073" y="10657"/>
                    <a:pt x="608" y="11478"/>
                    <a:pt x="358" y="12074"/>
                  </a:cubicBezTo>
                  <a:cubicBezTo>
                    <a:pt x="215" y="12359"/>
                    <a:pt x="156" y="12586"/>
                    <a:pt x="96" y="12752"/>
                  </a:cubicBezTo>
                  <a:cubicBezTo>
                    <a:pt x="37" y="12907"/>
                    <a:pt x="1" y="12990"/>
                    <a:pt x="1" y="12990"/>
                  </a:cubicBezTo>
                  <a:cubicBezTo>
                    <a:pt x="1" y="12990"/>
                    <a:pt x="37" y="12907"/>
                    <a:pt x="108" y="12752"/>
                  </a:cubicBezTo>
                  <a:cubicBezTo>
                    <a:pt x="180" y="12609"/>
                    <a:pt x="275" y="12371"/>
                    <a:pt x="442" y="12097"/>
                  </a:cubicBezTo>
                  <a:cubicBezTo>
                    <a:pt x="739" y="11538"/>
                    <a:pt x="1251" y="10764"/>
                    <a:pt x="2085" y="10002"/>
                  </a:cubicBezTo>
                  <a:cubicBezTo>
                    <a:pt x="3692" y="8442"/>
                    <a:pt x="6609" y="7025"/>
                    <a:pt x="10050" y="6704"/>
                  </a:cubicBezTo>
                  <a:cubicBezTo>
                    <a:pt x="11764" y="6502"/>
                    <a:pt x="13467" y="6347"/>
                    <a:pt x="14931" y="5811"/>
                  </a:cubicBezTo>
                  <a:cubicBezTo>
                    <a:pt x="16396" y="5299"/>
                    <a:pt x="17587" y="4394"/>
                    <a:pt x="18194" y="3370"/>
                  </a:cubicBezTo>
                  <a:cubicBezTo>
                    <a:pt x="18813" y="2358"/>
                    <a:pt x="18908" y="1358"/>
                    <a:pt x="18813" y="715"/>
                  </a:cubicBezTo>
                  <a:cubicBezTo>
                    <a:pt x="18777" y="406"/>
                    <a:pt x="18694" y="167"/>
                    <a:pt x="18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56"/>
            <p:cNvSpPr/>
            <p:nvPr/>
          </p:nvSpPr>
          <p:spPr>
            <a:xfrm>
              <a:off x="4942875" y="1689025"/>
              <a:ext cx="163425" cy="922750"/>
            </a:xfrm>
            <a:custGeom>
              <a:avLst/>
              <a:gdLst/>
              <a:ahLst/>
              <a:cxnLst/>
              <a:rect l="l" t="t" r="r" b="b"/>
              <a:pathLst>
                <a:path w="6537" h="36910" extrusionOk="0">
                  <a:moveTo>
                    <a:pt x="0" y="1"/>
                  </a:moveTo>
                  <a:cubicBezTo>
                    <a:pt x="2" y="2"/>
                    <a:pt x="121" y="73"/>
                    <a:pt x="334" y="227"/>
                  </a:cubicBezTo>
                  <a:cubicBezTo>
                    <a:pt x="536" y="370"/>
                    <a:pt x="822" y="608"/>
                    <a:pt x="1155" y="989"/>
                  </a:cubicBezTo>
                  <a:cubicBezTo>
                    <a:pt x="1810" y="1703"/>
                    <a:pt x="2501" y="2953"/>
                    <a:pt x="3060" y="4596"/>
                  </a:cubicBezTo>
                  <a:cubicBezTo>
                    <a:pt x="3620" y="6263"/>
                    <a:pt x="4215" y="8252"/>
                    <a:pt x="4691" y="10514"/>
                  </a:cubicBezTo>
                  <a:cubicBezTo>
                    <a:pt x="5144" y="12776"/>
                    <a:pt x="5501" y="15288"/>
                    <a:pt x="5632" y="17931"/>
                  </a:cubicBezTo>
                  <a:cubicBezTo>
                    <a:pt x="5918" y="23253"/>
                    <a:pt x="5275" y="28075"/>
                    <a:pt x="4465" y="31469"/>
                  </a:cubicBezTo>
                  <a:cubicBezTo>
                    <a:pt x="4275" y="32326"/>
                    <a:pt x="4096" y="33088"/>
                    <a:pt x="3894" y="33755"/>
                  </a:cubicBezTo>
                  <a:cubicBezTo>
                    <a:pt x="3691" y="34422"/>
                    <a:pt x="3536" y="35005"/>
                    <a:pt x="3370" y="35469"/>
                  </a:cubicBezTo>
                  <a:cubicBezTo>
                    <a:pt x="3072" y="36386"/>
                    <a:pt x="2893" y="36910"/>
                    <a:pt x="2893" y="36910"/>
                  </a:cubicBezTo>
                  <a:cubicBezTo>
                    <a:pt x="2893" y="36910"/>
                    <a:pt x="3096" y="36410"/>
                    <a:pt x="3477" y="35457"/>
                  </a:cubicBezTo>
                  <a:cubicBezTo>
                    <a:pt x="3667" y="35005"/>
                    <a:pt x="3858" y="34422"/>
                    <a:pt x="4084" y="33767"/>
                  </a:cubicBezTo>
                  <a:cubicBezTo>
                    <a:pt x="4322" y="33112"/>
                    <a:pt x="4548" y="32362"/>
                    <a:pt x="4787" y="31504"/>
                  </a:cubicBezTo>
                  <a:cubicBezTo>
                    <a:pt x="5739" y="28135"/>
                    <a:pt x="6537" y="23265"/>
                    <a:pt x="6251" y="17872"/>
                  </a:cubicBezTo>
                  <a:cubicBezTo>
                    <a:pt x="6108" y="15193"/>
                    <a:pt x="5715" y="12657"/>
                    <a:pt x="5203" y="10371"/>
                  </a:cubicBezTo>
                  <a:cubicBezTo>
                    <a:pt x="4667" y="8109"/>
                    <a:pt x="3977" y="6120"/>
                    <a:pt x="3358" y="4477"/>
                  </a:cubicBezTo>
                  <a:cubicBezTo>
                    <a:pt x="2715" y="2846"/>
                    <a:pt x="1929" y="1608"/>
                    <a:pt x="1227" y="905"/>
                  </a:cubicBezTo>
                  <a:cubicBezTo>
                    <a:pt x="869" y="572"/>
                    <a:pt x="560" y="346"/>
                    <a:pt x="345" y="191"/>
                  </a:cubicBezTo>
                  <a:cubicBezTo>
                    <a:pt x="121" y="73"/>
                    <a:pt x="2" y="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56"/>
            <p:cNvSpPr/>
            <p:nvPr/>
          </p:nvSpPr>
          <p:spPr>
            <a:xfrm>
              <a:off x="4221650" y="2505975"/>
              <a:ext cx="790600" cy="210275"/>
            </a:xfrm>
            <a:custGeom>
              <a:avLst/>
              <a:gdLst/>
              <a:ahLst/>
              <a:cxnLst/>
              <a:rect l="l" t="t" r="r" b="b"/>
              <a:pathLst>
                <a:path w="31624" h="8411" extrusionOk="0">
                  <a:moveTo>
                    <a:pt x="31623" y="3934"/>
                  </a:moveTo>
                  <a:cubicBezTo>
                    <a:pt x="31623" y="3934"/>
                    <a:pt x="31516" y="3994"/>
                    <a:pt x="31314" y="4125"/>
                  </a:cubicBezTo>
                  <a:cubicBezTo>
                    <a:pt x="31516" y="4006"/>
                    <a:pt x="31623" y="3934"/>
                    <a:pt x="31623" y="3934"/>
                  </a:cubicBezTo>
                  <a:close/>
                  <a:moveTo>
                    <a:pt x="14063" y="0"/>
                  </a:moveTo>
                  <a:cubicBezTo>
                    <a:pt x="11743" y="0"/>
                    <a:pt x="9519" y="291"/>
                    <a:pt x="7573" y="910"/>
                  </a:cubicBezTo>
                  <a:cubicBezTo>
                    <a:pt x="5489" y="1589"/>
                    <a:pt x="3751" y="2660"/>
                    <a:pt x="2584" y="3827"/>
                  </a:cubicBezTo>
                  <a:cubicBezTo>
                    <a:pt x="1393" y="4994"/>
                    <a:pt x="739" y="6196"/>
                    <a:pt x="417" y="7042"/>
                  </a:cubicBezTo>
                  <a:cubicBezTo>
                    <a:pt x="238" y="7482"/>
                    <a:pt x="143" y="7816"/>
                    <a:pt x="84" y="8054"/>
                  </a:cubicBezTo>
                  <a:lnTo>
                    <a:pt x="35" y="8264"/>
                  </a:lnTo>
                  <a:lnTo>
                    <a:pt x="35" y="8264"/>
                  </a:lnTo>
                  <a:cubicBezTo>
                    <a:pt x="49" y="8208"/>
                    <a:pt x="69" y="8138"/>
                    <a:pt x="96" y="8054"/>
                  </a:cubicBezTo>
                  <a:cubicBezTo>
                    <a:pt x="179" y="7840"/>
                    <a:pt x="298" y="7506"/>
                    <a:pt x="489" y="7089"/>
                  </a:cubicBezTo>
                  <a:cubicBezTo>
                    <a:pt x="870" y="6268"/>
                    <a:pt x="1572" y="5125"/>
                    <a:pt x="2775" y="4053"/>
                  </a:cubicBezTo>
                  <a:cubicBezTo>
                    <a:pt x="3953" y="2958"/>
                    <a:pt x="5668" y="1982"/>
                    <a:pt x="7704" y="1410"/>
                  </a:cubicBezTo>
                  <a:cubicBezTo>
                    <a:pt x="9608" y="853"/>
                    <a:pt x="11804" y="609"/>
                    <a:pt x="14088" y="609"/>
                  </a:cubicBezTo>
                  <a:cubicBezTo>
                    <a:pt x="14245" y="609"/>
                    <a:pt x="14403" y="610"/>
                    <a:pt x="14562" y="612"/>
                  </a:cubicBezTo>
                  <a:cubicBezTo>
                    <a:pt x="15800" y="648"/>
                    <a:pt x="16991" y="767"/>
                    <a:pt x="18110" y="1053"/>
                  </a:cubicBezTo>
                  <a:cubicBezTo>
                    <a:pt x="19229" y="1315"/>
                    <a:pt x="20229" y="1744"/>
                    <a:pt x="21205" y="2220"/>
                  </a:cubicBezTo>
                  <a:cubicBezTo>
                    <a:pt x="23110" y="3196"/>
                    <a:pt x="24849" y="4184"/>
                    <a:pt x="26468" y="4565"/>
                  </a:cubicBezTo>
                  <a:cubicBezTo>
                    <a:pt x="27191" y="4753"/>
                    <a:pt x="27868" y="4827"/>
                    <a:pt x="28475" y="4827"/>
                  </a:cubicBezTo>
                  <a:cubicBezTo>
                    <a:pt x="29217" y="4827"/>
                    <a:pt x="29853" y="4716"/>
                    <a:pt x="30337" y="4565"/>
                  </a:cubicBezTo>
                  <a:cubicBezTo>
                    <a:pt x="30790" y="4411"/>
                    <a:pt x="31099" y="4244"/>
                    <a:pt x="31314" y="4125"/>
                  </a:cubicBezTo>
                  <a:lnTo>
                    <a:pt x="31314" y="4125"/>
                  </a:lnTo>
                  <a:cubicBezTo>
                    <a:pt x="31088" y="4232"/>
                    <a:pt x="30778" y="4375"/>
                    <a:pt x="30326" y="4482"/>
                  </a:cubicBezTo>
                  <a:cubicBezTo>
                    <a:pt x="29935" y="4582"/>
                    <a:pt x="29455" y="4647"/>
                    <a:pt x="28908" y="4647"/>
                  </a:cubicBezTo>
                  <a:cubicBezTo>
                    <a:pt x="28220" y="4647"/>
                    <a:pt x="27425" y="4545"/>
                    <a:pt x="26563" y="4280"/>
                  </a:cubicBezTo>
                  <a:cubicBezTo>
                    <a:pt x="25003" y="3827"/>
                    <a:pt x="23360" y="2803"/>
                    <a:pt x="21444" y="1779"/>
                  </a:cubicBezTo>
                  <a:cubicBezTo>
                    <a:pt x="20491" y="1267"/>
                    <a:pt x="19419" y="779"/>
                    <a:pt x="18253" y="481"/>
                  </a:cubicBezTo>
                  <a:cubicBezTo>
                    <a:pt x="17098" y="184"/>
                    <a:pt x="15859" y="29"/>
                    <a:pt x="14597" y="5"/>
                  </a:cubicBezTo>
                  <a:cubicBezTo>
                    <a:pt x="14419" y="2"/>
                    <a:pt x="14241" y="0"/>
                    <a:pt x="14063" y="0"/>
                  </a:cubicBezTo>
                  <a:close/>
                  <a:moveTo>
                    <a:pt x="35" y="8264"/>
                  </a:moveTo>
                  <a:cubicBezTo>
                    <a:pt x="10" y="8359"/>
                    <a:pt x="0" y="8411"/>
                    <a:pt x="0" y="8411"/>
                  </a:cubicBezTo>
                  <a:lnTo>
                    <a:pt x="35" y="826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56"/>
            <p:cNvSpPr/>
            <p:nvPr/>
          </p:nvSpPr>
          <p:spPr>
            <a:xfrm>
              <a:off x="4967575" y="1766725"/>
              <a:ext cx="70275" cy="246475"/>
            </a:xfrm>
            <a:custGeom>
              <a:avLst/>
              <a:gdLst/>
              <a:ahLst/>
              <a:cxnLst/>
              <a:rect l="l" t="t" r="r" b="b"/>
              <a:pathLst>
                <a:path w="2811" h="985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55" y="560"/>
                    <a:pt x="441" y="1453"/>
                  </a:cubicBezTo>
                  <a:cubicBezTo>
                    <a:pt x="727" y="2346"/>
                    <a:pt x="1084" y="3560"/>
                    <a:pt x="1477" y="4917"/>
                  </a:cubicBezTo>
                  <a:cubicBezTo>
                    <a:pt x="1858" y="6263"/>
                    <a:pt x="2191" y="7501"/>
                    <a:pt x="2429" y="8394"/>
                  </a:cubicBezTo>
                  <a:cubicBezTo>
                    <a:pt x="2644" y="9287"/>
                    <a:pt x="2798" y="9858"/>
                    <a:pt x="2798" y="9858"/>
                  </a:cubicBezTo>
                  <a:cubicBezTo>
                    <a:pt x="2798" y="9858"/>
                    <a:pt x="2810" y="9275"/>
                    <a:pt x="2727" y="8335"/>
                  </a:cubicBezTo>
                  <a:cubicBezTo>
                    <a:pt x="2632" y="7394"/>
                    <a:pt x="2441" y="6120"/>
                    <a:pt x="2048" y="4739"/>
                  </a:cubicBezTo>
                  <a:cubicBezTo>
                    <a:pt x="1667" y="3358"/>
                    <a:pt x="1143" y="2167"/>
                    <a:pt x="727" y="1334"/>
                  </a:cubicBezTo>
                  <a:cubicBezTo>
                    <a:pt x="310" y="50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56"/>
            <p:cNvSpPr/>
            <p:nvPr/>
          </p:nvSpPr>
          <p:spPr>
            <a:xfrm>
              <a:off x="4466925" y="1872375"/>
              <a:ext cx="408700" cy="144700"/>
            </a:xfrm>
            <a:custGeom>
              <a:avLst/>
              <a:gdLst/>
              <a:ahLst/>
              <a:cxnLst/>
              <a:rect l="l" t="t" r="r" b="b"/>
              <a:pathLst>
                <a:path w="16348" h="5788" extrusionOk="0">
                  <a:moveTo>
                    <a:pt x="16347" y="1"/>
                  </a:moveTo>
                  <a:cubicBezTo>
                    <a:pt x="16347" y="1"/>
                    <a:pt x="16109" y="96"/>
                    <a:pt x="15657" y="191"/>
                  </a:cubicBezTo>
                  <a:cubicBezTo>
                    <a:pt x="15228" y="310"/>
                    <a:pt x="14585" y="513"/>
                    <a:pt x="13788" y="608"/>
                  </a:cubicBezTo>
                  <a:cubicBezTo>
                    <a:pt x="12990" y="727"/>
                    <a:pt x="12014" y="810"/>
                    <a:pt x="10942" y="846"/>
                  </a:cubicBezTo>
                  <a:cubicBezTo>
                    <a:pt x="9870" y="906"/>
                    <a:pt x="8680" y="941"/>
                    <a:pt x="7430" y="1108"/>
                  </a:cubicBezTo>
                  <a:cubicBezTo>
                    <a:pt x="6191" y="1275"/>
                    <a:pt x="5001" y="1584"/>
                    <a:pt x="4024" y="2073"/>
                  </a:cubicBezTo>
                  <a:cubicBezTo>
                    <a:pt x="3048" y="2549"/>
                    <a:pt x="2238" y="3144"/>
                    <a:pt x="1643" y="3704"/>
                  </a:cubicBezTo>
                  <a:cubicBezTo>
                    <a:pt x="1048" y="4275"/>
                    <a:pt x="643" y="4811"/>
                    <a:pt x="381" y="5180"/>
                  </a:cubicBezTo>
                  <a:cubicBezTo>
                    <a:pt x="262" y="5371"/>
                    <a:pt x="155" y="5525"/>
                    <a:pt x="95" y="5632"/>
                  </a:cubicBezTo>
                  <a:cubicBezTo>
                    <a:pt x="36" y="5740"/>
                    <a:pt x="0" y="5787"/>
                    <a:pt x="0" y="5787"/>
                  </a:cubicBezTo>
                  <a:cubicBezTo>
                    <a:pt x="0" y="5787"/>
                    <a:pt x="36" y="5752"/>
                    <a:pt x="107" y="5644"/>
                  </a:cubicBezTo>
                  <a:cubicBezTo>
                    <a:pt x="167" y="5537"/>
                    <a:pt x="274" y="5406"/>
                    <a:pt x="417" y="5228"/>
                  </a:cubicBezTo>
                  <a:cubicBezTo>
                    <a:pt x="703" y="4882"/>
                    <a:pt x="1131" y="4382"/>
                    <a:pt x="1762" y="3858"/>
                  </a:cubicBezTo>
                  <a:cubicBezTo>
                    <a:pt x="2381" y="3335"/>
                    <a:pt x="3191" y="2787"/>
                    <a:pt x="4155" y="2358"/>
                  </a:cubicBezTo>
                  <a:cubicBezTo>
                    <a:pt x="5120" y="1918"/>
                    <a:pt x="6275" y="1644"/>
                    <a:pt x="7489" y="1477"/>
                  </a:cubicBezTo>
                  <a:cubicBezTo>
                    <a:pt x="8715" y="1311"/>
                    <a:pt x="9906" y="1275"/>
                    <a:pt x="10978" y="1180"/>
                  </a:cubicBezTo>
                  <a:cubicBezTo>
                    <a:pt x="12049" y="1108"/>
                    <a:pt x="13026" y="989"/>
                    <a:pt x="13835" y="822"/>
                  </a:cubicBezTo>
                  <a:cubicBezTo>
                    <a:pt x="14633" y="680"/>
                    <a:pt x="15264" y="453"/>
                    <a:pt x="15693" y="287"/>
                  </a:cubicBezTo>
                  <a:cubicBezTo>
                    <a:pt x="16109" y="108"/>
                    <a:pt x="16347" y="1"/>
                    <a:pt x="16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56"/>
            <p:cNvSpPr/>
            <p:nvPr/>
          </p:nvSpPr>
          <p:spPr>
            <a:xfrm>
              <a:off x="4889875" y="1845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0"/>
                  </a:moveTo>
                  <a:cubicBezTo>
                    <a:pt x="1263" y="0"/>
                    <a:pt x="870" y="60"/>
                    <a:pt x="537" y="298"/>
                  </a:cubicBezTo>
                  <a:cubicBezTo>
                    <a:pt x="191" y="536"/>
                    <a:pt x="1" y="882"/>
                    <a:pt x="1" y="882"/>
                  </a:cubicBezTo>
                  <a:cubicBezTo>
                    <a:pt x="1" y="882"/>
                    <a:pt x="370" y="822"/>
                    <a:pt x="727" y="584"/>
                  </a:cubicBezTo>
                  <a:cubicBezTo>
                    <a:pt x="1072" y="346"/>
                    <a:pt x="1263" y="1"/>
                    <a:pt x="12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56"/>
            <p:cNvSpPr/>
            <p:nvPr/>
          </p:nvSpPr>
          <p:spPr>
            <a:xfrm>
              <a:off x="5036025" y="2284350"/>
              <a:ext cx="21750" cy="156575"/>
            </a:xfrm>
            <a:custGeom>
              <a:avLst/>
              <a:gdLst/>
              <a:ahLst/>
              <a:cxnLst/>
              <a:rect l="l" t="t" r="r" b="b"/>
              <a:pathLst>
                <a:path w="870" h="6263" extrusionOk="0">
                  <a:moveTo>
                    <a:pt x="870" y="0"/>
                  </a:moveTo>
                  <a:lnTo>
                    <a:pt x="870" y="0"/>
                  </a:lnTo>
                  <a:cubicBezTo>
                    <a:pt x="870" y="0"/>
                    <a:pt x="501" y="1381"/>
                    <a:pt x="263" y="3108"/>
                  </a:cubicBezTo>
                  <a:cubicBezTo>
                    <a:pt x="25" y="4834"/>
                    <a:pt x="1" y="6263"/>
                    <a:pt x="1" y="6263"/>
                  </a:cubicBezTo>
                  <a:cubicBezTo>
                    <a:pt x="1" y="6263"/>
                    <a:pt x="370" y="4894"/>
                    <a:pt x="608" y="3155"/>
                  </a:cubicBezTo>
                  <a:cubicBezTo>
                    <a:pt x="846" y="1417"/>
                    <a:pt x="870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56"/>
            <p:cNvSpPr/>
            <p:nvPr/>
          </p:nvSpPr>
          <p:spPr>
            <a:xfrm>
              <a:off x="5055375" y="2246825"/>
              <a:ext cx="8950" cy="17900"/>
            </a:xfrm>
            <a:custGeom>
              <a:avLst/>
              <a:gdLst/>
              <a:ahLst/>
              <a:cxnLst/>
              <a:rect l="l" t="t" r="r" b="b"/>
              <a:pathLst>
                <a:path w="358" h="716" extrusionOk="0">
                  <a:moveTo>
                    <a:pt x="179" y="1"/>
                  </a:moveTo>
                  <a:cubicBezTo>
                    <a:pt x="179" y="1"/>
                    <a:pt x="1" y="168"/>
                    <a:pt x="1" y="358"/>
                  </a:cubicBezTo>
                  <a:cubicBezTo>
                    <a:pt x="1" y="549"/>
                    <a:pt x="179" y="715"/>
                    <a:pt x="179" y="715"/>
                  </a:cubicBezTo>
                  <a:cubicBezTo>
                    <a:pt x="179" y="715"/>
                    <a:pt x="346" y="560"/>
                    <a:pt x="358" y="358"/>
                  </a:cubicBezTo>
                  <a:cubicBezTo>
                    <a:pt x="358" y="168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56"/>
            <p:cNvSpPr/>
            <p:nvPr/>
          </p:nvSpPr>
          <p:spPr>
            <a:xfrm>
              <a:off x="4015675" y="2738550"/>
              <a:ext cx="217900" cy="124750"/>
            </a:xfrm>
            <a:custGeom>
              <a:avLst/>
              <a:gdLst/>
              <a:ahLst/>
              <a:cxnLst/>
              <a:rect l="l" t="t" r="r" b="b"/>
              <a:pathLst>
                <a:path w="8716" h="4990" extrusionOk="0">
                  <a:moveTo>
                    <a:pt x="0" y="1"/>
                  </a:moveTo>
                  <a:cubicBezTo>
                    <a:pt x="0" y="1"/>
                    <a:pt x="36" y="156"/>
                    <a:pt x="107" y="406"/>
                  </a:cubicBezTo>
                  <a:cubicBezTo>
                    <a:pt x="191" y="656"/>
                    <a:pt x="346" y="1037"/>
                    <a:pt x="596" y="1454"/>
                  </a:cubicBezTo>
                  <a:cubicBezTo>
                    <a:pt x="1084" y="2299"/>
                    <a:pt x="2096" y="3299"/>
                    <a:pt x="3465" y="3918"/>
                  </a:cubicBezTo>
                  <a:cubicBezTo>
                    <a:pt x="4846" y="4549"/>
                    <a:pt x="6191" y="4740"/>
                    <a:pt x="7144" y="4859"/>
                  </a:cubicBezTo>
                  <a:cubicBezTo>
                    <a:pt x="8120" y="4954"/>
                    <a:pt x="8716" y="4990"/>
                    <a:pt x="8716" y="4990"/>
                  </a:cubicBezTo>
                  <a:cubicBezTo>
                    <a:pt x="8716" y="4990"/>
                    <a:pt x="8132" y="4883"/>
                    <a:pt x="7192" y="4704"/>
                  </a:cubicBezTo>
                  <a:cubicBezTo>
                    <a:pt x="6251" y="4513"/>
                    <a:pt x="4941" y="4228"/>
                    <a:pt x="3632" y="3620"/>
                  </a:cubicBezTo>
                  <a:cubicBezTo>
                    <a:pt x="2310" y="3013"/>
                    <a:pt x="1298" y="2132"/>
                    <a:pt x="750" y="1358"/>
                  </a:cubicBezTo>
                  <a:cubicBezTo>
                    <a:pt x="465" y="989"/>
                    <a:pt x="274" y="644"/>
                    <a:pt x="167" y="394"/>
                  </a:cubicBezTo>
                  <a:cubicBezTo>
                    <a:pt x="48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56"/>
            <p:cNvSpPr/>
            <p:nvPr/>
          </p:nvSpPr>
          <p:spPr>
            <a:xfrm>
              <a:off x="4086800" y="27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56"/>
            <p:cNvSpPr/>
            <p:nvPr/>
          </p:nvSpPr>
          <p:spPr>
            <a:xfrm>
              <a:off x="4069250" y="2783800"/>
              <a:ext cx="73550" cy="37525"/>
            </a:xfrm>
            <a:custGeom>
              <a:avLst/>
              <a:gdLst/>
              <a:ahLst/>
              <a:cxnLst/>
              <a:rect l="l" t="t" r="r" b="b"/>
              <a:pathLst>
                <a:path w="2942" h="1501" extrusionOk="0">
                  <a:moveTo>
                    <a:pt x="0" y="1"/>
                  </a:moveTo>
                  <a:cubicBezTo>
                    <a:pt x="0" y="1"/>
                    <a:pt x="119" y="144"/>
                    <a:pt x="346" y="358"/>
                  </a:cubicBezTo>
                  <a:cubicBezTo>
                    <a:pt x="584" y="548"/>
                    <a:pt x="917" y="810"/>
                    <a:pt x="1334" y="1025"/>
                  </a:cubicBezTo>
                  <a:cubicBezTo>
                    <a:pt x="1751" y="1251"/>
                    <a:pt x="2143" y="1370"/>
                    <a:pt x="2441" y="1429"/>
                  </a:cubicBezTo>
                  <a:cubicBezTo>
                    <a:pt x="2739" y="1489"/>
                    <a:pt x="2941" y="1501"/>
                    <a:pt x="2941" y="1501"/>
                  </a:cubicBezTo>
                  <a:cubicBezTo>
                    <a:pt x="2941" y="1501"/>
                    <a:pt x="2263" y="1132"/>
                    <a:pt x="1489" y="715"/>
                  </a:cubicBezTo>
                  <a:cubicBezTo>
                    <a:pt x="691" y="31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56"/>
            <p:cNvSpPr/>
            <p:nvPr/>
          </p:nvSpPr>
          <p:spPr>
            <a:xfrm>
              <a:off x="4090975" y="2778475"/>
              <a:ext cx="47350" cy="19350"/>
            </a:xfrm>
            <a:custGeom>
              <a:avLst/>
              <a:gdLst/>
              <a:ahLst/>
              <a:cxnLst/>
              <a:rect l="l" t="t" r="r" b="b"/>
              <a:pathLst>
                <a:path w="1894" h="774" extrusionOk="0">
                  <a:moveTo>
                    <a:pt x="195" y="1"/>
                  </a:moveTo>
                  <a:cubicBezTo>
                    <a:pt x="74" y="1"/>
                    <a:pt x="1" y="11"/>
                    <a:pt x="1" y="11"/>
                  </a:cubicBezTo>
                  <a:cubicBezTo>
                    <a:pt x="1" y="11"/>
                    <a:pt x="405" y="273"/>
                    <a:pt x="905" y="476"/>
                  </a:cubicBezTo>
                  <a:cubicBezTo>
                    <a:pt x="1417" y="678"/>
                    <a:pt x="1894" y="773"/>
                    <a:pt x="1894" y="773"/>
                  </a:cubicBezTo>
                  <a:cubicBezTo>
                    <a:pt x="1894" y="773"/>
                    <a:pt x="1596" y="380"/>
                    <a:pt x="1036" y="166"/>
                  </a:cubicBezTo>
                  <a:cubicBezTo>
                    <a:pt x="701" y="27"/>
                    <a:pt x="387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19460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8" name="Google Shape;8738;p35"/>
          <p:cNvGrpSpPr/>
          <p:nvPr/>
        </p:nvGrpSpPr>
        <p:grpSpPr>
          <a:xfrm>
            <a:off x="2206623" y="3989950"/>
            <a:ext cx="5035502" cy="1842426"/>
            <a:chOff x="2048150" y="1951500"/>
            <a:chExt cx="3702575" cy="1354725"/>
          </a:xfrm>
        </p:grpSpPr>
        <p:sp>
          <p:nvSpPr>
            <p:cNvPr id="8739" name="Google Shape;8739;p35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5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5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5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5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5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5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5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5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5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5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5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5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5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5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5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5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5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5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5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35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35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35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35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35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5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5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35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35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5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5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5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5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5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5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5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5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5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5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5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5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5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5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5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5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5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5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5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5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5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5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5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5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5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5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5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5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5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5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5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5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5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5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5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5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5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5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5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35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5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5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5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5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5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5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5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5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5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5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5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5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5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5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5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5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5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5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5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5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5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5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5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5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5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5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5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5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5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5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5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5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5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5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5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5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5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5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5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5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5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5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5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5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5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5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5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5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5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5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5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5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5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5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5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5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5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5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5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5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5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5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5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5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5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5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5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5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5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5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5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5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5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5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5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5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5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5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5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5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5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5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5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5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5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5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5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5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5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5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5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5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5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5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5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5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5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5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5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5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5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5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5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5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5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5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5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5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5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5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5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5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5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5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22" name="Google Shape;8922;p35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b="0" dirty="0"/>
              <a:t>A literary work can be </a:t>
            </a:r>
            <a:r>
              <a:rPr lang="en-US" b="0" dirty="0" err="1"/>
              <a:t>categorised</a:t>
            </a:r>
            <a:r>
              <a:rPr lang="en-US" b="0" dirty="0"/>
              <a:t> </a:t>
            </a:r>
            <a:r>
              <a:rPr lang="en-US" b="0" dirty="0" smtClean="0"/>
              <a:t>according to</a:t>
            </a:r>
            <a:r>
              <a:rPr lang="en-US" b="0" dirty="0"/>
              <a:t/>
            </a:r>
            <a:br>
              <a:rPr lang="en-US" b="0" dirty="0"/>
            </a:br>
            <a:r>
              <a:rPr lang="en-US" b="0" dirty="0"/>
              <a:t/>
            </a:r>
            <a:br>
              <a:rPr lang="en-US" b="0" dirty="0"/>
            </a:br>
            <a:endParaRPr dirty="0"/>
          </a:p>
        </p:txBody>
      </p:sp>
      <p:sp>
        <p:nvSpPr>
          <p:cNvPr id="8923" name="Google Shape;8923;p35"/>
          <p:cNvSpPr txBox="1">
            <a:spLocks noGrp="1"/>
          </p:cNvSpPr>
          <p:nvPr>
            <p:ph type="subTitle" idx="1"/>
          </p:nvPr>
        </p:nvSpPr>
        <p:spPr>
          <a:xfrm>
            <a:off x="78397" y="2468208"/>
            <a:ext cx="2561069" cy="89794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Clr>
                <a:schemeClr val="dk1"/>
              </a:buClr>
              <a:buSzPts val="1100"/>
            </a:pPr>
            <a:r>
              <a:rPr lang="en-US" b="0" dirty="0"/>
              <a:t>its mode of delivery (drama, film, poetry); </a:t>
            </a:r>
            <a:endParaRPr dirty="0"/>
          </a:p>
        </p:txBody>
      </p:sp>
      <p:sp>
        <p:nvSpPr>
          <p:cNvPr id="8926" name="Google Shape;8926;p35"/>
          <p:cNvSpPr txBox="1">
            <a:spLocks noGrp="1"/>
          </p:cNvSpPr>
          <p:nvPr>
            <p:ph type="subTitle" idx="4"/>
          </p:nvPr>
        </p:nvSpPr>
        <p:spPr>
          <a:xfrm>
            <a:off x="3375338" y="2133259"/>
            <a:ext cx="2463411" cy="126992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en-US" sz="1800" dirty="0"/>
              <a:t>its effect on the audience </a:t>
            </a:r>
            <a:r>
              <a:rPr lang="en-US" sz="1800" dirty="0" smtClean="0"/>
              <a:t>(laughter / fear </a:t>
            </a:r>
            <a:r>
              <a:rPr lang="en-US" sz="1800" dirty="0"/>
              <a:t>and </a:t>
            </a:r>
            <a:r>
              <a:rPr lang="en-US" sz="1800" dirty="0" smtClean="0"/>
              <a:t>pity</a:t>
            </a:r>
            <a:r>
              <a:rPr lang="en" sz="1800" dirty="0" smtClean="0"/>
              <a:t>) </a:t>
            </a:r>
            <a:endParaRPr sz="1800" dirty="0"/>
          </a:p>
        </p:txBody>
      </p:sp>
      <p:sp>
        <p:nvSpPr>
          <p:cNvPr id="8928" name="Google Shape;8928;p35"/>
          <p:cNvSpPr txBox="1">
            <a:spLocks noGrp="1"/>
          </p:cNvSpPr>
          <p:nvPr>
            <p:ph type="subTitle" idx="6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en-US" sz="1800" dirty="0"/>
              <a:t>the time and place of its </a:t>
            </a:r>
            <a:r>
              <a:rPr lang="en-US" sz="1800" dirty="0" smtClean="0"/>
              <a:t>composition</a:t>
            </a:r>
            <a:endParaRPr sz="1800" dirty="0"/>
          </a:p>
        </p:txBody>
      </p:sp>
      <p:grpSp>
        <p:nvGrpSpPr>
          <p:cNvPr id="8929" name="Google Shape;8929;p35"/>
          <p:cNvGrpSpPr/>
          <p:nvPr/>
        </p:nvGrpSpPr>
        <p:grpSpPr>
          <a:xfrm>
            <a:off x="1079215" y="1709226"/>
            <a:ext cx="524326" cy="457019"/>
            <a:chOff x="1132700" y="548825"/>
            <a:chExt cx="5280225" cy="4597775"/>
          </a:xfrm>
        </p:grpSpPr>
        <p:sp>
          <p:nvSpPr>
            <p:cNvPr id="8930" name="Google Shape;8930;p35"/>
            <p:cNvSpPr/>
            <p:nvPr/>
          </p:nvSpPr>
          <p:spPr>
            <a:xfrm>
              <a:off x="2447300" y="1380625"/>
              <a:ext cx="1209400" cy="152525"/>
            </a:xfrm>
            <a:custGeom>
              <a:avLst/>
              <a:gdLst/>
              <a:ahLst/>
              <a:cxnLst/>
              <a:rect l="l" t="t" r="r" b="b"/>
              <a:pathLst>
                <a:path w="48376" h="6101" extrusionOk="0">
                  <a:moveTo>
                    <a:pt x="3066" y="0"/>
                  </a:moveTo>
                  <a:cubicBezTo>
                    <a:pt x="1370" y="0"/>
                    <a:pt x="0" y="1370"/>
                    <a:pt x="0" y="3067"/>
                  </a:cubicBezTo>
                  <a:cubicBezTo>
                    <a:pt x="0" y="4730"/>
                    <a:pt x="1370" y="6100"/>
                    <a:pt x="3066" y="6100"/>
                  </a:cubicBezTo>
                  <a:lnTo>
                    <a:pt x="45309" y="6100"/>
                  </a:lnTo>
                  <a:cubicBezTo>
                    <a:pt x="47005" y="6100"/>
                    <a:pt x="48375" y="4730"/>
                    <a:pt x="48375" y="3067"/>
                  </a:cubicBezTo>
                  <a:cubicBezTo>
                    <a:pt x="48375" y="1370"/>
                    <a:pt x="47005" y="0"/>
                    <a:pt x="453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5"/>
            <p:cNvSpPr/>
            <p:nvPr/>
          </p:nvSpPr>
          <p:spPr>
            <a:xfrm>
              <a:off x="4374300" y="3952700"/>
              <a:ext cx="718500" cy="152525"/>
            </a:xfrm>
            <a:custGeom>
              <a:avLst/>
              <a:gdLst/>
              <a:ahLst/>
              <a:cxnLst/>
              <a:rect l="l" t="t" r="r" b="b"/>
              <a:pathLst>
                <a:path w="28740" h="6101" extrusionOk="0">
                  <a:moveTo>
                    <a:pt x="3067" y="0"/>
                  </a:moveTo>
                  <a:cubicBezTo>
                    <a:pt x="1371" y="0"/>
                    <a:pt x="1" y="1371"/>
                    <a:pt x="1" y="3034"/>
                  </a:cubicBezTo>
                  <a:cubicBezTo>
                    <a:pt x="1" y="4730"/>
                    <a:pt x="1371" y="6100"/>
                    <a:pt x="3067" y="6100"/>
                  </a:cubicBezTo>
                  <a:lnTo>
                    <a:pt x="25673" y="6100"/>
                  </a:lnTo>
                  <a:cubicBezTo>
                    <a:pt x="27369" y="6100"/>
                    <a:pt x="28739" y="4730"/>
                    <a:pt x="28739" y="3034"/>
                  </a:cubicBezTo>
                  <a:cubicBezTo>
                    <a:pt x="28739" y="1371"/>
                    <a:pt x="27369" y="0"/>
                    <a:pt x="25673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5"/>
            <p:cNvSpPr/>
            <p:nvPr/>
          </p:nvSpPr>
          <p:spPr>
            <a:xfrm>
              <a:off x="1132700" y="548825"/>
              <a:ext cx="5280225" cy="4597775"/>
            </a:xfrm>
            <a:custGeom>
              <a:avLst/>
              <a:gdLst/>
              <a:ahLst/>
              <a:cxnLst/>
              <a:rect l="l" t="t" r="r" b="b"/>
              <a:pathLst>
                <a:path w="211209" h="183911" extrusionOk="0">
                  <a:moveTo>
                    <a:pt x="19997" y="6100"/>
                  </a:moveTo>
                  <a:lnTo>
                    <a:pt x="22019" y="6328"/>
                  </a:lnTo>
                  <a:cubicBezTo>
                    <a:pt x="22052" y="6328"/>
                    <a:pt x="22052" y="6361"/>
                    <a:pt x="22085" y="6361"/>
                  </a:cubicBezTo>
                  <a:cubicBezTo>
                    <a:pt x="26130" y="7405"/>
                    <a:pt x="29294" y="12265"/>
                    <a:pt x="31512" y="20812"/>
                  </a:cubicBezTo>
                  <a:cubicBezTo>
                    <a:pt x="31675" y="21464"/>
                    <a:pt x="31838" y="22084"/>
                    <a:pt x="31968" y="22704"/>
                  </a:cubicBezTo>
                  <a:lnTo>
                    <a:pt x="8743" y="22704"/>
                  </a:lnTo>
                  <a:cubicBezTo>
                    <a:pt x="8580" y="21725"/>
                    <a:pt x="8450" y="20485"/>
                    <a:pt x="8417" y="19115"/>
                  </a:cubicBezTo>
                  <a:cubicBezTo>
                    <a:pt x="8384" y="16343"/>
                    <a:pt x="8743" y="12461"/>
                    <a:pt x="10831" y="9754"/>
                  </a:cubicBezTo>
                  <a:cubicBezTo>
                    <a:pt x="12723" y="7340"/>
                    <a:pt x="15724" y="6133"/>
                    <a:pt x="19997" y="6100"/>
                  </a:cubicBezTo>
                  <a:close/>
                  <a:moveTo>
                    <a:pt x="200548" y="161208"/>
                  </a:moveTo>
                  <a:cubicBezTo>
                    <a:pt x="201005" y="164437"/>
                    <a:pt x="201331" y="170406"/>
                    <a:pt x="198460" y="174158"/>
                  </a:cubicBezTo>
                  <a:cubicBezTo>
                    <a:pt x="196568" y="176604"/>
                    <a:pt x="193502" y="177811"/>
                    <a:pt x="189098" y="177811"/>
                  </a:cubicBezTo>
                  <a:lnTo>
                    <a:pt x="69905" y="177811"/>
                  </a:lnTo>
                  <a:cubicBezTo>
                    <a:pt x="73820" y="172624"/>
                    <a:pt x="73787" y="165513"/>
                    <a:pt x="73265" y="161208"/>
                  </a:cubicBezTo>
                  <a:close/>
                  <a:moveTo>
                    <a:pt x="20160" y="0"/>
                  </a:moveTo>
                  <a:cubicBezTo>
                    <a:pt x="13864" y="0"/>
                    <a:pt x="9069" y="2023"/>
                    <a:pt x="6003" y="6035"/>
                  </a:cubicBezTo>
                  <a:cubicBezTo>
                    <a:pt x="1" y="13798"/>
                    <a:pt x="3100" y="26031"/>
                    <a:pt x="3263" y="26553"/>
                  </a:cubicBezTo>
                  <a:cubicBezTo>
                    <a:pt x="3589" y="27890"/>
                    <a:pt x="4829" y="28836"/>
                    <a:pt x="6199" y="28836"/>
                  </a:cubicBezTo>
                  <a:lnTo>
                    <a:pt x="33110" y="28836"/>
                  </a:lnTo>
                  <a:cubicBezTo>
                    <a:pt x="35850" y="46223"/>
                    <a:pt x="35720" y="70981"/>
                    <a:pt x="35589" y="93750"/>
                  </a:cubicBezTo>
                  <a:cubicBezTo>
                    <a:pt x="35524" y="105330"/>
                    <a:pt x="35459" y="117269"/>
                    <a:pt x="35720" y="128196"/>
                  </a:cubicBezTo>
                  <a:cubicBezTo>
                    <a:pt x="35784" y="129840"/>
                    <a:pt x="37154" y="131165"/>
                    <a:pt x="38823" y="131165"/>
                  </a:cubicBezTo>
                  <a:cubicBezTo>
                    <a:pt x="38843" y="131165"/>
                    <a:pt x="38864" y="131165"/>
                    <a:pt x="38884" y="131165"/>
                  </a:cubicBezTo>
                  <a:cubicBezTo>
                    <a:pt x="40547" y="131132"/>
                    <a:pt x="41885" y="129729"/>
                    <a:pt x="41852" y="128033"/>
                  </a:cubicBezTo>
                  <a:cubicBezTo>
                    <a:pt x="41559" y="117236"/>
                    <a:pt x="41657" y="105330"/>
                    <a:pt x="41722" y="93782"/>
                  </a:cubicBezTo>
                  <a:cubicBezTo>
                    <a:pt x="41852" y="66512"/>
                    <a:pt x="42015" y="40253"/>
                    <a:pt x="38199" y="22508"/>
                  </a:cubicBezTo>
                  <a:cubicBezTo>
                    <a:pt x="37840" y="20812"/>
                    <a:pt x="37416" y="19148"/>
                    <a:pt x="36927" y="17484"/>
                  </a:cubicBezTo>
                  <a:cubicBezTo>
                    <a:pt x="35589" y="12852"/>
                    <a:pt x="33860" y="9003"/>
                    <a:pt x="31675" y="6100"/>
                  </a:cubicBezTo>
                  <a:lnTo>
                    <a:pt x="153641" y="6100"/>
                  </a:lnTo>
                  <a:cubicBezTo>
                    <a:pt x="159186" y="6100"/>
                    <a:pt x="163100" y="11874"/>
                    <a:pt x="165645" y="23650"/>
                  </a:cubicBezTo>
                  <a:cubicBezTo>
                    <a:pt x="162350" y="25998"/>
                    <a:pt x="159121" y="28510"/>
                    <a:pt x="155989" y="31217"/>
                  </a:cubicBezTo>
                  <a:cubicBezTo>
                    <a:pt x="149041" y="37219"/>
                    <a:pt x="142582" y="44102"/>
                    <a:pt x="137037" y="51540"/>
                  </a:cubicBezTo>
                  <a:lnTo>
                    <a:pt x="55650" y="51540"/>
                  </a:lnTo>
                  <a:cubicBezTo>
                    <a:pt x="53954" y="51540"/>
                    <a:pt x="52584" y="52910"/>
                    <a:pt x="52584" y="54606"/>
                  </a:cubicBezTo>
                  <a:cubicBezTo>
                    <a:pt x="52584" y="56302"/>
                    <a:pt x="53954" y="57672"/>
                    <a:pt x="55650" y="57672"/>
                  </a:cubicBezTo>
                  <a:lnTo>
                    <a:pt x="132764" y="57672"/>
                  </a:lnTo>
                  <a:cubicBezTo>
                    <a:pt x="130513" y="61130"/>
                    <a:pt x="128491" y="64653"/>
                    <a:pt x="126729" y="68176"/>
                  </a:cubicBezTo>
                  <a:lnTo>
                    <a:pt x="55650" y="68176"/>
                  </a:lnTo>
                  <a:cubicBezTo>
                    <a:pt x="53954" y="68176"/>
                    <a:pt x="52584" y="69546"/>
                    <a:pt x="52584" y="71242"/>
                  </a:cubicBezTo>
                  <a:cubicBezTo>
                    <a:pt x="52584" y="72938"/>
                    <a:pt x="53954" y="74308"/>
                    <a:pt x="55650" y="74308"/>
                  </a:cubicBezTo>
                  <a:lnTo>
                    <a:pt x="123891" y="74308"/>
                  </a:lnTo>
                  <a:cubicBezTo>
                    <a:pt x="122423" y="77831"/>
                    <a:pt x="121216" y="81321"/>
                    <a:pt x="120270" y="84812"/>
                  </a:cubicBezTo>
                  <a:lnTo>
                    <a:pt x="55650" y="84812"/>
                  </a:lnTo>
                  <a:cubicBezTo>
                    <a:pt x="53954" y="84812"/>
                    <a:pt x="52584" y="86182"/>
                    <a:pt x="52584" y="87878"/>
                  </a:cubicBezTo>
                  <a:cubicBezTo>
                    <a:pt x="52584" y="89542"/>
                    <a:pt x="53954" y="90912"/>
                    <a:pt x="55650" y="90912"/>
                  </a:cubicBezTo>
                  <a:lnTo>
                    <a:pt x="118900" y="90912"/>
                  </a:lnTo>
                  <a:cubicBezTo>
                    <a:pt x="118639" y="92380"/>
                    <a:pt x="118444" y="93815"/>
                    <a:pt x="118313" y="95250"/>
                  </a:cubicBezTo>
                  <a:lnTo>
                    <a:pt x="108853" y="104710"/>
                  </a:lnTo>
                  <a:cubicBezTo>
                    <a:pt x="107679" y="105884"/>
                    <a:pt x="107679" y="107841"/>
                    <a:pt x="108853" y="109016"/>
                  </a:cubicBezTo>
                  <a:cubicBezTo>
                    <a:pt x="109445" y="109607"/>
                    <a:pt x="110234" y="109909"/>
                    <a:pt x="111027" y="109909"/>
                  </a:cubicBezTo>
                  <a:cubicBezTo>
                    <a:pt x="111808" y="109909"/>
                    <a:pt x="112593" y="109615"/>
                    <a:pt x="113192" y="109016"/>
                  </a:cubicBezTo>
                  <a:lnTo>
                    <a:pt x="122619" y="99589"/>
                  </a:lnTo>
                  <a:cubicBezTo>
                    <a:pt x="128295" y="99001"/>
                    <a:pt x="133873" y="97599"/>
                    <a:pt x="139223" y="95707"/>
                  </a:cubicBezTo>
                  <a:cubicBezTo>
                    <a:pt x="144735" y="93717"/>
                    <a:pt x="150052" y="91205"/>
                    <a:pt x="155141" y="88270"/>
                  </a:cubicBezTo>
                  <a:cubicBezTo>
                    <a:pt x="160001" y="85432"/>
                    <a:pt x="164666" y="82235"/>
                    <a:pt x="169102" y="78745"/>
                  </a:cubicBezTo>
                  <a:lnTo>
                    <a:pt x="169102" y="78745"/>
                  </a:lnTo>
                  <a:cubicBezTo>
                    <a:pt x="169102" y="83735"/>
                    <a:pt x="169070" y="88791"/>
                    <a:pt x="169037" y="93750"/>
                  </a:cubicBezTo>
                  <a:cubicBezTo>
                    <a:pt x="168939" y="115735"/>
                    <a:pt x="168809" y="138406"/>
                    <a:pt x="171060" y="155075"/>
                  </a:cubicBezTo>
                  <a:lnTo>
                    <a:pt x="69612" y="155075"/>
                  </a:lnTo>
                  <a:cubicBezTo>
                    <a:pt x="67687" y="155075"/>
                    <a:pt x="66219" y="156934"/>
                    <a:pt x="66643" y="158826"/>
                  </a:cubicBezTo>
                  <a:cubicBezTo>
                    <a:pt x="66643" y="158859"/>
                    <a:pt x="66643" y="158859"/>
                    <a:pt x="66643" y="158892"/>
                  </a:cubicBezTo>
                  <a:cubicBezTo>
                    <a:pt x="66643" y="158924"/>
                    <a:pt x="66676" y="158924"/>
                    <a:pt x="66676" y="158957"/>
                  </a:cubicBezTo>
                  <a:cubicBezTo>
                    <a:pt x="66839" y="159674"/>
                    <a:pt x="68894" y="168743"/>
                    <a:pt x="65143" y="173929"/>
                  </a:cubicBezTo>
                  <a:cubicBezTo>
                    <a:pt x="65110" y="173962"/>
                    <a:pt x="65110" y="173962"/>
                    <a:pt x="65110" y="173995"/>
                  </a:cubicBezTo>
                  <a:cubicBezTo>
                    <a:pt x="62925" y="176930"/>
                    <a:pt x="59076" y="177811"/>
                    <a:pt x="55618" y="177811"/>
                  </a:cubicBezTo>
                  <a:cubicBezTo>
                    <a:pt x="48181" y="177746"/>
                    <a:pt x="43842" y="165448"/>
                    <a:pt x="42342" y="140168"/>
                  </a:cubicBezTo>
                  <a:cubicBezTo>
                    <a:pt x="42247" y="138533"/>
                    <a:pt x="40911" y="137292"/>
                    <a:pt x="39295" y="137292"/>
                  </a:cubicBezTo>
                  <a:cubicBezTo>
                    <a:pt x="39235" y="137292"/>
                    <a:pt x="39174" y="137294"/>
                    <a:pt x="39112" y="137297"/>
                  </a:cubicBezTo>
                  <a:cubicBezTo>
                    <a:pt x="37416" y="137395"/>
                    <a:pt x="36144" y="138830"/>
                    <a:pt x="36242" y="140527"/>
                  </a:cubicBezTo>
                  <a:cubicBezTo>
                    <a:pt x="37449" y="160718"/>
                    <a:pt x="40711" y="183911"/>
                    <a:pt x="55650" y="183911"/>
                  </a:cubicBezTo>
                  <a:lnTo>
                    <a:pt x="189098" y="183911"/>
                  </a:lnTo>
                  <a:cubicBezTo>
                    <a:pt x="195427" y="183911"/>
                    <a:pt x="200189" y="181889"/>
                    <a:pt x="203288" y="177876"/>
                  </a:cubicBezTo>
                  <a:cubicBezTo>
                    <a:pt x="209290" y="170113"/>
                    <a:pt x="206159" y="157880"/>
                    <a:pt x="206028" y="157358"/>
                  </a:cubicBezTo>
                  <a:cubicBezTo>
                    <a:pt x="205669" y="156021"/>
                    <a:pt x="204462" y="155075"/>
                    <a:pt x="203060" y="155075"/>
                  </a:cubicBezTo>
                  <a:lnTo>
                    <a:pt x="177225" y="155075"/>
                  </a:lnTo>
                  <a:cubicBezTo>
                    <a:pt x="174909" y="138798"/>
                    <a:pt x="175039" y="115931"/>
                    <a:pt x="175170" y="93782"/>
                  </a:cubicBezTo>
                  <a:cubicBezTo>
                    <a:pt x="175202" y="87128"/>
                    <a:pt x="175235" y="80245"/>
                    <a:pt x="175202" y="73591"/>
                  </a:cubicBezTo>
                  <a:cubicBezTo>
                    <a:pt x="176931" y="72057"/>
                    <a:pt x="178595" y="70459"/>
                    <a:pt x="180226" y="68828"/>
                  </a:cubicBezTo>
                  <a:cubicBezTo>
                    <a:pt x="185314" y="63739"/>
                    <a:pt x="189946" y="58259"/>
                    <a:pt x="193991" y="52551"/>
                  </a:cubicBezTo>
                  <a:cubicBezTo>
                    <a:pt x="194970" y="51181"/>
                    <a:pt x="194644" y="49289"/>
                    <a:pt x="193274" y="48310"/>
                  </a:cubicBezTo>
                  <a:cubicBezTo>
                    <a:pt x="192726" y="47928"/>
                    <a:pt x="192104" y="47745"/>
                    <a:pt x="191491" y="47745"/>
                  </a:cubicBezTo>
                  <a:cubicBezTo>
                    <a:pt x="190534" y="47745"/>
                    <a:pt x="189597" y="48192"/>
                    <a:pt x="189000" y="49028"/>
                  </a:cubicBezTo>
                  <a:cubicBezTo>
                    <a:pt x="185151" y="54443"/>
                    <a:pt x="180748" y="59662"/>
                    <a:pt x="175887" y="64522"/>
                  </a:cubicBezTo>
                  <a:cubicBezTo>
                    <a:pt x="172071" y="68339"/>
                    <a:pt x="167993" y="71927"/>
                    <a:pt x="163687" y="75222"/>
                  </a:cubicBezTo>
                  <a:cubicBezTo>
                    <a:pt x="153151" y="83213"/>
                    <a:pt x="141897" y="88987"/>
                    <a:pt x="131165" y="91792"/>
                  </a:cubicBezTo>
                  <a:cubicBezTo>
                    <a:pt x="130839" y="91890"/>
                    <a:pt x="130480" y="91988"/>
                    <a:pt x="130154" y="92053"/>
                  </a:cubicBezTo>
                  <a:lnTo>
                    <a:pt x="184499" y="37709"/>
                  </a:lnTo>
                  <a:cubicBezTo>
                    <a:pt x="185673" y="36534"/>
                    <a:pt x="185673" y="34577"/>
                    <a:pt x="184499" y="33403"/>
                  </a:cubicBezTo>
                  <a:cubicBezTo>
                    <a:pt x="183895" y="32799"/>
                    <a:pt x="183113" y="32498"/>
                    <a:pt x="182330" y="32498"/>
                  </a:cubicBezTo>
                  <a:cubicBezTo>
                    <a:pt x="181547" y="32498"/>
                    <a:pt x="180764" y="32799"/>
                    <a:pt x="180161" y="33403"/>
                  </a:cubicBezTo>
                  <a:lnTo>
                    <a:pt x="125816" y="87748"/>
                  </a:lnTo>
                  <a:cubicBezTo>
                    <a:pt x="125914" y="87421"/>
                    <a:pt x="125979" y="87095"/>
                    <a:pt x="126044" y="86802"/>
                  </a:cubicBezTo>
                  <a:cubicBezTo>
                    <a:pt x="129176" y="74830"/>
                    <a:pt x="135178" y="63935"/>
                    <a:pt x="142680" y="54214"/>
                  </a:cubicBezTo>
                  <a:cubicBezTo>
                    <a:pt x="142713" y="54182"/>
                    <a:pt x="142713" y="54149"/>
                    <a:pt x="142746" y="54117"/>
                  </a:cubicBezTo>
                  <a:cubicBezTo>
                    <a:pt x="149726" y="44983"/>
                    <a:pt x="158044" y="36828"/>
                    <a:pt x="167308" y="30010"/>
                  </a:cubicBezTo>
                  <a:cubicBezTo>
                    <a:pt x="179508" y="21073"/>
                    <a:pt x="192556" y="15168"/>
                    <a:pt x="204528" y="13342"/>
                  </a:cubicBezTo>
                  <a:lnTo>
                    <a:pt x="204528" y="13342"/>
                  </a:lnTo>
                  <a:cubicBezTo>
                    <a:pt x="203288" y="21497"/>
                    <a:pt x="200124" y="30271"/>
                    <a:pt x="195296" y="39014"/>
                  </a:cubicBezTo>
                  <a:cubicBezTo>
                    <a:pt x="194481" y="40481"/>
                    <a:pt x="195035" y="42341"/>
                    <a:pt x="196503" y="43156"/>
                  </a:cubicBezTo>
                  <a:cubicBezTo>
                    <a:pt x="196971" y="43416"/>
                    <a:pt x="197478" y="43540"/>
                    <a:pt x="197978" y="43540"/>
                  </a:cubicBezTo>
                  <a:cubicBezTo>
                    <a:pt x="199049" y="43540"/>
                    <a:pt x="200090" y="42972"/>
                    <a:pt x="200646" y="41949"/>
                  </a:cubicBezTo>
                  <a:cubicBezTo>
                    <a:pt x="206648" y="31120"/>
                    <a:pt x="210269" y="20094"/>
                    <a:pt x="211084" y="10112"/>
                  </a:cubicBezTo>
                  <a:cubicBezTo>
                    <a:pt x="211208" y="8341"/>
                    <a:pt x="209763" y="6806"/>
                    <a:pt x="208047" y="6806"/>
                  </a:cubicBezTo>
                  <a:cubicBezTo>
                    <a:pt x="207962" y="6806"/>
                    <a:pt x="207876" y="6810"/>
                    <a:pt x="207790" y="6818"/>
                  </a:cubicBezTo>
                  <a:cubicBezTo>
                    <a:pt x="196112" y="7764"/>
                    <a:pt x="183325" y="12494"/>
                    <a:pt x="171092" y="20094"/>
                  </a:cubicBezTo>
                  <a:cubicBezTo>
                    <a:pt x="169787" y="14712"/>
                    <a:pt x="168091" y="10504"/>
                    <a:pt x="166036" y="7340"/>
                  </a:cubicBezTo>
                  <a:cubicBezTo>
                    <a:pt x="162839" y="2479"/>
                    <a:pt x="158664" y="0"/>
                    <a:pt x="153641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33" name="Google Shape;8933;p35"/>
          <p:cNvSpPr/>
          <p:nvPr/>
        </p:nvSpPr>
        <p:spPr>
          <a:xfrm>
            <a:off x="4386102" y="1481608"/>
            <a:ext cx="310754" cy="457202"/>
          </a:xfrm>
          <a:custGeom>
            <a:avLst/>
            <a:gdLst/>
            <a:ahLst/>
            <a:cxnLst/>
            <a:rect l="l" t="t" r="r" b="b"/>
            <a:pathLst>
              <a:path w="141897" h="208768" extrusionOk="0">
                <a:moveTo>
                  <a:pt x="70949" y="34414"/>
                </a:moveTo>
                <a:cubicBezTo>
                  <a:pt x="83409" y="34414"/>
                  <a:pt x="93913" y="42863"/>
                  <a:pt x="97044" y="54345"/>
                </a:cubicBezTo>
                <a:cubicBezTo>
                  <a:pt x="95745" y="54674"/>
                  <a:pt x="94461" y="54822"/>
                  <a:pt x="93242" y="54822"/>
                </a:cubicBezTo>
                <a:cubicBezTo>
                  <a:pt x="90360" y="54822"/>
                  <a:pt x="87845" y="53994"/>
                  <a:pt x="86378" y="52779"/>
                </a:cubicBezTo>
                <a:cubicBezTo>
                  <a:pt x="85628" y="52192"/>
                  <a:pt x="85106" y="51442"/>
                  <a:pt x="84518" y="50626"/>
                </a:cubicBezTo>
                <a:cubicBezTo>
                  <a:pt x="83409" y="49060"/>
                  <a:pt x="81974" y="47070"/>
                  <a:pt x="79006" y="46483"/>
                </a:cubicBezTo>
                <a:cubicBezTo>
                  <a:pt x="78502" y="46389"/>
                  <a:pt x="78018" y="46348"/>
                  <a:pt x="77556" y="46348"/>
                </a:cubicBezTo>
                <a:cubicBezTo>
                  <a:pt x="75295" y="46348"/>
                  <a:pt x="73537" y="47339"/>
                  <a:pt x="72319" y="48016"/>
                </a:cubicBezTo>
                <a:cubicBezTo>
                  <a:pt x="71992" y="48212"/>
                  <a:pt x="71503" y="48473"/>
                  <a:pt x="71210" y="48604"/>
                </a:cubicBezTo>
                <a:cubicBezTo>
                  <a:pt x="70590" y="47658"/>
                  <a:pt x="70068" y="44363"/>
                  <a:pt x="69709" y="42145"/>
                </a:cubicBezTo>
                <a:cubicBezTo>
                  <a:pt x="69318" y="39633"/>
                  <a:pt x="68861" y="36991"/>
                  <a:pt x="68339" y="34544"/>
                </a:cubicBezTo>
                <a:cubicBezTo>
                  <a:pt x="69187" y="34447"/>
                  <a:pt x="70068" y="34414"/>
                  <a:pt x="70949" y="34414"/>
                </a:cubicBezTo>
                <a:close/>
                <a:moveTo>
                  <a:pt x="47462" y="48082"/>
                </a:moveTo>
                <a:cubicBezTo>
                  <a:pt x="48898" y="49386"/>
                  <a:pt x="49974" y="50887"/>
                  <a:pt x="50431" y="52388"/>
                </a:cubicBezTo>
                <a:cubicBezTo>
                  <a:pt x="50789" y="53529"/>
                  <a:pt x="50692" y="54475"/>
                  <a:pt x="50594" y="56041"/>
                </a:cubicBezTo>
                <a:cubicBezTo>
                  <a:pt x="50431" y="58063"/>
                  <a:pt x="50202" y="60836"/>
                  <a:pt x="51018" y="65109"/>
                </a:cubicBezTo>
                <a:cubicBezTo>
                  <a:pt x="51507" y="67654"/>
                  <a:pt x="52029" y="69056"/>
                  <a:pt x="52420" y="70067"/>
                </a:cubicBezTo>
                <a:cubicBezTo>
                  <a:pt x="52747" y="70981"/>
                  <a:pt x="52812" y="71144"/>
                  <a:pt x="52779" y="71764"/>
                </a:cubicBezTo>
                <a:cubicBezTo>
                  <a:pt x="52616" y="73721"/>
                  <a:pt x="51344" y="76037"/>
                  <a:pt x="49485" y="77896"/>
                </a:cubicBezTo>
                <a:cubicBezTo>
                  <a:pt x="45994" y="73329"/>
                  <a:pt x="43907" y="67654"/>
                  <a:pt x="43907" y="61456"/>
                </a:cubicBezTo>
                <a:cubicBezTo>
                  <a:pt x="43907" y="56595"/>
                  <a:pt x="45211" y="52029"/>
                  <a:pt x="47462" y="48082"/>
                </a:cubicBezTo>
                <a:close/>
                <a:moveTo>
                  <a:pt x="62370" y="35817"/>
                </a:moveTo>
                <a:cubicBezTo>
                  <a:pt x="62859" y="38165"/>
                  <a:pt x="63283" y="40677"/>
                  <a:pt x="63674" y="43091"/>
                </a:cubicBezTo>
                <a:cubicBezTo>
                  <a:pt x="64522" y="48506"/>
                  <a:pt x="65240" y="53203"/>
                  <a:pt x="69350" y="54508"/>
                </a:cubicBezTo>
                <a:cubicBezTo>
                  <a:pt x="69952" y="54706"/>
                  <a:pt x="70527" y="54788"/>
                  <a:pt x="71073" y="54788"/>
                </a:cubicBezTo>
                <a:cubicBezTo>
                  <a:pt x="72778" y="54788"/>
                  <a:pt x="74208" y="53984"/>
                  <a:pt x="75320" y="53366"/>
                </a:cubicBezTo>
                <a:cubicBezTo>
                  <a:pt x="76368" y="52759"/>
                  <a:pt x="76974" y="52455"/>
                  <a:pt x="77530" y="52455"/>
                </a:cubicBezTo>
                <a:cubicBezTo>
                  <a:pt x="77631" y="52455"/>
                  <a:pt x="77731" y="52465"/>
                  <a:pt x="77831" y="52485"/>
                </a:cubicBezTo>
                <a:cubicBezTo>
                  <a:pt x="78321" y="52583"/>
                  <a:pt x="78582" y="52844"/>
                  <a:pt x="79560" y="54182"/>
                </a:cubicBezTo>
                <a:cubicBezTo>
                  <a:pt x="80245" y="55160"/>
                  <a:pt x="81126" y="56400"/>
                  <a:pt x="82496" y="57509"/>
                </a:cubicBezTo>
                <a:cubicBezTo>
                  <a:pt x="85236" y="59760"/>
                  <a:pt x="89118" y="60934"/>
                  <a:pt x="93195" y="60934"/>
                </a:cubicBezTo>
                <a:cubicBezTo>
                  <a:pt x="94761" y="60934"/>
                  <a:pt x="96392" y="60771"/>
                  <a:pt x="97958" y="60412"/>
                </a:cubicBezTo>
                <a:lnTo>
                  <a:pt x="97958" y="60412"/>
                </a:lnTo>
                <a:cubicBezTo>
                  <a:pt x="98186" y="66316"/>
                  <a:pt x="96457" y="72057"/>
                  <a:pt x="93326" y="76657"/>
                </a:cubicBezTo>
                <a:cubicBezTo>
                  <a:pt x="91597" y="74699"/>
                  <a:pt x="89803" y="73068"/>
                  <a:pt x="88629" y="71992"/>
                </a:cubicBezTo>
                <a:cubicBezTo>
                  <a:pt x="86060" y="69640"/>
                  <a:pt x="81182" y="65203"/>
                  <a:pt x="76542" y="65203"/>
                </a:cubicBezTo>
                <a:cubicBezTo>
                  <a:pt x="75584" y="65203"/>
                  <a:pt x="74636" y="65392"/>
                  <a:pt x="73721" y="65827"/>
                </a:cubicBezTo>
                <a:cubicBezTo>
                  <a:pt x="70720" y="67262"/>
                  <a:pt x="70264" y="70198"/>
                  <a:pt x="69872" y="72775"/>
                </a:cubicBezTo>
                <a:cubicBezTo>
                  <a:pt x="69611" y="74406"/>
                  <a:pt x="69350" y="76265"/>
                  <a:pt x="68437" y="78288"/>
                </a:cubicBezTo>
                <a:cubicBezTo>
                  <a:pt x="66741" y="82202"/>
                  <a:pt x="63707" y="84551"/>
                  <a:pt x="60510" y="86410"/>
                </a:cubicBezTo>
                <a:cubicBezTo>
                  <a:pt x="58031" y="85366"/>
                  <a:pt x="55748" y="83996"/>
                  <a:pt x="53725" y="82300"/>
                </a:cubicBezTo>
                <a:cubicBezTo>
                  <a:pt x="56694" y="79397"/>
                  <a:pt x="58618" y="75678"/>
                  <a:pt x="58879" y="72188"/>
                </a:cubicBezTo>
                <a:cubicBezTo>
                  <a:pt x="59010" y="70263"/>
                  <a:pt x="58553" y="69089"/>
                  <a:pt x="58129" y="67947"/>
                </a:cubicBezTo>
                <a:cubicBezTo>
                  <a:pt x="57803" y="67066"/>
                  <a:pt x="57411" y="65990"/>
                  <a:pt x="57020" y="63968"/>
                </a:cubicBezTo>
                <a:cubicBezTo>
                  <a:pt x="56367" y="60510"/>
                  <a:pt x="56531" y="58390"/>
                  <a:pt x="56661" y="56530"/>
                </a:cubicBezTo>
                <a:cubicBezTo>
                  <a:pt x="56824" y="54704"/>
                  <a:pt x="56955" y="52844"/>
                  <a:pt x="56270" y="50561"/>
                </a:cubicBezTo>
                <a:cubicBezTo>
                  <a:pt x="55422" y="47853"/>
                  <a:pt x="53595" y="45276"/>
                  <a:pt x="51083" y="43123"/>
                </a:cubicBezTo>
                <a:cubicBezTo>
                  <a:pt x="54149" y="39829"/>
                  <a:pt x="57998" y="37285"/>
                  <a:pt x="62370" y="35817"/>
                </a:cubicBezTo>
                <a:close/>
                <a:moveTo>
                  <a:pt x="76659" y="71313"/>
                </a:moveTo>
                <a:cubicBezTo>
                  <a:pt x="77356" y="71313"/>
                  <a:pt x="79431" y="71863"/>
                  <a:pt x="84518" y="76526"/>
                </a:cubicBezTo>
                <a:cubicBezTo>
                  <a:pt x="85693" y="77603"/>
                  <a:pt x="87650" y="79364"/>
                  <a:pt x="89281" y="81321"/>
                </a:cubicBezTo>
                <a:cubicBezTo>
                  <a:pt x="84486" y="85790"/>
                  <a:pt x="78027" y="88530"/>
                  <a:pt x="70949" y="88530"/>
                </a:cubicBezTo>
                <a:cubicBezTo>
                  <a:pt x="70068" y="88530"/>
                  <a:pt x="69187" y="88465"/>
                  <a:pt x="68339" y="88400"/>
                </a:cubicBezTo>
                <a:cubicBezTo>
                  <a:pt x="70459" y="86541"/>
                  <a:pt x="72580" y="84061"/>
                  <a:pt x="74047" y="80734"/>
                </a:cubicBezTo>
                <a:cubicBezTo>
                  <a:pt x="75254" y="77994"/>
                  <a:pt x="75646" y="75515"/>
                  <a:pt x="75907" y="73688"/>
                </a:cubicBezTo>
                <a:cubicBezTo>
                  <a:pt x="76037" y="72840"/>
                  <a:pt x="76233" y="71731"/>
                  <a:pt x="76429" y="71340"/>
                </a:cubicBezTo>
                <a:cubicBezTo>
                  <a:pt x="76477" y="71327"/>
                  <a:pt x="76551" y="71313"/>
                  <a:pt x="76659" y="71313"/>
                </a:cubicBezTo>
                <a:close/>
                <a:moveTo>
                  <a:pt x="70949" y="28314"/>
                </a:moveTo>
                <a:cubicBezTo>
                  <a:pt x="53073" y="28314"/>
                  <a:pt x="37774" y="43678"/>
                  <a:pt x="37774" y="61456"/>
                </a:cubicBezTo>
                <a:cubicBezTo>
                  <a:pt x="37774" y="79560"/>
                  <a:pt x="53171" y="94630"/>
                  <a:pt x="70949" y="94630"/>
                </a:cubicBezTo>
                <a:cubicBezTo>
                  <a:pt x="89053" y="94630"/>
                  <a:pt x="104123" y="79625"/>
                  <a:pt x="104123" y="61456"/>
                </a:cubicBezTo>
                <a:cubicBezTo>
                  <a:pt x="104123" y="43417"/>
                  <a:pt x="89444" y="28314"/>
                  <a:pt x="70949" y="28314"/>
                </a:cubicBezTo>
                <a:close/>
                <a:moveTo>
                  <a:pt x="135797" y="6133"/>
                </a:moveTo>
                <a:lnTo>
                  <a:pt x="135797" y="15494"/>
                </a:lnTo>
                <a:lnTo>
                  <a:pt x="47006" y="15494"/>
                </a:lnTo>
                <a:cubicBezTo>
                  <a:pt x="45309" y="15494"/>
                  <a:pt x="43939" y="16864"/>
                  <a:pt x="43939" y="18561"/>
                </a:cubicBezTo>
                <a:cubicBezTo>
                  <a:pt x="43939" y="20257"/>
                  <a:pt x="45309" y="21627"/>
                  <a:pt x="47006" y="21627"/>
                </a:cubicBezTo>
                <a:lnTo>
                  <a:pt x="123303" y="21627"/>
                </a:lnTo>
                <a:lnTo>
                  <a:pt x="123303" y="48962"/>
                </a:lnTo>
                <a:cubicBezTo>
                  <a:pt x="123303" y="77831"/>
                  <a:pt x="99817" y="101317"/>
                  <a:pt x="70949" y="101317"/>
                </a:cubicBezTo>
                <a:cubicBezTo>
                  <a:pt x="42080" y="101317"/>
                  <a:pt x="18594" y="77831"/>
                  <a:pt x="18594" y="48962"/>
                </a:cubicBezTo>
                <a:lnTo>
                  <a:pt x="18594" y="21627"/>
                </a:lnTo>
                <a:lnTo>
                  <a:pt x="32685" y="21627"/>
                </a:lnTo>
                <a:cubicBezTo>
                  <a:pt x="34382" y="21627"/>
                  <a:pt x="35752" y="20257"/>
                  <a:pt x="35752" y="18561"/>
                </a:cubicBezTo>
                <a:cubicBezTo>
                  <a:pt x="35752" y="16864"/>
                  <a:pt x="34382" y="15494"/>
                  <a:pt x="32685" y="15494"/>
                </a:cubicBezTo>
                <a:lnTo>
                  <a:pt x="6133" y="15494"/>
                </a:lnTo>
                <a:lnTo>
                  <a:pt x="6133" y="6133"/>
                </a:lnTo>
                <a:close/>
                <a:moveTo>
                  <a:pt x="90941" y="118480"/>
                </a:moveTo>
                <a:cubicBezTo>
                  <a:pt x="89841" y="118480"/>
                  <a:pt x="88780" y="119066"/>
                  <a:pt x="88237" y="120106"/>
                </a:cubicBezTo>
                <a:cubicBezTo>
                  <a:pt x="87454" y="121607"/>
                  <a:pt x="88041" y="123466"/>
                  <a:pt x="89542" y="124249"/>
                </a:cubicBezTo>
                <a:cubicBezTo>
                  <a:pt x="96262" y="127772"/>
                  <a:pt x="101872" y="133154"/>
                  <a:pt x="105689" y="139744"/>
                </a:cubicBezTo>
                <a:cubicBezTo>
                  <a:pt x="106255" y="140724"/>
                  <a:pt x="107288" y="141254"/>
                  <a:pt x="108339" y="141254"/>
                </a:cubicBezTo>
                <a:cubicBezTo>
                  <a:pt x="108861" y="141254"/>
                  <a:pt x="109388" y="141123"/>
                  <a:pt x="109864" y="140853"/>
                </a:cubicBezTo>
                <a:cubicBezTo>
                  <a:pt x="111332" y="140004"/>
                  <a:pt x="111821" y="138113"/>
                  <a:pt x="110973" y="136677"/>
                </a:cubicBezTo>
                <a:cubicBezTo>
                  <a:pt x="106569" y="129077"/>
                  <a:pt x="100143" y="122912"/>
                  <a:pt x="92380" y="118834"/>
                </a:cubicBezTo>
                <a:cubicBezTo>
                  <a:pt x="91920" y="118594"/>
                  <a:pt x="91427" y="118480"/>
                  <a:pt x="90941" y="118480"/>
                </a:cubicBezTo>
                <a:close/>
                <a:moveTo>
                  <a:pt x="70949" y="129240"/>
                </a:moveTo>
                <a:cubicBezTo>
                  <a:pt x="69252" y="129240"/>
                  <a:pt x="67882" y="130610"/>
                  <a:pt x="67882" y="132306"/>
                </a:cubicBezTo>
                <a:lnTo>
                  <a:pt x="67882" y="139841"/>
                </a:lnTo>
                <a:cubicBezTo>
                  <a:pt x="67882" y="141505"/>
                  <a:pt x="69252" y="142875"/>
                  <a:pt x="70949" y="142875"/>
                </a:cubicBezTo>
                <a:cubicBezTo>
                  <a:pt x="72645" y="142875"/>
                  <a:pt x="74015" y="141505"/>
                  <a:pt x="74015" y="139841"/>
                </a:cubicBezTo>
                <a:lnTo>
                  <a:pt x="74015" y="132306"/>
                </a:lnTo>
                <a:cubicBezTo>
                  <a:pt x="74015" y="130610"/>
                  <a:pt x="72645" y="129240"/>
                  <a:pt x="70949" y="129240"/>
                </a:cubicBezTo>
                <a:close/>
                <a:moveTo>
                  <a:pt x="63609" y="167829"/>
                </a:moveTo>
                <a:cubicBezTo>
                  <a:pt x="61913" y="167829"/>
                  <a:pt x="60575" y="169199"/>
                  <a:pt x="60575" y="170895"/>
                </a:cubicBezTo>
                <a:cubicBezTo>
                  <a:pt x="60575" y="172592"/>
                  <a:pt x="61913" y="173962"/>
                  <a:pt x="63609" y="173962"/>
                </a:cubicBezTo>
                <a:cubicBezTo>
                  <a:pt x="65305" y="173962"/>
                  <a:pt x="66675" y="172592"/>
                  <a:pt x="66675" y="170895"/>
                </a:cubicBezTo>
                <a:cubicBezTo>
                  <a:pt x="66675" y="169199"/>
                  <a:pt x="65305" y="167829"/>
                  <a:pt x="63609" y="167829"/>
                </a:cubicBezTo>
                <a:close/>
                <a:moveTo>
                  <a:pt x="52127" y="176702"/>
                </a:moveTo>
                <a:cubicBezTo>
                  <a:pt x="50431" y="176702"/>
                  <a:pt x="49061" y="178072"/>
                  <a:pt x="49061" y="179735"/>
                </a:cubicBezTo>
                <a:cubicBezTo>
                  <a:pt x="49061" y="181432"/>
                  <a:pt x="50431" y="182802"/>
                  <a:pt x="52127" y="182802"/>
                </a:cubicBezTo>
                <a:cubicBezTo>
                  <a:pt x="53823" y="182802"/>
                  <a:pt x="55193" y="181432"/>
                  <a:pt x="55193" y="179735"/>
                </a:cubicBezTo>
                <a:cubicBezTo>
                  <a:pt x="55193" y="178072"/>
                  <a:pt x="53823" y="176702"/>
                  <a:pt x="52127" y="176702"/>
                </a:cubicBezTo>
                <a:close/>
                <a:moveTo>
                  <a:pt x="74015" y="107548"/>
                </a:moveTo>
                <a:cubicBezTo>
                  <a:pt x="101448" y="109113"/>
                  <a:pt x="123303" y="131947"/>
                  <a:pt x="123303" y="159805"/>
                </a:cubicBezTo>
                <a:lnTo>
                  <a:pt x="123303" y="184465"/>
                </a:lnTo>
                <a:lnTo>
                  <a:pt x="106472" y="173081"/>
                </a:lnTo>
                <a:cubicBezTo>
                  <a:pt x="105943" y="172725"/>
                  <a:pt x="105345" y="172553"/>
                  <a:pt x="104755" y="172553"/>
                </a:cubicBezTo>
                <a:cubicBezTo>
                  <a:pt x="103778" y="172553"/>
                  <a:pt x="102821" y="173022"/>
                  <a:pt x="102231" y="173896"/>
                </a:cubicBezTo>
                <a:cubicBezTo>
                  <a:pt x="101285" y="175299"/>
                  <a:pt x="101644" y="177191"/>
                  <a:pt x="103047" y="178137"/>
                </a:cubicBezTo>
                <a:lnTo>
                  <a:pt x="116388" y="187173"/>
                </a:lnTo>
                <a:lnTo>
                  <a:pt x="25509" y="187173"/>
                </a:lnTo>
                <a:lnTo>
                  <a:pt x="65795" y="159903"/>
                </a:lnTo>
                <a:cubicBezTo>
                  <a:pt x="67360" y="158842"/>
                  <a:pt x="69154" y="158312"/>
                  <a:pt x="70949" y="158312"/>
                </a:cubicBezTo>
                <a:cubicBezTo>
                  <a:pt x="72743" y="158312"/>
                  <a:pt x="74537" y="158842"/>
                  <a:pt x="76103" y="159903"/>
                </a:cubicBezTo>
                <a:lnTo>
                  <a:pt x="93000" y="171352"/>
                </a:lnTo>
                <a:cubicBezTo>
                  <a:pt x="93528" y="171708"/>
                  <a:pt x="94126" y="171880"/>
                  <a:pt x="94716" y="171880"/>
                </a:cubicBezTo>
                <a:cubicBezTo>
                  <a:pt x="95693" y="171880"/>
                  <a:pt x="96651" y="171411"/>
                  <a:pt x="97240" y="170537"/>
                </a:cubicBezTo>
                <a:cubicBezTo>
                  <a:pt x="98186" y="169134"/>
                  <a:pt x="97827" y="167242"/>
                  <a:pt x="96425" y="166296"/>
                </a:cubicBezTo>
                <a:lnTo>
                  <a:pt x="79528" y="154846"/>
                </a:lnTo>
                <a:cubicBezTo>
                  <a:pt x="76918" y="153085"/>
                  <a:pt x="73933" y="152204"/>
                  <a:pt x="70949" y="152204"/>
                </a:cubicBezTo>
                <a:cubicBezTo>
                  <a:pt x="67964" y="152204"/>
                  <a:pt x="64979" y="153085"/>
                  <a:pt x="62370" y="154846"/>
                </a:cubicBezTo>
                <a:lnTo>
                  <a:pt x="18594" y="184465"/>
                </a:lnTo>
                <a:lnTo>
                  <a:pt x="18594" y="159805"/>
                </a:lnTo>
                <a:cubicBezTo>
                  <a:pt x="18594" y="131947"/>
                  <a:pt x="40449" y="109113"/>
                  <a:pt x="67882" y="107548"/>
                </a:cubicBezTo>
                <a:lnTo>
                  <a:pt x="67882" y="120857"/>
                </a:lnTo>
                <a:cubicBezTo>
                  <a:pt x="67882" y="122553"/>
                  <a:pt x="69252" y="123923"/>
                  <a:pt x="70949" y="123923"/>
                </a:cubicBezTo>
                <a:cubicBezTo>
                  <a:pt x="72645" y="123923"/>
                  <a:pt x="74015" y="122553"/>
                  <a:pt x="74015" y="120857"/>
                </a:cubicBezTo>
                <a:lnTo>
                  <a:pt x="74015" y="107548"/>
                </a:lnTo>
                <a:close/>
                <a:moveTo>
                  <a:pt x="135797" y="193273"/>
                </a:moveTo>
                <a:lnTo>
                  <a:pt x="135797" y="202667"/>
                </a:lnTo>
                <a:lnTo>
                  <a:pt x="6133" y="202667"/>
                </a:lnTo>
                <a:lnTo>
                  <a:pt x="6133" y="193273"/>
                </a:lnTo>
                <a:close/>
                <a:moveTo>
                  <a:pt x="5905" y="0"/>
                </a:moveTo>
                <a:cubicBezTo>
                  <a:pt x="2643" y="0"/>
                  <a:pt x="0" y="2642"/>
                  <a:pt x="0" y="5904"/>
                </a:cubicBezTo>
                <a:lnTo>
                  <a:pt x="0" y="15690"/>
                </a:lnTo>
                <a:cubicBezTo>
                  <a:pt x="0" y="18952"/>
                  <a:pt x="2643" y="21627"/>
                  <a:pt x="5905" y="21627"/>
                </a:cubicBezTo>
                <a:lnTo>
                  <a:pt x="12494" y="21627"/>
                </a:lnTo>
                <a:lnTo>
                  <a:pt x="12494" y="48962"/>
                </a:lnTo>
                <a:cubicBezTo>
                  <a:pt x="12494" y="74699"/>
                  <a:pt x="29163" y="96587"/>
                  <a:pt x="52290" y="104384"/>
                </a:cubicBezTo>
                <a:cubicBezTo>
                  <a:pt x="29163" y="112180"/>
                  <a:pt x="12494" y="134068"/>
                  <a:pt x="12494" y="159805"/>
                </a:cubicBezTo>
                <a:lnTo>
                  <a:pt x="12494" y="187173"/>
                </a:lnTo>
                <a:lnTo>
                  <a:pt x="5905" y="187173"/>
                </a:lnTo>
                <a:cubicBezTo>
                  <a:pt x="2643" y="187173"/>
                  <a:pt x="0" y="189815"/>
                  <a:pt x="0" y="193077"/>
                </a:cubicBezTo>
                <a:lnTo>
                  <a:pt x="0" y="202863"/>
                </a:lnTo>
                <a:cubicBezTo>
                  <a:pt x="0" y="206125"/>
                  <a:pt x="2643" y="208767"/>
                  <a:pt x="5905" y="208767"/>
                </a:cubicBezTo>
                <a:lnTo>
                  <a:pt x="135993" y="208767"/>
                </a:lnTo>
                <a:cubicBezTo>
                  <a:pt x="139255" y="208767"/>
                  <a:pt x="141897" y="206125"/>
                  <a:pt x="141897" y="202863"/>
                </a:cubicBezTo>
                <a:lnTo>
                  <a:pt x="141897" y="193077"/>
                </a:lnTo>
                <a:cubicBezTo>
                  <a:pt x="141897" y="189815"/>
                  <a:pt x="139255" y="187173"/>
                  <a:pt x="135993" y="187173"/>
                </a:cubicBezTo>
                <a:lnTo>
                  <a:pt x="129403" y="187173"/>
                </a:lnTo>
                <a:lnTo>
                  <a:pt x="129403" y="159805"/>
                </a:lnTo>
                <a:cubicBezTo>
                  <a:pt x="129403" y="134068"/>
                  <a:pt x="112735" y="112180"/>
                  <a:pt x="89607" y="104384"/>
                </a:cubicBezTo>
                <a:cubicBezTo>
                  <a:pt x="112735" y="96587"/>
                  <a:pt x="129403" y="74699"/>
                  <a:pt x="129403" y="48962"/>
                </a:cubicBezTo>
                <a:lnTo>
                  <a:pt x="129403" y="21627"/>
                </a:lnTo>
                <a:lnTo>
                  <a:pt x="135993" y="21627"/>
                </a:lnTo>
                <a:cubicBezTo>
                  <a:pt x="139255" y="21627"/>
                  <a:pt x="141897" y="18952"/>
                  <a:pt x="141897" y="15690"/>
                </a:cubicBezTo>
                <a:lnTo>
                  <a:pt x="141897" y="5904"/>
                </a:lnTo>
                <a:cubicBezTo>
                  <a:pt x="141897" y="2642"/>
                  <a:pt x="139255" y="0"/>
                  <a:pt x="135993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4" name="Google Shape;8934;p35"/>
          <p:cNvSpPr/>
          <p:nvPr/>
        </p:nvSpPr>
        <p:spPr>
          <a:xfrm>
            <a:off x="6895766" y="1779679"/>
            <a:ext cx="564783" cy="457197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35" name="Google Shape;8935;p35"/>
          <p:cNvGrpSpPr/>
          <p:nvPr/>
        </p:nvGrpSpPr>
        <p:grpSpPr>
          <a:xfrm>
            <a:off x="2054223" y="3989950"/>
            <a:ext cx="5035502" cy="1842426"/>
            <a:chOff x="2048150" y="1951500"/>
            <a:chExt cx="3702575" cy="1354725"/>
          </a:xfrm>
        </p:grpSpPr>
        <p:sp>
          <p:nvSpPr>
            <p:cNvPr id="8936" name="Google Shape;8936;p35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5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5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5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5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5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5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5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5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5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5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5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5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5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5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5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5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5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5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5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5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5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5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5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5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5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5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5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5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5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5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5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5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5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5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5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5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5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5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5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5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5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5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5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5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5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5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5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5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5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5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5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5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5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5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5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5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5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5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5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5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5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5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5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5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5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5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5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5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5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5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5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5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5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5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5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5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5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5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5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5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5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5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5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5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5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5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5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5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5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5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5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5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5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5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5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5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5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5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5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5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5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5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5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5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5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5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5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5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5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5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5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5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5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5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5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5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5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5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5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5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5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5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5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5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5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5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5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5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5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5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5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5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5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5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5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5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5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5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5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5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5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5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5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5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5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5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5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5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5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5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5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5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5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5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5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5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5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5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5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5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5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5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5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5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5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5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5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5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5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5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5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5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5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5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5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5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5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5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5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5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5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5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9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9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9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9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9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9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9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23" grpId="0" build="p"/>
      <p:bldP spid="8926" grpId="0" build="p"/>
      <p:bldP spid="8928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8" name="Google Shape;8678;p33"/>
          <p:cNvSpPr txBox="1">
            <a:spLocks noGrp="1"/>
          </p:cNvSpPr>
          <p:nvPr>
            <p:ph type="subTitle" idx="1"/>
          </p:nvPr>
        </p:nvSpPr>
        <p:spPr>
          <a:xfrm>
            <a:off x="2055808" y="1142446"/>
            <a:ext cx="5032367" cy="243830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smtClean="0"/>
              <a:t>Different approaches      subgenres </a:t>
            </a:r>
            <a:r>
              <a:rPr lang="en-US" dirty="0"/>
              <a:t>or mixed </a:t>
            </a:r>
            <a:r>
              <a:rPr lang="en-US" dirty="0" smtClean="0"/>
              <a:t>genres (tragicomedy</a:t>
            </a:r>
            <a:r>
              <a:rPr lang="en-US" dirty="0"/>
              <a:t>, Jacobean tragedy,</a:t>
            </a:r>
          </a:p>
          <a:p>
            <a:r>
              <a:rPr lang="en-US" dirty="0"/>
              <a:t>Restoration comedy, Victorian poetry and modern American </a:t>
            </a:r>
            <a:r>
              <a:rPr lang="en-US" dirty="0" smtClean="0"/>
              <a:t>Gothic).</a:t>
            </a:r>
            <a:endParaRPr dirty="0"/>
          </a:p>
        </p:txBody>
      </p:sp>
      <p:grpSp>
        <p:nvGrpSpPr>
          <p:cNvPr id="8679" name="Google Shape;8679;p33"/>
          <p:cNvGrpSpPr/>
          <p:nvPr/>
        </p:nvGrpSpPr>
        <p:grpSpPr>
          <a:xfrm>
            <a:off x="748759" y="1195803"/>
            <a:ext cx="1393920" cy="920170"/>
            <a:chOff x="3463225" y="1863975"/>
            <a:chExt cx="1899850" cy="1254150"/>
          </a:xfrm>
        </p:grpSpPr>
        <p:sp>
          <p:nvSpPr>
            <p:cNvPr id="8680" name="Google Shape;8680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2" name="Google Shape;8682;p33"/>
          <p:cNvGrpSpPr/>
          <p:nvPr/>
        </p:nvGrpSpPr>
        <p:grpSpPr>
          <a:xfrm rot="10800000">
            <a:off x="7371607" y="2533835"/>
            <a:ext cx="1393920" cy="920170"/>
            <a:chOff x="3463225" y="1863975"/>
            <a:chExt cx="1899850" cy="1254150"/>
          </a:xfrm>
        </p:grpSpPr>
        <p:sp>
          <p:nvSpPr>
            <p:cNvPr id="8683" name="Google Shape;8683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5" name="Google Shape;8685;p33"/>
          <p:cNvGrpSpPr/>
          <p:nvPr/>
        </p:nvGrpSpPr>
        <p:grpSpPr>
          <a:xfrm>
            <a:off x="3445893" y="3454005"/>
            <a:ext cx="2252199" cy="93989"/>
            <a:chOff x="3445893" y="4053330"/>
            <a:chExt cx="2252199" cy="93989"/>
          </a:xfrm>
        </p:grpSpPr>
        <p:sp>
          <p:nvSpPr>
            <p:cNvPr id="8686" name="Google Shape;8686;p33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3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Стрелка вправо 2"/>
          <p:cNvSpPr/>
          <p:nvPr/>
        </p:nvSpPr>
        <p:spPr>
          <a:xfrm>
            <a:off x="5180068" y="1323278"/>
            <a:ext cx="291464" cy="18585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2" name="Google Shape;8692;p34"/>
          <p:cNvSpPr txBox="1">
            <a:spLocks noGrp="1"/>
          </p:cNvSpPr>
          <p:nvPr>
            <p:ph type="title"/>
          </p:nvPr>
        </p:nvSpPr>
        <p:spPr>
          <a:xfrm>
            <a:off x="267629" y="215590"/>
            <a:ext cx="5457396" cy="452995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000" dirty="0" smtClean="0">
                <a:solidFill>
                  <a:schemeClr val="accent1">
                    <a:lumMod val="25000"/>
                  </a:schemeClr>
                </a:solidFill>
              </a:rPr>
              <a:t>Genres </a:t>
            </a:r>
            <a:r>
              <a:rPr lang="en-US" sz="2000" dirty="0">
                <a:solidFill>
                  <a:schemeClr val="accent1">
                    <a:lumMod val="25000"/>
                  </a:schemeClr>
                </a:solidFill>
              </a:rPr>
              <a:t>help to</a:t>
            </a:r>
            <a:br>
              <a:rPr lang="en-US" sz="2000" dirty="0">
                <a:solidFill>
                  <a:schemeClr val="accent1">
                    <a:lumMod val="25000"/>
                  </a:schemeClr>
                </a:solidFill>
              </a:rPr>
            </a:br>
            <a:r>
              <a:rPr lang="en-US" sz="2000" b="0" dirty="0" smtClean="0"/>
              <a:t>- orientate </a:t>
            </a:r>
            <a:r>
              <a:rPr lang="en-US" sz="2000" b="0" dirty="0"/>
              <a:t>readers in </a:t>
            </a:r>
            <a:r>
              <a:rPr lang="en-US" sz="2000" b="0" dirty="0" smtClean="0"/>
              <a:t>texts;</a:t>
            </a:r>
            <a:br>
              <a:rPr lang="en-US" sz="2000" b="0" dirty="0" smtClean="0"/>
            </a:br>
            <a:r>
              <a:rPr lang="en-US" sz="2000" b="0" dirty="0" smtClean="0"/>
              <a:t>- shape </a:t>
            </a:r>
            <a:r>
              <a:rPr lang="en-US" sz="2000" b="0" dirty="0"/>
              <a:t>readers’ responses to texts </a:t>
            </a:r>
            <a:r>
              <a:rPr lang="en-US" sz="2000" b="0" dirty="0" smtClean="0"/>
              <a:t>( </a:t>
            </a:r>
            <a:r>
              <a:rPr lang="en-US" sz="2000" b="0" dirty="0"/>
              <a:t>satisfy or </a:t>
            </a:r>
            <a:r>
              <a:rPr lang="en-US" sz="2000" b="0" dirty="0" smtClean="0"/>
              <a:t>confound); </a:t>
            </a:r>
            <a:br>
              <a:rPr lang="en-US" sz="2000" b="0" dirty="0" smtClean="0"/>
            </a:br>
            <a:r>
              <a:rPr lang="en-US" sz="2000" dirty="0" smtClean="0"/>
              <a:t>but </a:t>
            </a:r>
            <a:r>
              <a:rPr lang="en-US" sz="2000" dirty="0"/>
              <a:t>authors</a:t>
            </a:r>
            <a:br>
              <a:rPr lang="en-US" sz="2000" dirty="0"/>
            </a:br>
            <a:r>
              <a:rPr lang="en-US" sz="2000" b="0" dirty="0"/>
              <a:t>are dependent upon the ability and willingness of readers to </a:t>
            </a:r>
            <a:r>
              <a:rPr lang="en-US" sz="2000" b="0" dirty="0" err="1"/>
              <a:t>recognise</a:t>
            </a:r>
            <a:r>
              <a:rPr lang="en-US" sz="2000" b="0" dirty="0"/>
              <a:t> a</a:t>
            </a:r>
            <a:br>
              <a:rPr lang="en-US" sz="2000" b="0" dirty="0"/>
            </a:br>
            <a:r>
              <a:rPr lang="en-US" sz="2000" b="0" dirty="0"/>
              <a:t>complex assortment of generic cues and signals and actively to respond to</a:t>
            </a:r>
            <a:br>
              <a:rPr lang="en-US" sz="2000" b="0" dirty="0"/>
            </a:br>
            <a:r>
              <a:rPr lang="en-US" sz="2000" b="0" dirty="0"/>
              <a:t>them.</a:t>
            </a:r>
            <a:endParaRPr sz="2000" dirty="0"/>
          </a:p>
        </p:txBody>
      </p:sp>
      <p:grpSp>
        <p:nvGrpSpPr>
          <p:cNvPr id="8693" name="Google Shape;8693;p34"/>
          <p:cNvGrpSpPr/>
          <p:nvPr/>
        </p:nvGrpSpPr>
        <p:grpSpPr>
          <a:xfrm>
            <a:off x="5401611" y="989388"/>
            <a:ext cx="2319576" cy="2514864"/>
            <a:chOff x="3779925" y="1751900"/>
            <a:chExt cx="1395150" cy="1512700"/>
          </a:xfrm>
        </p:grpSpPr>
        <p:sp>
          <p:nvSpPr>
            <p:cNvPr id="8694" name="Google Shape;8694;p34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3" name="Google Shape;8733;p34"/>
          <p:cNvSpPr/>
          <p:nvPr/>
        </p:nvSpPr>
        <p:spPr>
          <a:xfrm>
            <a:off x="713233" y="4130599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9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13225" y="1733074"/>
            <a:ext cx="3687790" cy="1515647"/>
          </a:xfrm>
        </p:spPr>
        <p:txBody>
          <a:bodyPr/>
          <a:lstStyle/>
          <a:p>
            <a:r>
              <a:rPr lang="en-US" dirty="0" smtClean="0"/>
              <a:t>The horizon of expectations</a:t>
            </a:r>
            <a:endParaRPr lang="en-US" dirty="0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10315" y="0"/>
            <a:ext cx="3178035" cy="503642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233808" y="4542263"/>
            <a:ext cx="6765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p.34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4394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156" y="149007"/>
            <a:ext cx="7939319" cy="4994493"/>
          </a:xfrm>
          <a:prstGeom prst="rect">
            <a:avLst/>
          </a:prstGeom>
        </p:spPr>
      </p:pic>
      <p:sp>
        <p:nvSpPr>
          <p:cNvPr id="3" name="Google Shape;17783;p57"/>
          <p:cNvSpPr/>
          <p:nvPr/>
        </p:nvSpPr>
        <p:spPr>
          <a:xfrm rot="-487701">
            <a:off x="7751780" y="2703213"/>
            <a:ext cx="1767782" cy="2246304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9576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8376" y="94669"/>
            <a:ext cx="9420225" cy="1876425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63337" y="1598271"/>
            <a:ext cx="6401845" cy="445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2836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195</TotalTime>
  <Words>998</Words>
  <Application>Microsoft Office PowerPoint</Application>
  <PresentationFormat>Экран (16:9)</PresentationFormat>
  <Paragraphs>156</Paragraphs>
  <Slides>30</Slides>
  <Notes>16</Notes>
  <HiddenSlides>0</HiddenSlides>
  <MMClips>1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30</vt:i4>
      </vt:variant>
    </vt:vector>
  </HeadingPairs>
  <TitlesOfParts>
    <vt:vector size="40" baseType="lpstr">
      <vt:lpstr>Arial</vt:lpstr>
      <vt:lpstr>Berkshire Swash</vt:lpstr>
      <vt:lpstr>Calibri</vt:lpstr>
      <vt:lpstr>Georgia</vt:lpstr>
      <vt:lpstr>Livvic</vt:lpstr>
      <vt:lpstr>Merriweather</vt:lpstr>
      <vt:lpstr>Nunito Light</vt:lpstr>
      <vt:lpstr>TextBookC-Italic</vt:lpstr>
      <vt:lpstr>Times New Roman</vt:lpstr>
      <vt:lpstr>Writing History Thesis by Slidesgo</vt:lpstr>
      <vt:lpstr>Genres of Literature: definition, specificity of studying</vt:lpstr>
      <vt:lpstr>Genre</vt:lpstr>
      <vt:lpstr>Pieces of one genre are united by</vt:lpstr>
      <vt:lpstr>A literary work can be categorised according to  </vt:lpstr>
      <vt:lpstr>Презентация PowerPoint</vt:lpstr>
      <vt:lpstr>Genres help to - orientate readers in texts; - shape readers’ responses to texts ( satisfy or confound);  but authors are dependent upon the ability and willingness of readers to recognise a complex assortment of generic cues and signals and actively to respond to them.</vt:lpstr>
      <vt:lpstr>The horizon of expectations</vt:lpstr>
      <vt:lpstr>Презентация PowerPoint</vt:lpstr>
      <vt:lpstr>Презентация PowerPoint</vt:lpstr>
      <vt:lpstr>Genres are relatively adaptable, fluid and unstable.  They are able to evoke both a particular world, and a particular world view, which audiences must recognise and accept</vt:lpstr>
      <vt:lpstr>The world is remote specific plot setting characters incidents unfolding along predictable, formulaic lines </vt:lpstr>
      <vt:lpstr>Chaucer</vt:lpstr>
      <vt:lpstr>Romance deals in types</vt:lpstr>
      <vt:lpstr>Genre in Historical Perspective</vt:lpstr>
      <vt:lpstr>Modern view</vt:lpstr>
      <vt:lpstr>Modern view</vt:lpstr>
      <vt:lpstr>Презентация PowerPoint</vt:lpstr>
      <vt:lpstr>Why is it difficult to define?</vt:lpstr>
      <vt:lpstr>Spheres of Studying Genre</vt:lpstr>
      <vt:lpstr>Sphere 1</vt:lpstr>
      <vt:lpstr>Презентация PowerPoint</vt:lpstr>
      <vt:lpstr>Презентация PowerPoint</vt:lpstr>
      <vt:lpstr>Презентация PowerPoint</vt:lpstr>
      <vt:lpstr>Презентация PowerPoint</vt:lpstr>
      <vt:lpstr>Genres changed</vt:lpstr>
      <vt:lpstr>Sphere 2</vt:lpstr>
      <vt:lpstr>Sphere 3</vt:lpstr>
      <vt:lpstr>Sphere 4</vt:lpstr>
      <vt:lpstr>Genre System 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Genres of Literature</dc:title>
  <cp:lastModifiedBy>ПК</cp:lastModifiedBy>
  <cp:revision>36</cp:revision>
  <dcterms:modified xsi:type="dcterms:W3CDTF">2021-09-30T19:46:44Z</dcterms:modified>
</cp:coreProperties>
</file>