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</p:sldMasterIdLst>
  <p:sldIdLst>
    <p:sldId id="257" r:id="rId6"/>
    <p:sldId id="349" r:id="rId7"/>
    <p:sldId id="525" r:id="rId8"/>
    <p:sldId id="527" r:id="rId9"/>
    <p:sldId id="434" r:id="rId10"/>
    <p:sldId id="294" r:id="rId11"/>
    <p:sldId id="325" r:id="rId12"/>
    <p:sldId id="440" r:id="rId13"/>
    <p:sldId id="265" r:id="rId14"/>
    <p:sldId id="526" r:id="rId15"/>
  </p:sldIdLst>
  <p:sldSz cx="12192000" cy="6858000"/>
  <p:notesSz cx="6858000" cy="9144000"/>
  <p:defaultTextStyle>
    <a:defPPr>
      <a:defRPr lang="uk-UA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5" d="100"/>
          <a:sy n="55" d="100"/>
        </p:scale>
        <p:origin x="100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и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8DE876D9-A0F0-96B9-9132-4370AB2CE7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uk-UA"/>
              <a:t>Клацніть, щоб редагувати стиль зразка заголовка</a:t>
            </a:r>
          </a:p>
        </p:txBody>
      </p:sp>
      <p:sp>
        <p:nvSpPr>
          <p:cNvPr id="3" name="Підзаголовок 2">
            <a:extLst>
              <a:ext uri="{FF2B5EF4-FFF2-40B4-BE49-F238E27FC236}">
                <a16:creationId xmlns:a16="http://schemas.microsoft.com/office/drawing/2014/main" id="{2194A822-2A11-EBDC-1EF8-FAA98DA30E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uk-UA"/>
              <a:t>Клацніть, щоб редагувати стиль зразка підзаголовка</a:t>
            </a:r>
          </a:p>
        </p:txBody>
      </p:sp>
      <p:sp>
        <p:nvSpPr>
          <p:cNvPr id="4" name="Місце для дати 3">
            <a:extLst>
              <a:ext uri="{FF2B5EF4-FFF2-40B4-BE49-F238E27FC236}">
                <a16:creationId xmlns:a16="http://schemas.microsoft.com/office/drawing/2014/main" id="{C38D783E-1CC9-36F2-2E68-AE43D04318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4F254-5730-4443-9929-4BD2896FA7D2}" type="datetimeFigureOut">
              <a:rPr lang="uk-UA" smtClean="0"/>
              <a:t>18.10.2025</a:t>
            </a:fld>
            <a:endParaRPr lang="uk-UA"/>
          </a:p>
        </p:txBody>
      </p:sp>
      <p:sp>
        <p:nvSpPr>
          <p:cNvPr id="5" name="Місце для нижнього колонтитула 4">
            <a:extLst>
              <a:ext uri="{FF2B5EF4-FFF2-40B4-BE49-F238E27FC236}">
                <a16:creationId xmlns:a16="http://schemas.microsoft.com/office/drawing/2014/main" id="{643E4FF6-68D1-355E-7C8A-7AA508B85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Місце для номера слайда 5">
            <a:extLst>
              <a:ext uri="{FF2B5EF4-FFF2-40B4-BE49-F238E27FC236}">
                <a16:creationId xmlns:a16="http://schemas.microsoft.com/office/drawing/2014/main" id="{4D907638-9273-D104-3150-BCDAE6B281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70828-473A-4731-94D7-663BD9196DCB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1418175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Назва та вмі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904B7850-39B6-C140-DF2B-7504FFE08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/>
              <a:t>Клацніть, щоб редагувати стиль зразка заголовка</a:t>
            </a:r>
          </a:p>
        </p:txBody>
      </p:sp>
      <p:sp>
        <p:nvSpPr>
          <p:cNvPr id="3" name="Місце для вмісту 2">
            <a:extLst>
              <a:ext uri="{FF2B5EF4-FFF2-40B4-BE49-F238E27FC236}">
                <a16:creationId xmlns:a16="http://schemas.microsoft.com/office/drawing/2014/main" id="{BD03AB3C-572E-BA89-95AF-0AB63D0D60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4" name="Місце для дати 3">
            <a:extLst>
              <a:ext uri="{FF2B5EF4-FFF2-40B4-BE49-F238E27FC236}">
                <a16:creationId xmlns:a16="http://schemas.microsoft.com/office/drawing/2014/main" id="{8B15C8D3-E8F0-D35F-03CB-DD0B2A70A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4F254-5730-4443-9929-4BD2896FA7D2}" type="datetimeFigureOut">
              <a:rPr lang="uk-UA" smtClean="0"/>
              <a:t>18.10.2025</a:t>
            </a:fld>
            <a:endParaRPr lang="uk-UA"/>
          </a:p>
        </p:txBody>
      </p:sp>
      <p:sp>
        <p:nvSpPr>
          <p:cNvPr id="5" name="Місце для нижнього колонтитула 4">
            <a:extLst>
              <a:ext uri="{FF2B5EF4-FFF2-40B4-BE49-F238E27FC236}">
                <a16:creationId xmlns:a16="http://schemas.microsoft.com/office/drawing/2014/main" id="{99776C5B-F818-8D93-CFB0-8A4819760F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Місце для номера слайда 5">
            <a:extLst>
              <a:ext uri="{FF2B5EF4-FFF2-40B4-BE49-F238E27FC236}">
                <a16:creationId xmlns:a16="http://schemas.microsoft.com/office/drawing/2014/main" id="{0F4F6E44-0209-54F6-A52C-15BA9A23D9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70828-473A-4731-94D7-663BD9196DCB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990607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Назва розділ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C01C540-5C54-B9CD-421B-99C7F1B2AF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uk-UA"/>
              <a:t>Клацніть, щоб редагувати стиль зразка заголовка</a:t>
            </a:r>
          </a:p>
        </p:txBody>
      </p:sp>
      <p:sp>
        <p:nvSpPr>
          <p:cNvPr id="3" name="Місце для тексту 2">
            <a:extLst>
              <a:ext uri="{FF2B5EF4-FFF2-40B4-BE49-F238E27FC236}">
                <a16:creationId xmlns:a16="http://schemas.microsoft.com/office/drawing/2014/main" id="{8E745B3D-4242-BC23-DCB7-B422D7E962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</p:txBody>
      </p:sp>
      <p:sp>
        <p:nvSpPr>
          <p:cNvPr id="4" name="Місце для дати 3">
            <a:extLst>
              <a:ext uri="{FF2B5EF4-FFF2-40B4-BE49-F238E27FC236}">
                <a16:creationId xmlns:a16="http://schemas.microsoft.com/office/drawing/2014/main" id="{E24CD86F-8424-0D63-C2D3-5E00FC760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4F254-5730-4443-9929-4BD2896FA7D2}" type="datetimeFigureOut">
              <a:rPr lang="uk-UA" smtClean="0"/>
              <a:t>18.10.2025</a:t>
            </a:fld>
            <a:endParaRPr lang="uk-UA"/>
          </a:p>
        </p:txBody>
      </p:sp>
      <p:sp>
        <p:nvSpPr>
          <p:cNvPr id="5" name="Місце для нижнього колонтитула 4">
            <a:extLst>
              <a:ext uri="{FF2B5EF4-FFF2-40B4-BE49-F238E27FC236}">
                <a16:creationId xmlns:a16="http://schemas.microsoft.com/office/drawing/2014/main" id="{49029C77-8919-E96F-772A-6EC276ECEC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Місце для номера слайда 5">
            <a:extLst>
              <a:ext uri="{FF2B5EF4-FFF2-40B4-BE49-F238E27FC236}">
                <a16:creationId xmlns:a16="http://schemas.microsoft.com/office/drawing/2014/main" id="{F80C53C4-279E-C498-BAD5-B8487EDA66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70828-473A-4731-94D7-663BD9196DCB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4665948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’єкт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D963CE0F-AD03-16CE-CBBB-34306DACCC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/>
              <a:t>Клацніть, щоб редагувати стиль зразка заголовка</a:t>
            </a:r>
          </a:p>
        </p:txBody>
      </p:sp>
      <p:sp>
        <p:nvSpPr>
          <p:cNvPr id="3" name="Місце для вмісту 2">
            <a:extLst>
              <a:ext uri="{FF2B5EF4-FFF2-40B4-BE49-F238E27FC236}">
                <a16:creationId xmlns:a16="http://schemas.microsoft.com/office/drawing/2014/main" id="{C942C7D7-EE1D-4051-B331-7C8DA6C4565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4" name="Місце для вмісту 3">
            <a:extLst>
              <a:ext uri="{FF2B5EF4-FFF2-40B4-BE49-F238E27FC236}">
                <a16:creationId xmlns:a16="http://schemas.microsoft.com/office/drawing/2014/main" id="{D458544D-775D-8BA7-F65B-79043A9A90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5" name="Місце для дати 4">
            <a:extLst>
              <a:ext uri="{FF2B5EF4-FFF2-40B4-BE49-F238E27FC236}">
                <a16:creationId xmlns:a16="http://schemas.microsoft.com/office/drawing/2014/main" id="{A07291B4-DEA9-192B-5F87-A194AF9CF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4F254-5730-4443-9929-4BD2896FA7D2}" type="datetimeFigureOut">
              <a:rPr lang="uk-UA" smtClean="0"/>
              <a:t>18.10.2025</a:t>
            </a:fld>
            <a:endParaRPr lang="uk-UA"/>
          </a:p>
        </p:txBody>
      </p:sp>
      <p:sp>
        <p:nvSpPr>
          <p:cNvPr id="6" name="Місце для нижнього колонтитула 5">
            <a:extLst>
              <a:ext uri="{FF2B5EF4-FFF2-40B4-BE49-F238E27FC236}">
                <a16:creationId xmlns:a16="http://schemas.microsoft.com/office/drawing/2014/main" id="{E25C5F98-BB07-F20F-9295-8211212A4F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7" name="Місце для номера слайда 6">
            <a:extLst>
              <a:ext uri="{FF2B5EF4-FFF2-40B4-BE49-F238E27FC236}">
                <a16:creationId xmlns:a16="http://schemas.microsoft.com/office/drawing/2014/main" id="{86EA14F1-AA02-54DF-016B-1D4F285917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70828-473A-4731-94D7-663BD9196DCB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1647307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Порівнянн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BA9A43D6-6912-16AE-6559-6CB732065D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uk-UA"/>
              <a:t>Клацніть, щоб редагувати стиль зразка заголовка</a:t>
            </a:r>
          </a:p>
        </p:txBody>
      </p:sp>
      <p:sp>
        <p:nvSpPr>
          <p:cNvPr id="3" name="Місце для тексту 2">
            <a:extLst>
              <a:ext uri="{FF2B5EF4-FFF2-40B4-BE49-F238E27FC236}">
                <a16:creationId xmlns:a16="http://schemas.microsoft.com/office/drawing/2014/main" id="{36444839-D62A-0F3D-FE4E-2B369B7540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</p:txBody>
      </p:sp>
      <p:sp>
        <p:nvSpPr>
          <p:cNvPr id="4" name="Місце для вмісту 3">
            <a:extLst>
              <a:ext uri="{FF2B5EF4-FFF2-40B4-BE49-F238E27FC236}">
                <a16:creationId xmlns:a16="http://schemas.microsoft.com/office/drawing/2014/main" id="{20CAE09B-784B-3EE7-5D86-14D075339C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5" name="Місце для тексту 4">
            <a:extLst>
              <a:ext uri="{FF2B5EF4-FFF2-40B4-BE49-F238E27FC236}">
                <a16:creationId xmlns:a16="http://schemas.microsoft.com/office/drawing/2014/main" id="{8EF7233C-4E24-3ED1-D84A-43F7F0C45BA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</p:txBody>
      </p:sp>
      <p:sp>
        <p:nvSpPr>
          <p:cNvPr id="6" name="Місце для вмісту 5">
            <a:extLst>
              <a:ext uri="{FF2B5EF4-FFF2-40B4-BE49-F238E27FC236}">
                <a16:creationId xmlns:a16="http://schemas.microsoft.com/office/drawing/2014/main" id="{02C97DCA-8CAC-9F71-690E-DC46B8B6392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7" name="Місце для дати 6">
            <a:extLst>
              <a:ext uri="{FF2B5EF4-FFF2-40B4-BE49-F238E27FC236}">
                <a16:creationId xmlns:a16="http://schemas.microsoft.com/office/drawing/2014/main" id="{2D9C796B-ACC9-C05E-F980-91F7AF794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4F254-5730-4443-9929-4BD2896FA7D2}" type="datetimeFigureOut">
              <a:rPr lang="uk-UA" smtClean="0"/>
              <a:t>18.10.2025</a:t>
            </a:fld>
            <a:endParaRPr lang="uk-UA"/>
          </a:p>
        </p:txBody>
      </p:sp>
      <p:sp>
        <p:nvSpPr>
          <p:cNvPr id="8" name="Місце для нижнього колонтитула 7">
            <a:extLst>
              <a:ext uri="{FF2B5EF4-FFF2-40B4-BE49-F238E27FC236}">
                <a16:creationId xmlns:a16="http://schemas.microsoft.com/office/drawing/2014/main" id="{8654334F-3CFE-1C6F-DD1B-C9253C739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9" name="Місце для номера слайда 8">
            <a:extLst>
              <a:ext uri="{FF2B5EF4-FFF2-40B4-BE49-F238E27FC236}">
                <a16:creationId xmlns:a16="http://schemas.microsoft.com/office/drawing/2014/main" id="{7A497DAB-BB26-9CF7-A17B-73018BF21F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70828-473A-4731-94D7-663BD9196DCB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11719110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Лише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BEEAE76-C7DB-7AA2-27A4-A8102521CD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/>
              <a:t>Клацніть, щоб редагувати стиль зразка заголовка</a:t>
            </a:r>
          </a:p>
        </p:txBody>
      </p:sp>
      <p:sp>
        <p:nvSpPr>
          <p:cNvPr id="3" name="Місце для дати 2">
            <a:extLst>
              <a:ext uri="{FF2B5EF4-FFF2-40B4-BE49-F238E27FC236}">
                <a16:creationId xmlns:a16="http://schemas.microsoft.com/office/drawing/2014/main" id="{752962DC-D6BE-8775-1521-A589F7994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4F254-5730-4443-9929-4BD2896FA7D2}" type="datetimeFigureOut">
              <a:rPr lang="uk-UA" smtClean="0"/>
              <a:t>18.10.2025</a:t>
            </a:fld>
            <a:endParaRPr lang="uk-UA"/>
          </a:p>
        </p:txBody>
      </p:sp>
      <p:sp>
        <p:nvSpPr>
          <p:cNvPr id="4" name="Місце для нижнього колонтитула 3">
            <a:extLst>
              <a:ext uri="{FF2B5EF4-FFF2-40B4-BE49-F238E27FC236}">
                <a16:creationId xmlns:a16="http://schemas.microsoft.com/office/drawing/2014/main" id="{E46F897E-A6D6-0E8B-C2B5-2DA407881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5" name="Місце для номера слайда 4">
            <a:extLst>
              <a:ext uri="{FF2B5EF4-FFF2-40B4-BE49-F238E27FC236}">
                <a16:creationId xmlns:a16="http://schemas.microsoft.com/office/drawing/2014/main" id="{7B74F6F2-EB37-576A-4BE6-A63FD807EB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70828-473A-4731-94D7-663BD9196DCB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11376767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и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дати 1">
            <a:extLst>
              <a:ext uri="{FF2B5EF4-FFF2-40B4-BE49-F238E27FC236}">
                <a16:creationId xmlns:a16="http://schemas.microsoft.com/office/drawing/2014/main" id="{E6D728EC-762C-D7C2-AEE9-37C3B700DF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4F254-5730-4443-9929-4BD2896FA7D2}" type="datetimeFigureOut">
              <a:rPr lang="uk-UA" smtClean="0"/>
              <a:t>18.10.2025</a:t>
            </a:fld>
            <a:endParaRPr lang="uk-UA"/>
          </a:p>
        </p:txBody>
      </p:sp>
      <p:sp>
        <p:nvSpPr>
          <p:cNvPr id="3" name="Місце для нижнього колонтитула 2">
            <a:extLst>
              <a:ext uri="{FF2B5EF4-FFF2-40B4-BE49-F238E27FC236}">
                <a16:creationId xmlns:a16="http://schemas.microsoft.com/office/drawing/2014/main" id="{CACBA32A-1FCA-3872-4D7B-7FDEA7ED34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Місце для номера слайда 3">
            <a:extLst>
              <a:ext uri="{FF2B5EF4-FFF2-40B4-BE49-F238E27FC236}">
                <a16:creationId xmlns:a16="http://schemas.microsoft.com/office/drawing/2014/main" id="{4D90D332-32E7-BD26-1E5B-21F6F9DD0B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70828-473A-4731-94D7-663BD9196DCB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0950541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Вміст і пі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D6C68CB-708C-00BF-C1A1-57CE036FB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uk-UA"/>
              <a:t>Клацніть, щоб редагувати стиль зразка заголовка</a:t>
            </a:r>
          </a:p>
        </p:txBody>
      </p:sp>
      <p:sp>
        <p:nvSpPr>
          <p:cNvPr id="3" name="Місце для вмісту 2">
            <a:extLst>
              <a:ext uri="{FF2B5EF4-FFF2-40B4-BE49-F238E27FC236}">
                <a16:creationId xmlns:a16="http://schemas.microsoft.com/office/drawing/2014/main" id="{AB1F5439-8797-088A-9771-EB19571613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4" name="Місце для тексту 3">
            <a:extLst>
              <a:ext uri="{FF2B5EF4-FFF2-40B4-BE49-F238E27FC236}">
                <a16:creationId xmlns:a16="http://schemas.microsoft.com/office/drawing/2014/main" id="{956B120E-E2A6-1901-00EF-AD50C5AFC9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</p:txBody>
      </p:sp>
      <p:sp>
        <p:nvSpPr>
          <p:cNvPr id="5" name="Місце для дати 4">
            <a:extLst>
              <a:ext uri="{FF2B5EF4-FFF2-40B4-BE49-F238E27FC236}">
                <a16:creationId xmlns:a16="http://schemas.microsoft.com/office/drawing/2014/main" id="{A9126398-2F10-3633-9E31-80A4300105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4F254-5730-4443-9929-4BD2896FA7D2}" type="datetimeFigureOut">
              <a:rPr lang="uk-UA" smtClean="0"/>
              <a:t>18.10.2025</a:t>
            </a:fld>
            <a:endParaRPr lang="uk-UA"/>
          </a:p>
        </p:txBody>
      </p:sp>
      <p:sp>
        <p:nvSpPr>
          <p:cNvPr id="6" name="Місце для нижнього колонтитула 5">
            <a:extLst>
              <a:ext uri="{FF2B5EF4-FFF2-40B4-BE49-F238E27FC236}">
                <a16:creationId xmlns:a16="http://schemas.microsoft.com/office/drawing/2014/main" id="{E88C26F2-CDF9-15DF-0CA2-E3958066CC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7" name="Місце для номера слайда 6">
            <a:extLst>
              <a:ext uri="{FF2B5EF4-FFF2-40B4-BE49-F238E27FC236}">
                <a16:creationId xmlns:a16="http://schemas.microsoft.com/office/drawing/2014/main" id="{04F60CCE-4842-917D-20C6-25E88134A0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70828-473A-4731-94D7-663BD9196DCB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5293581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і пі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22675413-8E9C-6E08-41DD-7DB446AAAA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uk-UA"/>
              <a:t>Клацніть, щоб редагувати стиль зразка заголовка</a:t>
            </a:r>
          </a:p>
        </p:txBody>
      </p:sp>
      <p:sp>
        <p:nvSpPr>
          <p:cNvPr id="3" name="Місце для зображення 2">
            <a:extLst>
              <a:ext uri="{FF2B5EF4-FFF2-40B4-BE49-F238E27FC236}">
                <a16:creationId xmlns:a16="http://schemas.microsoft.com/office/drawing/2014/main" id="{3FB3E355-D9E8-8DD0-1F69-7DC465BA233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uk-UA"/>
          </a:p>
        </p:txBody>
      </p:sp>
      <p:sp>
        <p:nvSpPr>
          <p:cNvPr id="4" name="Місце для тексту 3">
            <a:extLst>
              <a:ext uri="{FF2B5EF4-FFF2-40B4-BE49-F238E27FC236}">
                <a16:creationId xmlns:a16="http://schemas.microsoft.com/office/drawing/2014/main" id="{A07D97D8-342A-AD8A-51F0-E8AB1CB8B0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</p:txBody>
      </p:sp>
      <p:sp>
        <p:nvSpPr>
          <p:cNvPr id="5" name="Місце для дати 4">
            <a:extLst>
              <a:ext uri="{FF2B5EF4-FFF2-40B4-BE49-F238E27FC236}">
                <a16:creationId xmlns:a16="http://schemas.microsoft.com/office/drawing/2014/main" id="{8ABDFBE8-E232-5381-0F30-E21AEF6CF2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4F254-5730-4443-9929-4BD2896FA7D2}" type="datetimeFigureOut">
              <a:rPr lang="uk-UA" smtClean="0"/>
              <a:t>18.10.2025</a:t>
            </a:fld>
            <a:endParaRPr lang="uk-UA"/>
          </a:p>
        </p:txBody>
      </p:sp>
      <p:sp>
        <p:nvSpPr>
          <p:cNvPr id="6" name="Місце для нижнього колонтитула 5">
            <a:extLst>
              <a:ext uri="{FF2B5EF4-FFF2-40B4-BE49-F238E27FC236}">
                <a16:creationId xmlns:a16="http://schemas.microsoft.com/office/drawing/2014/main" id="{E73B518F-181A-5169-E06D-BCB37A0529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7" name="Місце для номера слайда 6">
            <a:extLst>
              <a:ext uri="{FF2B5EF4-FFF2-40B4-BE49-F238E27FC236}">
                <a16:creationId xmlns:a16="http://schemas.microsoft.com/office/drawing/2014/main" id="{9BBE930E-07D1-328E-5482-C025812616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70828-473A-4731-94D7-663BD9196DCB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674519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і вертикальни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C193420-C133-A903-3BC3-2AC430583F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/>
              <a:t>Клацніть, щоб редагувати стиль зразка заголовка</a:t>
            </a:r>
          </a:p>
        </p:txBody>
      </p:sp>
      <p:sp>
        <p:nvSpPr>
          <p:cNvPr id="3" name="Місце для вертикального тексту 2">
            <a:extLst>
              <a:ext uri="{FF2B5EF4-FFF2-40B4-BE49-F238E27FC236}">
                <a16:creationId xmlns:a16="http://schemas.microsoft.com/office/drawing/2014/main" id="{587DC6E0-38AC-C5E4-DAA6-5B7024A6E0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4" name="Місце для дати 3">
            <a:extLst>
              <a:ext uri="{FF2B5EF4-FFF2-40B4-BE49-F238E27FC236}">
                <a16:creationId xmlns:a16="http://schemas.microsoft.com/office/drawing/2014/main" id="{0D82697B-21C9-B274-9AEC-7D3ACE6261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4F254-5730-4443-9929-4BD2896FA7D2}" type="datetimeFigureOut">
              <a:rPr lang="uk-UA" smtClean="0"/>
              <a:t>18.10.2025</a:t>
            </a:fld>
            <a:endParaRPr lang="uk-UA"/>
          </a:p>
        </p:txBody>
      </p:sp>
      <p:sp>
        <p:nvSpPr>
          <p:cNvPr id="5" name="Місце для нижнього колонтитула 4">
            <a:extLst>
              <a:ext uri="{FF2B5EF4-FFF2-40B4-BE49-F238E27FC236}">
                <a16:creationId xmlns:a16="http://schemas.microsoft.com/office/drawing/2014/main" id="{DE197633-8233-EBF5-E756-1380902750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Місце для номера слайда 5">
            <a:extLst>
              <a:ext uri="{FF2B5EF4-FFF2-40B4-BE49-F238E27FC236}">
                <a16:creationId xmlns:a16="http://schemas.microsoft.com/office/drawing/2014/main" id="{432504C5-9BB8-5BB2-5C53-24E7E811C3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70828-473A-4731-94D7-663BD9196DCB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4890072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ий заголовок і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ий заголовок 1">
            <a:extLst>
              <a:ext uri="{FF2B5EF4-FFF2-40B4-BE49-F238E27FC236}">
                <a16:creationId xmlns:a16="http://schemas.microsoft.com/office/drawing/2014/main" id="{56299E56-D77A-3889-2A03-FB2AA17428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uk-UA"/>
              <a:t>Клацніть, щоб редагувати стиль зразка заголовка</a:t>
            </a:r>
          </a:p>
        </p:txBody>
      </p:sp>
      <p:sp>
        <p:nvSpPr>
          <p:cNvPr id="3" name="Місце для вертикального тексту 2">
            <a:extLst>
              <a:ext uri="{FF2B5EF4-FFF2-40B4-BE49-F238E27FC236}">
                <a16:creationId xmlns:a16="http://schemas.microsoft.com/office/drawing/2014/main" id="{7CACAD54-50CA-2A1C-6EF5-992534BD0E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4" name="Місце для дати 3">
            <a:extLst>
              <a:ext uri="{FF2B5EF4-FFF2-40B4-BE49-F238E27FC236}">
                <a16:creationId xmlns:a16="http://schemas.microsoft.com/office/drawing/2014/main" id="{1DA5E0F8-2758-3020-4C5D-EAAA6F5111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4F254-5730-4443-9929-4BD2896FA7D2}" type="datetimeFigureOut">
              <a:rPr lang="uk-UA" smtClean="0"/>
              <a:t>18.10.2025</a:t>
            </a:fld>
            <a:endParaRPr lang="uk-UA"/>
          </a:p>
        </p:txBody>
      </p:sp>
      <p:sp>
        <p:nvSpPr>
          <p:cNvPr id="5" name="Місце для нижнього колонтитула 4">
            <a:extLst>
              <a:ext uri="{FF2B5EF4-FFF2-40B4-BE49-F238E27FC236}">
                <a16:creationId xmlns:a16="http://schemas.microsoft.com/office/drawing/2014/main" id="{DDC859DF-55D2-1020-8229-1216DA3420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Місце для номера слайда 5">
            <a:extLst>
              <a:ext uri="{FF2B5EF4-FFF2-40B4-BE49-F238E27FC236}">
                <a16:creationId xmlns:a16="http://schemas.microsoft.com/office/drawing/2014/main" id="{12C261EF-2E1A-90C8-9957-C3CFE8D037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70828-473A-4731-94D7-663BD9196DCB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6559196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uk-UA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/>
              <a:t>Образец подзаголовка</a:t>
            </a:r>
            <a:endParaRPr lang="uk-UA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1E8E4-FFDE-4ADB-9F16-4F9967D24EC8}" type="datetimeFigureOut">
              <a:rPr lang="uk-UA" smtClean="0"/>
              <a:t>18.10.2025</a:t>
            </a:fld>
            <a:endParaRPr lang="uk-UA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A14DD-4178-478C-A652-8951324859BA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6800457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uk-UA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uk-UA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1E8E4-FFDE-4ADB-9F16-4F9967D24EC8}" type="datetimeFigureOut">
              <a:rPr lang="uk-UA" smtClean="0"/>
              <a:t>18.10.2025</a:t>
            </a:fld>
            <a:endParaRPr lang="uk-UA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A14DD-4178-478C-A652-8951324859BA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2229997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/>
              <a:t>Образец заголовка</a:t>
            </a:r>
            <a:endParaRPr lang="uk-UA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1E8E4-FFDE-4ADB-9F16-4F9967D24EC8}" type="datetimeFigureOut">
              <a:rPr lang="uk-UA" smtClean="0"/>
              <a:t>18.10.2025</a:t>
            </a:fld>
            <a:endParaRPr lang="uk-UA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A14DD-4178-478C-A652-8951324859BA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8517598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uk-UA"/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uk-UA"/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uk-UA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1E8E4-FFDE-4ADB-9F16-4F9967D24EC8}" type="datetimeFigureOut">
              <a:rPr lang="uk-UA" smtClean="0"/>
              <a:t>18.10.2025</a:t>
            </a:fld>
            <a:endParaRPr lang="uk-UA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A14DD-4178-478C-A652-8951324859BA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0020079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Образец заголовка</a:t>
            </a:r>
            <a:endParaRPr lang="uk-UA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uk-UA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uk-UA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1E8E4-FFDE-4ADB-9F16-4F9967D24EC8}" type="datetimeFigureOut">
              <a:rPr lang="uk-UA" smtClean="0"/>
              <a:t>18.10.2025</a:t>
            </a:fld>
            <a:endParaRPr lang="uk-UA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A14DD-4178-478C-A652-8951324859BA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9363587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uk-UA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1E8E4-FFDE-4ADB-9F16-4F9967D24EC8}" type="datetimeFigureOut">
              <a:rPr lang="uk-UA" smtClean="0"/>
              <a:t>18.10.2025</a:t>
            </a:fld>
            <a:endParaRPr lang="uk-UA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A14DD-4178-478C-A652-8951324859BA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27732810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1E8E4-FFDE-4ADB-9F16-4F9967D24EC8}" type="datetimeFigureOut">
              <a:rPr lang="uk-UA" smtClean="0"/>
              <a:t>18.10.2025</a:t>
            </a:fld>
            <a:endParaRPr lang="uk-UA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A14DD-4178-478C-A652-8951324859BA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10440863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/>
              <a:t>Образец заголовка</a:t>
            </a:r>
            <a:endParaRPr lang="uk-UA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uk-UA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1E8E4-FFDE-4ADB-9F16-4F9967D24EC8}" type="datetimeFigureOut">
              <a:rPr lang="uk-UA" smtClean="0"/>
              <a:t>18.10.2025</a:t>
            </a:fld>
            <a:endParaRPr lang="uk-UA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A14DD-4178-478C-A652-8951324859BA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16438145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/>
              <a:t>Образец заголовка</a:t>
            </a:r>
            <a:endParaRPr lang="uk-UA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uk-UA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1E8E4-FFDE-4ADB-9F16-4F9967D24EC8}" type="datetimeFigureOut">
              <a:rPr lang="uk-UA" smtClean="0"/>
              <a:t>18.10.2025</a:t>
            </a:fld>
            <a:endParaRPr lang="uk-UA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A14DD-4178-478C-A652-8951324859BA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28718073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uk-UA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uk-UA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1E8E4-FFDE-4ADB-9F16-4F9967D24EC8}" type="datetimeFigureOut">
              <a:rPr lang="uk-UA" smtClean="0"/>
              <a:t>18.10.2025</a:t>
            </a:fld>
            <a:endParaRPr lang="uk-UA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A14DD-4178-478C-A652-8951324859BA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552074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ru-RU"/>
              <a:t>Образец заголовка</a:t>
            </a:r>
            <a:endParaRPr lang="uk-UA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uk-UA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1E8E4-FFDE-4ADB-9F16-4F9967D24EC8}" type="datetimeFigureOut">
              <a:rPr lang="uk-UA" smtClean="0"/>
              <a:t>18.10.2025</a:t>
            </a:fld>
            <a:endParaRPr lang="uk-UA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A14DD-4178-478C-A652-8951324859BA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22763828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37BEF-0E4E-4132-81AE-DDFDC25EF826}" type="datetimeFigureOut">
              <a:rPr lang="ru-RU" smtClean="0"/>
              <a:t>18.10.2025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B648F-941B-4086-9F6D-5ED01D98AF83}" type="slidenum">
              <a:rPr lang="ru-RU" smtClean="0"/>
              <a:t>‹№›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90004083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37BEF-0E4E-4132-81AE-DDFDC25EF826}" type="datetimeFigureOut">
              <a:rPr lang="ru-RU" smtClean="0"/>
              <a:t>18.10.2025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B648F-941B-4086-9F6D-5ED01D98AF83}" type="slidenum">
              <a:rPr lang="ru-RU" smtClean="0"/>
              <a:t>‹№›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61917983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37BEF-0E4E-4132-81AE-DDFDC25EF826}" type="datetimeFigureOut">
              <a:rPr lang="ru-RU" smtClean="0"/>
              <a:t>18.10.2025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B648F-941B-4086-9F6D-5ED01D98AF83}" type="slidenum">
              <a:rPr lang="ru-RU" smtClean="0"/>
              <a:t>‹№›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80049478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37BEF-0E4E-4132-81AE-DDFDC25EF826}" type="datetimeFigureOut">
              <a:rPr lang="ru-RU" smtClean="0"/>
              <a:t>18.10.2025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B648F-941B-4086-9F6D-5ED01D98AF83}" type="slidenum">
              <a:rPr lang="ru-RU" smtClean="0"/>
              <a:t>‹№›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41409218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37BEF-0E4E-4132-81AE-DDFDC25EF826}" type="datetimeFigureOut">
              <a:rPr lang="ru-RU" smtClean="0"/>
              <a:t>18.10.2025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B648F-941B-4086-9F6D-5ED01D98AF83}" type="slidenum">
              <a:rPr lang="ru-RU" smtClean="0"/>
              <a:t>‹№›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33274196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37BEF-0E4E-4132-81AE-DDFDC25EF826}" type="datetimeFigureOut">
              <a:rPr lang="ru-RU" smtClean="0"/>
              <a:t>18.10.2025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B648F-941B-4086-9F6D-5ED01D98AF83}" type="slidenum">
              <a:rPr lang="ru-RU" smtClean="0"/>
              <a:t>‹№›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6195154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37BEF-0E4E-4132-81AE-DDFDC25EF826}" type="datetimeFigureOut">
              <a:rPr lang="ru-RU" smtClean="0"/>
              <a:t>18.10.2025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B648F-941B-4086-9F6D-5ED01D98AF83}" type="slidenum">
              <a:rPr lang="ru-RU" smtClean="0"/>
              <a:t>‹№›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42085937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37BEF-0E4E-4132-81AE-DDFDC25EF826}" type="datetimeFigureOut">
              <a:rPr lang="ru-RU" smtClean="0"/>
              <a:t>18.10.2025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B648F-941B-4086-9F6D-5ED01D98AF83}" type="slidenum">
              <a:rPr lang="ru-RU" smtClean="0"/>
              <a:t>‹№›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65991879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37BEF-0E4E-4132-81AE-DDFDC25EF826}" type="datetimeFigureOut">
              <a:rPr lang="ru-RU" smtClean="0"/>
              <a:t>18.10.2025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B648F-941B-4086-9F6D-5ED01D98AF83}" type="slidenum">
              <a:rPr lang="ru-RU" smtClean="0"/>
              <a:t>‹№›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10328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37BEF-0E4E-4132-81AE-DDFDC25EF826}" type="datetimeFigureOut">
              <a:rPr lang="ru-RU" smtClean="0"/>
              <a:t>18.10.2025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B648F-941B-4086-9F6D-5ED01D98AF83}" type="slidenum">
              <a:rPr lang="ru-RU" smtClean="0"/>
              <a:t>‹№›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76874075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37BEF-0E4E-4132-81AE-DDFDC25EF826}" type="datetimeFigureOut">
              <a:rPr lang="ru-RU" smtClean="0"/>
              <a:t>18.10.2025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B648F-941B-4086-9F6D-5ED01D98AF83}" type="slidenum">
              <a:rPr lang="ru-RU" smtClean="0"/>
              <a:t>‹№›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2526058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и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A764C127-EB20-EF9A-1261-34B244B76B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uk-UA"/>
              <a:t>Клацніть, щоб редагувати стиль зразка заголовка</a:t>
            </a:r>
          </a:p>
        </p:txBody>
      </p:sp>
      <p:sp>
        <p:nvSpPr>
          <p:cNvPr id="3" name="Підзаголовок 2">
            <a:extLst>
              <a:ext uri="{FF2B5EF4-FFF2-40B4-BE49-F238E27FC236}">
                <a16:creationId xmlns:a16="http://schemas.microsoft.com/office/drawing/2014/main" id="{54A314B9-A7FD-E575-6BA5-B4D699CC6D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uk-UA"/>
              <a:t>Клацніть, щоб редагувати стиль зразка підзаголовка</a:t>
            </a:r>
          </a:p>
        </p:txBody>
      </p:sp>
      <p:sp>
        <p:nvSpPr>
          <p:cNvPr id="4" name="Місце для дати 3">
            <a:extLst>
              <a:ext uri="{FF2B5EF4-FFF2-40B4-BE49-F238E27FC236}">
                <a16:creationId xmlns:a16="http://schemas.microsoft.com/office/drawing/2014/main" id="{ACBF595A-F8D7-6AEA-BAFB-66728AEEC6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0F03F-47FD-4B88-A5D3-A38762A13117}" type="datetimeFigureOut">
              <a:rPr lang="uk-UA" smtClean="0"/>
              <a:t>18.10.2025</a:t>
            </a:fld>
            <a:endParaRPr lang="uk-UA"/>
          </a:p>
        </p:txBody>
      </p:sp>
      <p:sp>
        <p:nvSpPr>
          <p:cNvPr id="5" name="Місце для нижнього колонтитула 4">
            <a:extLst>
              <a:ext uri="{FF2B5EF4-FFF2-40B4-BE49-F238E27FC236}">
                <a16:creationId xmlns:a16="http://schemas.microsoft.com/office/drawing/2014/main" id="{FB080A2A-EA7B-896C-40AB-750B43CE0B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Місце для номера слайда 5">
            <a:extLst>
              <a:ext uri="{FF2B5EF4-FFF2-40B4-BE49-F238E27FC236}">
                <a16:creationId xmlns:a16="http://schemas.microsoft.com/office/drawing/2014/main" id="{B1ACF3F3-4466-B727-C9F6-E6BA75C7FA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509D6-2238-41B0-AE25-EBD68216F711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16608621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Назва та вмі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CB6314DD-9EE1-252F-DD3D-33473ACF29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/>
              <a:t>Клацніть, щоб редагувати стиль зразка заголовка</a:t>
            </a:r>
          </a:p>
        </p:txBody>
      </p:sp>
      <p:sp>
        <p:nvSpPr>
          <p:cNvPr id="3" name="Місце для вмісту 2">
            <a:extLst>
              <a:ext uri="{FF2B5EF4-FFF2-40B4-BE49-F238E27FC236}">
                <a16:creationId xmlns:a16="http://schemas.microsoft.com/office/drawing/2014/main" id="{72DB2190-522C-3E38-C544-F5D1D906C7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4" name="Місце для дати 3">
            <a:extLst>
              <a:ext uri="{FF2B5EF4-FFF2-40B4-BE49-F238E27FC236}">
                <a16:creationId xmlns:a16="http://schemas.microsoft.com/office/drawing/2014/main" id="{38C95370-6AEE-9FEF-9EBD-FA947F9FCD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0F03F-47FD-4B88-A5D3-A38762A13117}" type="datetimeFigureOut">
              <a:rPr lang="uk-UA" smtClean="0"/>
              <a:t>18.10.2025</a:t>
            </a:fld>
            <a:endParaRPr lang="uk-UA"/>
          </a:p>
        </p:txBody>
      </p:sp>
      <p:sp>
        <p:nvSpPr>
          <p:cNvPr id="5" name="Місце для нижнього колонтитула 4">
            <a:extLst>
              <a:ext uri="{FF2B5EF4-FFF2-40B4-BE49-F238E27FC236}">
                <a16:creationId xmlns:a16="http://schemas.microsoft.com/office/drawing/2014/main" id="{C87EA26C-8EF3-D240-B31F-1138E645B1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Місце для номера слайда 5">
            <a:extLst>
              <a:ext uri="{FF2B5EF4-FFF2-40B4-BE49-F238E27FC236}">
                <a16:creationId xmlns:a16="http://schemas.microsoft.com/office/drawing/2014/main" id="{681A817A-5F2E-4503-0299-287BF39EE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509D6-2238-41B0-AE25-EBD68216F711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166126525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Назва розділ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31B0CCD6-F1A1-4DD1-DAA6-07A9A8B3C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uk-UA"/>
              <a:t>Клацніть, щоб редагувати стиль зразка заголовка</a:t>
            </a:r>
          </a:p>
        </p:txBody>
      </p:sp>
      <p:sp>
        <p:nvSpPr>
          <p:cNvPr id="3" name="Місце для тексту 2">
            <a:extLst>
              <a:ext uri="{FF2B5EF4-FFF2-40B4-BE49-F238E27FC236}">
                <a16:creationId xmlns:a16="http://schemas.microsoft.com/office/drawing/2014/main" id="{0239BE83-4119-E5A3-A586-A453BF4529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</p:txBody>
      </p:sp>
      <p:sp>
        <p:nvSpPr>
          <p:cNvPr id="4" name="Місце для дати 3">
            <a:extLst>
              <a:ext uri="{FF2B5EF4-FFF2-40B4-BE49-F238E27FC236}">
                <a16:creationId xmlns:a16="http://schemas.microsoft.com/office/drawing/2014/main" id="{AE203910-8128-B9E2-1FDB-077F520CBE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0F03F-47FD-4B88-A5D3-A38762A13117}" type="datetimeFigureOut">
              <a:rPr lang="uk-UA" smtClean="0"/>
              <a:t>18.10.2025</a:t>
            </a:fld>
            <a:endParaRPr lang="uk-UA"/>
          </a:p>
        </p:txBody>
      </p:sp>
      <p:sp>
        <p:nvSpPr>
          <p:cNvPr id="5" name="Місце для нижнього колонтитула 4">
            <a:extLst>
              <a:ext uri="{FF2B5EF4-FFF2-40B4-BE49-F238E27FC236}">
                <a16:creationId xmlns:a16="http://schemas.microsoft.com/office/drawing/2014/main" id="{8EAA6E1B-8D44-AA02-CE9E-0FE249AD81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Місце для номера слайда 5">
            <a:extLst>
              <a:ext uri="{FF2B5EF4-FFF2-40B4-BE49-F238E27FC236}">
                <a16:creationId xmlns:a16="http://schemas.microsoft.com/office/drawing/2014/main" id="{BF951363-09FD-DBC4-F9D5-49B32AA396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509D6-2238-41B0-AE25-EBD68216F711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410386204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’єкт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962AFFD9-3641-B66E-8710-E0993EBF9C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/>
              <a:t>Клацніть, щоб редагувати стиль зразка заголовка</a:t>
            </a:r>
          </a:p>
        </p:txBody>
      </p:sp>
      <p:sp>
        <p:nvSpPr>
          <p:cNvPr id="3" name="Місце для вмісту 2">
            <a:extLst>
              <a:ext uri="{FF2B5EF4-FFF2-40B4-BE49-F238E27FC236}">
                <a16:creationId xmlns:a16="http://schemas.microsoft.com/office/drawing/2014/main" id="{BA6C9FAC-6596-44BD-9205-4FF8F00EFA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4" name="Місце для вмісту 3">
            <a:extLst>
              <a:ext uri="{FF2B5EF4-FFF2-40B4-BE49-F238E27FC236}">
                <a16:creationId xmlns:a16="http://schemas.microsoft.com/office/drawing/2014/main" id="{B1919B56-F2A7-FC82-285A-EC953868CC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5" name="Місце для дати 4">
            <a:extLst>
              <a:ext uri="{FF2B5EF4-FFF2-40B4-BE49-F238E27FC236}">
                <a16:creationId xmlns:a16="http://schemas.microsoft.com/office/drawing/2014/main" id="{0A64A084-8A54-62BB-2B18-927C20A558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0F03F-47FD-4B88-A5D3-A38762A13117}" type="datetimeFigureOut">
              <a:rPr lang="uk-UA" smtClean="0"/>
              <a:t>18.10.2025</a:t>
            </a:fld>
            <a:endParaRPr lang="uk-UA"/>
          </a:p>
        </p:txBody>
      </p:sp>
      <p:sp>
        <p:nvSpPr>
          <p:cNvPr id="6" name="Місце для нижнього колонтитула 5">
            <a:extLst>
              <a:ext uri="{FF2B5EF4-FFF2-40B4-BE49-F238E27FC236}">
                <a16:creationId xmlns:a16="http://schemas.microsoft.com/office/drawing/2014/main" id="{6047CE01-F861-4B49-92C7-6D5C20BC72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7" name="Місце для номера слайда 6">
            <a:extLst>
              <a:ext uri="{FF2B5EF4-FFF2-40B4-BE49-F238E27FC236}">
                <a16:creationId xmlns:a16="http://schemas.microsoft.com/office/drawing/2014/main" id="{DA15DFA6-F417-7E98-5F09-8813890B75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509D6-2238-41B0-AE25-EBD68216F711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61515874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Порівнянн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C792AC8-9F2B-4592-6274-A6D6436CF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uk-UA"/>
              <a:t>Клацніть, щоб редагувати стиль зразка заголовка</a:t>
            </a:r>
          </a:p>
        </p:txBody>
      </p:sp>
      <p:sp>
        <p:nvSpPr>
          <p:cNvPr id="3" name="Місце для тексту 2">
            <a:extLst>
              <a:ext uri="{FF2B5EF4-FFF2-40B4-BE49-F238E27FC236}">
                <a16:creationId xmlns:a16="http://schemas.microsoft.com/office/drawing/2014/main" id="{6C8E3818-38AC-F78F-A999-D88B0C1D9E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</p:txBody>
      </p:sp>
      <p:sp>
        <p:nvSpPr>
          <p:cNvPr id="4" name="Місце для вмісту 3">
            <a:extLst>
              <a:ext uri="{FF2B5EF4-FFF2-40B4-BE49-F238E27FC236}">
                <a16:creationId xmlns:a16="http://schemas.microsoft.com/office/drawing/2014/main" id="{1E2FACDF-D1B7-A963-C446-0FF2557486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5" name="Місце для тексту 4">
            <a:extLst>
              <a:ext uri="{FF2B5EF4-FFF2-40B4-BE49-F238E27FC236}">
                <a16:creationId xmlns:a16="http://schemas.microsoft.com/office/drawing/2014/main" id="{165BCF56-8361-A7D4-945E-B90063CBB50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</p:txBody>
      </p:sp>
      <p:sp>
        <p:nvSpPr>
          <p:cNvPr id="6" name="Місце для вмісту 5">
            <a:extLst>
              <a:ext uri="{FF2B5EF4-FFF2-40B4-BE49-F238E27FC236}">
                <a16:creationId xmlns:a16="http://schemas.microsoft.com/office/drawing/2014/main" id="{BEF2E29A-52F9-CAE1-3465-FEC18BB7F93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7" name="Місце для дати 6">
            <a:extLst>
              <a:ext uri="{FF2B5EF4-FFF2-40B4-BE49-F238E27FC236}">
                <a16:creationId xmlns:a16="http://schemas.microsoft.com/office/drawing/2014/main" id="{D1E5038B-A6BB-6735-9784-338132C05D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0F03F-47FD-4B88-A5D3-A38762A13117}" type="datetimeFigureOut">
              <a:rPr lang="uk-UA" smtClean="0"/>
              <a:t>18.10.2025</a:t>
            </a:fld>
            <a:endParaRPr lang="uk-UA"/>
          </a:p>
        </p:txBody>
      </p:sp>
      <p:sp>
        <p:nvSpPr>
          <p:cNvPr id="8" name="Місце для нижнього колонтитула 7">
            <a:extLst>
              <a:ext uri="{FF2B5EF4-FFF2-40B4-BE49-F238E27FC236}">
                <a16:creationId xmlns:a16="http://schemas.microsoft.com/office/drawing/2014/main" id="{F89CC87D-7A82-01F5-9FDA-D51CF822E7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9" name="Місце для номера слайда 8">
            <a:extLst>
              <a:ext uri="{FF2B5EF4-FFF2-40B4-BE49-F238E27FC236}">
                <a16:creationId xmlns:a16="http://schemas.microsoft.com/office/drawing/2014/main" id="{F5AB71C4-82A1-FC9B-14E4-31EE067432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509D6-2238-41B0-AE25-EBD68216F711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85603162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Лише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FC8796B9-FECF-E9E0-E4FE-96EE88CC78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/>
              <a:t>Клацніть, щоб редагувати стиль зразка заголовка</a:t>
            </a:r>
          </a:p>
        </p:txBody>
      </p:sp>
      <p:sp>
        <p:nvSpPr>
          <p:cNvPr id="3" name="Місце для дати 2">
            <a:extLst>
              <a:ext uri="{FF2B5EF4-FFF2-40B4-BE49-F238E27FC236}">
                <a16:creationId xmlns:a16="http://schemas.microsoft.com/office/drawing/2014/main" id="{E0FC29BF-A789-4ED6-42A3-9CFD915C34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0F03F-47FD-4B88-A5D3-A38762A13117}" type="datetimeFigureOut">
              <a:rPr lang="uk-UA" smtClean="0"/>
              <a:t>18.10.2025</a:t>
            </a:fld>
            <a:endParaRPr lang="uk-UA"/>
          </a:p>
        </p:txBody>
      </p:sp>
      <p:sp>
        <p:nvSpPr>
          <p:cNvPr id="4" name="Місце для нижнього колонтитула 3">
            <a:extLst>
              <a:ext uri="{FF2B5EF4-FFF2-40B4-BE49-F238E27FC236}">
                <a16:creationId xmlns:a16="http://schemas.microsoft.com/office/drawing/2014/main" id="{818BC847-AA5A-A9D2-3787-5E00E6CD35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5" name="Місце для номера слайда 4">
            <a:extLst>
              <a:ext uri="{FF2B5EF4-FFF2-40B4-BE49-F238E27FC236}">
                <a16:creationId xmlns:a16="http://schemas.microsoft.com/office/drawing/2014/main" id="{C33613B6-734C-F4D8-65AA-578D02AE86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509D6-2238-41B0-AE25-EBD68216F711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28061023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и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дати 1">
            <a:extLst>
              <a:ext uri="{FF2B5EF4-FFF2-40B4-BE49-F238E27FC236}">
                <a16:creationId xmlns:a16="http://schemas.microsoft.com/office/drawing/2014/main" id="{4B22413A-8D2D-9101-66BE-6536C97BD1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0F03F-47FD-4B88-A5D3-A38762A13117}" type="datetimeFigureOut">
              <a:rPr lang="uk-UA" smtClean="0"/>
              <a:t>18.10.2025</a:t>
            </a:fld>
            <a:endParaRPr lang="uk-UA"/>
          </a:p>
        </p:txBody>
      </p:sp>
      <p:sp>
        <p:nvSpPr>
          <p:cNvPr id="3" name="Місце для нижнього колонтитула 2">
            <a:extLst>
              <a:ext uri="{FF2B5EF4-FFF2-40B4-BE49-F238E27FC236}">
                <a16:creationId xmlns:a16="http://schemas.microsoft.com/office/drawing/2014/main" id="{ED223EF3-C178-5277-49C7-DBA6A055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Місце для номера слайда 3">
            <a:extLst>
              <a:ext uri="{FF2B5EF4-FFF2-40B4-BE49-F238E27FC236}">
                <a16:creationId xmlns:a16="http://schemas.microsoft.com/office/drawing/2014/main" id="{918D1596-F5DE-601C-67D7-85F3FC8A6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509D6-2238-41B0-AE25-EBD68216F711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190882094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Вміст і пі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5F81520-0BB6-C51D-1DA3-38EEC52CEC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uk-UA"/>
              <a:t>Клацніть, щоб редагувати стиль зразка заголовка</a:t>
            </a:r>
          </a:p>
        </p:txBody>
      </p:sp>
      <p:sp>
        <p:nvSpPr>
          <p:cNvPr id="3" name="Місце для вмісту 2">
            <a:extLst>
              <a:ext uri="{FF2B5EF4-FFF2-40B4-BE49-F238E27FC236}">
                <a16:creationId xmlns:a16="http://schemas.microsoft.com/office/drawing/2014/main" id="{434E897F-AE8D-DD1C-7EA3-A151854F34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4" name="Місце для тексту 3">
            <a:extLst>
              <a:ext uri="{FF2B5EF4-FFF2-40B4-BE49-F238E27FC236}">
                <a16:creationId xmlns:a16="http://schemas.microsoft.com/office/drawing/2014/main" id="{EA6AC5D6-450A-DAAF-C0AD-3665E6A654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</p:txBody>
      </p:sp>
      <p:sp>
        <p:nvSpPr>
          <p:cNvPr id="5" name="Місце для дати 4">
            <a:extLst>
              <a:ext uri="{FF2B5EF4-FFF2-40B4-BE49-F238E27FC236}">
                <a16:creationId xmlns:a16="http://schemas.microsoft.com/office/drawing/2014/main" id="{968DEC94-7D8D-7663-E554-BF984CADF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0F03F-47FD-4B88-A5D3-A38762A13117}" type="datetimeFigureOut">
              <a:rPr lang="uk-UA" smtClean="0"/>
              <a:t>18.10.2025</a:t>
            </a:fld>
            <a:endParaRPr lang="uk-UA"/>
          </a:p>
        </p:txBody>
      </p:sp>
      <p:sp>
        <p:nvSpPr>
          <p:cNvPr id="6" name="Місце для нижнього колонтитула 5">
            <a:extLst>
              <a:ext uri="{FF2B5EF4-FFF2-40B4-BE49-F238E27FC236}">
                <a16:creationId xmlns:a16="http://schemas.microsoft.com/office/drawing/2014/main" id="{19F5C9D5-A454-D0B4-60EA-36A608DA54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7" name="Місце для номера слайда 6">
            <a:extLst>
              <a:ext uri="{FF2B5EF4-FFF2-40B4-BE49-F238E27FC236}">
                <a16:creationId xmlns:a16="http://schemas.microsoft.com/office/drawing/2014/main" id="{DDD539A8-1AE1-F601-9CE2-7AFE3FAB0E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509D6-2238-41B0-AE25-EBD68216F711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41076843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і пі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6FBE31C-6DC1-615A-F01F-4EBEE9CAF5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uk-UA"/>
              <a:t>Клацніть, щоб редагувати стиль зразка заголовка</a:t>
            </a:r>
          </a:p>
        </p:txBody>
      </p:sp>
      <p:sp>
        <p:nvSpPr>
          <p:cNvPr id="3" name="Місце для зображення 2">
            <a:extLst>
              <a:ext uri="{FF2B5EF4-FFF2-40B4-BE49-F238E27FC236}">
                <a16:creationId xmlns:a16="http://schemas.microsoft.com/office/drawing/2014/main" id="{F7D74D3A-3820-1C1F-E7F8-E94B1A5BBC8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uk-UA"/>
          </a:p>
        </p:txBody>
      </p:sp>
      <p:sp>
        <p:nvSpPr>
          <p:cNvPr id="4" name="Місце для тексту 3">
            <a:extLst>
              <a:ext uri="{FF2B5EF4-FFF2-40B4-BE49-F238E27FC236}">
                <a16:creationId xmlns:a16="http://schemas.microsoft.com/office/drawing/2014/main" id="{0F3FCE56-1EC7-17E3-E484-D462E126F8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</p:txBody>
      </p:sp>
      <p:sp>
        <p:nvSpPr>
          <p:cNvPr id="5" name="Місце для дати 4">
            <a:extLst>
              <a:ext uri="{FF2B5EF4-FFF2-40B4-BE49-F238E27FC236}">
                <a16:creationId xmlns:a16="http://schemas.microsoft.com/office/drawing/2014/main" id="{DD539E88-D94D-D503-502B-BB8B7BE986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0F03F-47FD-4B88-A5D3-A38762A13117}" type="datetimeFigureOut">
              <a:rPr lang="uk-UA" smtClean="0"/>
              <a:t>18.10.2025</a:t>
            </a:fld>
            <a:endParaRPr lang="uk-UA"/>
          </a:p>
        </p:txBody>
      </p:sp>
      <p:sp>
        <p:nvSpPr>
          <p:cNvPr id="6" name="Місце для нижнього колонтитула 5">
            <a:extLst>
              <a:ext uri="{FF2B5EF4-FFF2-40B4-BE49-F238E27FC236}">
                <a16:creationId xmlns:a16="http://schemas.microsoft.com/office/drawing/2014/main" id="{FBCFC424-EFA6-A3A0-C1B4-4DF662EFB7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7" name="Місце для номера слайда 6">
            <a:extLst>
              <a:ext uri="{FF2B5EF4-FFF2-40B4-BE49-F238E27FC236}">
                <a16:creationId xmlns:a16="http://schemas.microsoft.com/office/drawing/2014/main" id="{E3C68AD1-D620-9931-4A64-906BE7D835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509D6-2238-41B0-AE25-EBD68216F711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50960431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і вертикальни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959DA2E6-57D0-9361-3123-0240A25F24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/>
              <a:t>Клацніть, щоб редагувати стиль зразка заголовка</a:t>
            </a:r>
          </a:p>
        </p:txBody>
      </p:sp>
      <p:sp>
        <p:nvSpPr>
          <p:cNvPr id="3" name="Місце для вертикального тексту 2">
            <a:extLst>
              <a:ext uri="{FF2B5EF4-FFF2-40B4-BE49-F238E27FC236}">
                <a16:creationId xmlns:a16="http://schemas.microsoft.com/office/drawing/2014/main" id="{E4BB0CC9-93EB-45F7-10EC-5733D7B1E6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4" name="Місце для дати 3">
            <a:extLst>
              <a:ext uri="{FF2B5EF4-FFF2-40B4-BE49-F238E27FC236}">
                <a16:creationId xmlns:a16="http://schemas.microsoft.com/office/drawing/2014/main" id="{14565CFC-26F0-48A8-1F2F-9121788CD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0F03F-47FD-4B88-A5D3-A38762A13117}" type="datetimeFigureOut">
              <a:rPr lang="uk-UA" smtClean="0"/>
              <a:t>18.10.2025</a:t>
            </a:fld>
            <a:endParaRPr lang="uk-UA"/>
          </a:p>
        </p:txBody>
      </p:sp>
      <p:sp>
        <p:nvSpPr>
          <p:cNvPr id="5" name="Місце для нижнього колонтитула 4">
            <a:extLst>
              <a:ext uri="{FF2B5EF4-FFF2-40B4-BE49-F238E27FC236}">
                <a16:creationId xmlns:a16="http://schemas.microsoft.com/office/drawing/2014/main" id="{F6EF51A8-8439-2B82-1972-AB21ED3021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Місце для номера слайда 5">
            <a:extLst>
              <a:ext uri="{FF2B5EF4-FFF2-40B4-BE49-F238E27FC236}">
                <a16:creationId xmlns:a16="http://schemas.microsoft.com/office/drawing/2014/main" id="{AAE43BB5-92CD-07C9-2D72-B5361C1EE0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509D6-2238-41B0-AE25-EBD68216F711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51813947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ий заголовок і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ий заголовок 1">
            <a:extLst>
              <a:ext uri="{FF2B5EF4-FFF2-40B4-BE49-F238E27FC236}">
                <a16:creationId xmlns:a16="http://schemas.microsoft.com/office/drawing/2014/main" id="{70BB48E9-0D42-12FD-ECA5-54AF8A89D01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uk-UA"/>
              <a:t>Клацніть, щоб редагувати стиль зразка заголовка</a:t>
            </a:r>
          </a:p>
        </p:txBody>
      </p:sp>
      <p:sp>
        <p:nvSpPr>
          <p:cNvPr id="3" name="Місце для вертикального тексту 2">
            <a:extLst>
              <a:ext uri="{FF2B5EF4-FFF2-40B4-BE49-F238E27FC236}">
                <a16:creationId xmlns:a16="http://schemas.microsoft.com/office/drawing/2014/main" id="{92B7EF0C-6162-4A11-19DF-817F71BA65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4" name="Місце для дати 3">
            <a:extLst>
              <a:ext uri="{FF2B5EF4-FFF2-40B4-BE49-F238E27FC236}">
                <a16:creationId xmlns:a16="http://schemas.microsoft.com/office/drawing/2014/main" id="{D6CEA11B-457C-4DC7-8E7E-C7E69C8D56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0F03F-47FD-4B88-A5D3-A38762A13117}" type="datetimeFigureOut">
              <a:rPr lang="uk-UA" smtClean="0"/>
              <a:t>18.10.2025</a:t>
            </a:fld>
            <a:endParaRPr lang="uk-UA"/>
          </a:p>
        </p:txBody>
      </p:sp>
      <p:sp>
        <p:nvSpPr>
          <p:cNvPr id="5" name="Місце для нижнього колонтитула 4">
            <a:extLst>
              <a:ext uri="{FF2B5EF4-FFF2-40B4-BE49-F238E27FC236}">
                <a16:creationId xmlns:a16="http://schemas.microsoft.com/office/drawing/2014/main" id="{5F179120-C00C-D320-299F-9492A16A83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Місце для номера слайда 5">
            <a:extLst>
              <a:ext uri="{FF2B5EF4-FFF2-40B4-BE49-F238E27FC236}">
                <a16:creationId xmlns:a16="http://schemas.microsoft.com/office/drawing/2014/main" id="{B6C2BCA7-59DA-E6ED-9E43-49B0D0D66A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509D6-2238-41B0-AE25-EBD68216F711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41526934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915A19A-F364-0BEC-6DE0-7F115691DB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  <a:endParaRPr lang="ru-UA"/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6E40221C-9A48-05CA-0D28-21AB13C01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  <a:endParaRPr lang="ru-UA"/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61CF9A1A-0E57-9D7C-5613-750B145B05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D290E-382B-2D42-A5AC-C9C3EF18F7E1}" type="datetimeFigureOut">
              <a:rPr lang="ru-UA" smtClean="0"/>
              <a:t>10/18/2025</a:t>
            </a:fld>
            <a:endParaRPr lang="ru-UA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678EFC19-3FE7-676F-142F-21CF1D0D95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ACEBF9CD-E508-2AC7-01A1-B57998C1EC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3D519-C73F-5A4B-A405-45364EC82731}" type="slidenum">
              <a:rPr lang="ru-UA" smtClean="0"/>
              <a:t>‹№›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335602696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CED31ABB-2864-7623-6E90-6CD3ED2C71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ru-UA"/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C5A02996-D989-BB6F-4DC6-78D4C081C2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ru-UA"/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AFA89617-EB62-D4F3-58F0-3728608EB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D290E-382B-2D42-A5AC-C9C3EF18F7E1}" type="datetimeFigureOut">
              <a:rPr lang="ru-UA" smtClean="0"/>
              <a:t>10/18/2025</a:t>
            </a:fld>
            <a:endParaRPr lang="ru-UA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83C39E6D-AC94-E218-816C-07A15180E3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E814AD04-A45F-1841-175B-89CE60DEB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3D519-C73F-5A4B-A405-45364EC82731}" type="slidenum">
              <a:rPr lang="ru-UA" smtClean="0"/>
              <a:t>‹№›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352314259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16A2FF7C-5DEA-D90C-00DE-23D2C5385B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  <a:endParaRPr lang="ru-UA"/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A87CCAF6-99C2-8FCD-E9B5-39182857CD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CF5ABADC-F515-2711-DCD0-3B6C4911EE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D290E-382B-2D42-A5AC-C9C3EF18F7E1}" type="datetimeFigureOut">
              <a:rPr lang="ru-UA" smtClean="0"/>
              <a:t>10/18/2025</a:t>
            </a:fld>
            <a:endParaRPr lang="ru-UA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BE270B20-ED13-BA2A-D3F0-B26D37A661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44A0678B-37EE-B2D2-7BB0-B5BAAF7985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3D519-C73F-5A4B-A405-45364EC82731}" type="slidenum">
              <a:rPr lang="ru-UA" smtClean="0"/>
              <a:t>‹№›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79433206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F918CA0-8D04-58C1-DC25-8C594A56E5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ru-UA"/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0984C592-6142-C1AA-8CBF-32C2FFD6B28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ru-UA"/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27A31834-10F7-4498-A1D3-98D8C0CA01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ru-UA"/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732129E7-9BD1-E7EC-75BF-7636EBB553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D290E-382B-2D42-A5AC-C9C3EF18F7E1}" type="datetimeFigureOut">
              <a:rPr lang="ru-UA" smtClean="0"/>
              <a:t>10/18/2025</a:t>
            </a:fld>
            <a:endParaRPr lang="ru-UA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1D30D2D1-77BB-AFD7-02D1-1BF5203549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B2A52F1F-587C-9AA9-B1B7-A60D972A07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3D519-C73F-5A4B-A405-45364EC82731}" type="slidenum">
              <a:rPr lang="ru-UA" smtClean="0"/>
              <a:t>‹№›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333049292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9C214F04-EF74-FFC5-6E54-EAB3A53E22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ru-UA"/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249C68D1-CB5A-5326-6B04-0DEDDCF387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134B35AD-AC00-E69D-0A8B-821A79F24F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ru-UA"/>
          </a:p>
        </p:txBody>
      </p:sp>
      <p:sp>
        <p:nvSpPr>
          <p:cNvPr id="5" name="Текст 4">
            <a:extLst>
              <a:ext uri="{FF2B5EF4-FFF2-40B4-BE49-F238E27FC236}">
                <a16:creationId xmlns:a16="http://schemas.microsoft.com/office/drawing/2014/main" id="{6524A383-1E9D-E9B3-5843-B303FA9801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>
            <a:extLst>
              <a:ext uri="{FF2B5EF4-FFF2-40B4-BE49-F238E27FC236}">
                <a16:creationId xmlns:a16="http://schemas.microsoft.com/office/drawing/2014/main" id="{D919E5FB-E637-0A02-6EB8-96AD7791614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ru-UA"/>
          </a:p>
        </p:txBody>
      </p:sp>
      <p:sp>
        <p:nvSpPr>
          <p:cNvPr id="7" name="Дата 6">
            <a:extLst>
              <a:ext uri="{FF2B5EF4-FFF2-40B4-BE49-F238E27FC236}">
                <a16:creationId xmlns:a16="http://schemas.microsoft.com/office/drawing/2014/main" id="{CD656F19-C8A4-349A-13A9-0FBDD2B01A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D290E-382B-2D42-A5AC-C9C3EF18F7E1}" type="datetimeFigureOut">
              <a:rPr lang="ru-UA" smtClean="0"/>
              <a:t>10/18/2025</a:t>
            </a:fld>
            <a:endParaRPr lang="ru-UA"/>
          </a:p>
        </p:txBody>
      </p:sp>
      <p:sp>
        <p:nvSpPr>
          <p:cNvPr id="8" name="Нижний колонтитул 7">
            <a:extLst>
              <a:ext uri="{FF2B5EF4-FFF2-40B4-BE49-F238E27FC236}">
                <a16:creationId xmlns:a16="http://schemas.microsoft.com/office/drawing/2014/main" id="{EE42D20B-CEF6-6CF5-1A31-4E17FB2230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9" name="Номер слайда 8">
            <a:extLst>
              <a:ext uri="{FF2B5EF4-FFF2-40B4-BE49-F238E27FC236}">
                <a16:creationId xmlns:a16="http://schemas.microsoft.com/office/drawing/2014/main" id="{F60BB930-0EF7-2D7A-155A-5B84410E92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3D519-C73F-5A4B-A405-45364EC82731}" type="slidenum">
              <a:rPr lang="ru-UA" smtClean="0"/>
              <a:t>‹№›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167713499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8C9F7BB6-E43E-555A-2F05-497F6430F9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ru-UA"/>
          </a:p>
        </p:txBody>
      </p:sp>
      <p:sp>
        <p:nvSpPr>
          <p:cNvPr id="3" name="Дата 2">
            <a:extLst>
              <a:ext uri="{FF2B5EF4-FFF2-40B4-BE49-F238E27FC236}">
                <a16:creationId xmlns:a16="http://schemas.microsoft.com/office/drawing/2014/main" id="{F522BD99-903F-1F54-7FDE-88148AE3B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D290E-382B-2D42-A5AC-C9C3EF18F7E1}" type="datetimeFigureOut">
              <a:rPr lang="ru-UA" smtClean="0"/>
              <a:t>10/18/2025</a:t>
            </a:fld>
            <a:endParaRPr lang="ru-UA"/>
          </a:p>
        </p:txBody>
      </p:sp>
      <p:sp>
        <p:nvSpPr>
          <p:cNvPr id="4" name="Нижний колонтитул 3">
            <a:extLst>
              <a:ext uri="{FF2B5EF4-FFF2-40B4-BE49-F238E27FC236}">
                <a16:creationId xmlns:a16="http://schemas.microsoft.com/office/drawing/2014/main" id="{FF175BD8-49DE-AB74-1953-F3A0012AB7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A5A0C01B-0057-9BFD-E839-894AAE27C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3D519-C73F-5A4B-A405-45364EC82731}" type="slidenum">
              <a:rPr lang="ru-UA" smtClean="0"/>
              <a:t>‹№›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152645175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>
            <a:extLst>
              <a:ext uri="{FF2B5EF4-FFF2-40B4-BE49-F238E27FC236}">
                <a16:creationId xmlns:a16="http://schemas.microsoft.com/office/drawing/2014/main" id="{3F24A212-DD34-AB83-41A2-305F92096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D290E-382B-2D42-A5AC-C9C3EF18F7E1}" type="datetimeFigureOut">
              <a:rPr lang="ru-UA" smtClean="0"/>
              <a:t>10/18/2025</a:t>
            </a:fld>
            <a:endParaRPr lang="ru-UA"/>
          </a:p>
        </p:txBody>
      </p:sp>
      <p:sp>
        <p:nvSpPr>
          <p:cNvPr id="3" name="Нижний колонтитул 2">
            <a:extLst>
              <a:ext uri="{FF2B5EF4-FFF2-40B4-BE49-F238E27FC236}">
                <a16:creationId xmlns:a16="http://schemas.microsoft.com/office/drawing/2014/main" id="{9BAE59D3-2F30-34C2-B5E0-F6419E3EC6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43550082-D09B-ACD8-B3A6-20C67935A8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3D519-C73F-5A4B-A405-45364EC82731}" type="slidenum">
              <a:rPr lang="ru-UA" smtClean="0"/>
              <a:t>‹№›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3910592283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D271C1C1-96AC-E8C2-16F1-2B44941C52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ru-UA"/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16F8F4C0-5CA0-D7E6-EA42-B74ECC0E68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ru-UA"/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75594ECE-7A88-1A15-D10B-2096016D0C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1B1A1DE8-A8CE-22CD-2310-8C7EC3547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D290E-382B-2D42-A5AC-C9C3EF18F7E1}" type="datetimeFigureOut">
              <a:rPr lang="ru-UA" smtClean="0"/>
              <a:t>10/18/2025</a:t>
            </a:fld>
            <a:endParaRPr lang="ru-UA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4CDFC173-A518-26C4-F709-A202F4E1C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48F51861-8434-AB82-1B67-A4376B2D74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3D519-C73F-5A4B-A405-45364EC82731}" type="slidenum">
              <a:rPr lang="ru-UA" smtClean="0"/>
              <a:t>‹№›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366490806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2F35E9D-ADC6-4E65-05AE-541D2DD9D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ru-UA"/>
          </a:p>
        </p:txBody>
      </p:sp>
      <p:sp>
        <p:nvSpPr>
          <p:cNvPr id="3" name="Рисунок 2">
            <a:extLst>
              <a:ext uri="{FF2B5EF4-FFF2-40B4-BE49-F238E27FC236}">
                <a16:creationId xmlns:a16="http://schemas.microsoft.com/office/drawing/2014/main" id="{80B19E38-767C-E8D8-E2BD-36D7CD8F43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UA"/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6249200D-A1DE-09A7-C4E5-E2CC466BF2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A4219082-BD00-0FD7-1DC2-5232539358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D290E-382B-2D42-A5AC-C9C3EF18F7E1}" type="datetimeFigureOut">
              <a:rPr lang="ru-UA" smtClean="0"/>
              <a:t>10/18/2025</a:t>
            </a:fld>
            <a:endParaRPr lang="ru-UA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8668F473-3556-922D-45A1-CFD1F7C526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31FDAD8A-3708-0C41-9A6D-84DDD81AC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3D519-C73F-5A4B-A405-45364EC82731}" type="slidenum">
              <a:rPr lang="ru-UA" smtClean="0"/>
              <a:t>‹№›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106095441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C060054-6823-06EE-8A32-410291018E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ru-UA"/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id="{A24468CE-9143-94A0-C643-10D129DC3D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ru-UA"/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A01E79D2-12B8-2220-9941-73D835C766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D290E-382B-2D42-A5AC-C9C3EF18F7E1}" type="datetimeFigureOut">
              <a:rPr lang="ru-UA" smtClean="0"/>
              <a:t>10/18/2025</a:t>
            </a:fld>
            <a:endParaRPr lang="ru-UA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1B230743-CDE4-EC76-40DF-E8B985281F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0A781200-0A68-081D-8B55-830803D821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3D519-C73F-5A4B-A405-45364EC82731}" type="slidenum">
              <a:rPr lang="ru-UA" smtClean="0"/>
              <a:t>‹№›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144819497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>
            <a:extLst>
              <a:ext uri="{FF2B5EF4-FFF2-40B4-BE49-F238E27FC236}">
                <a16:creationId xmlns:a16="http://schemas.microsoft.com/office/drawing/2014/main" id="{30B94E81-EA0D-4D85-F844-F177CB38A9E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  <a:endParaRPr lang="ru-UA"/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id="{CE4EB878-CADD-9C87-6B7A-C4C2068C040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ru-UA"/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CDA0692C-BF9D-EFD8-D9E0-79A7568A59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D290E-382B-2D42-A5AC-C9C3EF18F7E1}" type="datetimeFigureOut">
              <a:rPr lang="ru-UA" smtClean="0"/>
              <a:t>10/18/2025</a:t>
            </a:fld>
            <a:endParaRPr lang="ru-UA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0DF45A52-E394-90CB-F330-48F3D913EB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7FB6D2B5-AE0C-04A9-9889-D13C3A40DA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3D519-C73F-5A4B-A405-45364EC82731}" type="slidenum">
              <a:rPr lang="ru-UA" smtClean="0"/>
              <a:t>‹№›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24733837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аголовка 1">
            <a:extLst>
              <a:ext uri="{FF2B5EF4-FFF2-40B4-BE49-F238E27FC236}">
                <a16:creationId xmlns:a16="http://schemas.microsoft.com/office/drawing/2014/main" id="{65EC7B6A-7AFE-7DD8-193A-C2FF0B426A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uk-UA"/>
              <a:t>Клацніть, щоб редагувати стиль зразка заголовка</a:t>
            </a:r>
          </a:p>
        </p:txBody>
      </p:sp>
      <p:sp>
        <p:nvSpPr>
          <p:cNvPr id="3" name="Місце для тексту 2">
            <a:extLst>
              <a:ext uri="{FF2B5EF4-FFF2-40B4-BE49-F238E27FC236}">
                <a16:creationId xmlns:a16="http://schemas.microsoft.com/office/drawing/2014/main" id="{A4ABF093-EF37-0AF1-1C98-FD1C4DE9BB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4" name="Місце для дати 3">
            <a:extLst>
              <a:ext uri="{FF2B5EF4-FFF2-40B4-BE49-F238E27FC236}">
                <a16:creationId xmlns:a16="http://schemas.microsoft.com/office/drawing/2014/main" id="{6921DF16-A0FB-AFD4-AA5E-270BC97B8A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24F254-5730-4443-9929-4BD2896FA7D2}" type="datetimeFigureOut">
              <a:rPr lang="uk-UA" smtClean="0"/>
              <a:t>18.10.2025</a:t>
            </a:fld>
            <a:endParaRPr lang="uk-UA"/>
          </a:p>
        </p:txBody>
      </p:sp>
      <p:sp>
        <p:nvSpPr>
          <p:cNvPr id="5" name="Місце для нижнього колонтитула 4">
            <a:extLst>
              <a:ext uri="{FF2B5EF4-FFF2-40B4-BE49-F238E27FC236}">
                <a16:creationId xmlns:a16="http://schemas.microsoft.com/office/drawing/2014/main" id="{84ABD0CD-6D08-9B3F-4916-427EDA28492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uk-UA"/>
          </a:p>
        </p:txBody>
      </p:sp>
      <p:sp>
        <p:nvSpPr>
          <p:cNvPr id="6" name="Місце для номера слайда 5">
            <a:extLst>
              <a:ext uri="{FF2B5EF4-FFF2-40B4-BE49-F238E27FC236}">
                <a16:creationId xmlns:a16="http://schemas.microsoft.com/office/drawing/2014/main" id="{ED70EBCD-636E-7164-B4EA-3227C23D952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A70828-473A-4731-94D7-663BD9196DCB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15888029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uk-UA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  <a:endParaRPr lang="uk-UA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uk-UA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71E8E4-FFDE-4ADB-9F16-4F9967D24EC8}" type="datetimeFigureOut">
              <a:rPr lang="uk-UA" smtClean="0"/>
              <a:t>18.10.2025</a:t>
            </a:fld>
            <a:endParaRPr lang="uk-UA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uk-UA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4A14DD-4178-478C-A652-8951324859BA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4902651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uk-UA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737BEF-0E4E-4132-81AE-DDFDC25EF826}" type="datetimeFigureOut">
              <a:rPr lang="ru-RU" smtClean="0"/>
              <a:t>18.10.2025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0B648F-941B-4086-9F6D-5ED01D98AF83}" type="slidenum">
              <a:rPr lang="ru-RU" smtClean="0"/>
              <a:t>‹№›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4089257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  <a:alpha val="52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аголовка 1">
            <a:extLst>
              <a:ext uri="{FF2B5EF4-FFF2-40B4-BE49-F238E27FC236}">
                <a16:creationId xmlns:a16="http://schemas.microsoft.com/office/drawing/2014/main" id="{5A318EDF-E525-0E61-A8FE-151E0852CA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uk-UA"/>
              <a:t>Клацніть, щоб редагувати стиль зразка заголовка</a:t>
            </a:r>
          </a:p>
        </p:txBody>
      </p:sp>
      <p:sp>
        <p:nvSpPr>
          <p:cNvPr id="3" name="Місце для тексту 2">
            <a:extLst>
              <a:ext uri="{FF2B5EF4-FFF2-40B4-BE49-F238E27FC236}">
                <a16:creationId xmlns:a16="http://schemas.microsoft.com/office/drawing/2014/main" id="{B21ED9EF-D427-255C-8F60-ACDA911BB3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</a:p>
        </p:txBody>
      </p:sp>
      <p:sp>
        <p:nvSpPr>
          <p:cNvPr id="4" name="Місце для дати 3">
            <a:extLst>
              <a:ext uri="{FF2B5EF4-FFF2-40B4-BE49-F238E27FC236}">
                <a16:creationId xmlns:a16="http://schemas.microsoft.com/office/drawing/2014/main" id="{8C6BA6E4-CED8-772A-0118-5FAFFA7ADD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40F03F-47FD-4B88-A5D3-A38762A13117}" type="datetimeFigureOut">
              <a:rPr lang="uk-UA" smtClean="0"/>
              <a:t>18.10.2025</a:t>
            </a:fld>
            <a:endParaRPr lang="uk-UA"/>
          </a:p>
        </p:txBody>
      </p:sp>
      <p:sp>
        <p:nvSpPr>
          <p:cNvPr id="5" name="Місце для нижнього колонтитула 4">
            <a:extLst>
              <a:ext uri="{FF2B5EF4-FFF2-40B4-BE49-F238E27FC236}">
                <a16:creationId xmlns:a16="http://schemas.microsoft.com/office/drawing/2014/main" id="{C6BF492A-F987-0C13-42EC-B0F4CDC7C1A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uk-UA"/>
          </a:p>
        </p:txBody>
      </p:sp>
      <p:sp>
        <p:nvSpPr>
          <p:cNvPr id="6" name="Місце для номера слайда 5">
            <a:extLst>
              <a:ext uri="{FF2B5EF4-FFF2-40B4-BE49-F238E27FC236}">
                <a16:creationId xmlns:a16="http://schemas.microsoft.com/office/drawing/2014/main" id="{0BD3388F-83A2-683B-D0BD-EE1376ECDED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8509D6-2238-41B0-AE25-EBD68216F711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15019600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uk-UA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14F476A1-F981-4823-2901-B9CB04919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  <a:endParaRPr lang="ru-UA"/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14BABDA9-CF51-2B8F-E6E6-973C6B7758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ru-UA"/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D8E1CF51-41D9-36F2-6079-6576058C68B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9D290E-382B-2D42-A5AC-C9C3EF18F7E1}" type="datetimeFigureOut">
              <a:rPr lang="ru-UA" smtClean="0"/>
              <a:t>10/18/2025</a:t>
            </a:fld>
            <a:endParaRPr lang="ru-UA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5A2A62CE-E3F0-889C-8E95-169D7E0B93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UA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E9BB5FF5-857C-EFAA-C5ED-3D3F2B524B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D3D519-C73F-5A4B-A405-45364EC82731}" type="slidenum">
              <a:rPr lang="ru-UA" smtClean="0"/>
              <a:t>‹№›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5514297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UA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8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4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16.jp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1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6355482F-63D9-BA9A-8098-AE8CE2F01A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Презентація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курсу «</a:t>
            </a:r>
            <a:r>
              <a:rPr lang="ru-R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Глобальний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Шекспір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ru-R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тексти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контексти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 і </a:t>
            </a:r>
            <a:r>
              <a:rPr lang="ru-R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виклики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сучасності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» </a:t>
            </a:r>
            <a:endParaRPr lang="uk-UA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Місце для вмісту 4">
            <a:extLst>
              <a:ext uri="{FF2B5EF4-FFF2-40B4-BE49-F238E27FC236}">
                <a16:creationId xmlns:a16="http://schemas.microsoft.com/office/drawing/2014/main" id="{E26FBB2A-E361-606E-6913-FB0BC0457F1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309514" y="1996798"/>
            <a:ext cx="2717401" cy="4351338"/>
          </a:xfrm>
        </p:spPr>
      </p:pic>
      <p:sp>
        <p:nvSpPr>
          <p:cNvPr id="8" name="Місце для вмісту 7">
            <a:extLst>
              <a:ext uri="{FF2B5EF4-FFF2-40B4-BE49-F238E27FC236}">
                <a16:creationId xmlns:a16="http://schemas.microsoft.com/office/drawing/2014/main" id="{1CD83018-00D9-AE3C-7E12-5366F6F4A3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5651652"/>
            <a:ext cx="5710287" cy="1101688"/>
          </a:xfrm>
        </p:spPr>
        <p:txBody>
          <a:bodyPr>
            <a:normAutofit/>
          </a:bodyPr>
          <a:lstStyle/>
          <a:p>
            <a:r>
              <a:rPr lang="uk-UA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Д.філол.н</a:t>
            </a:r>
            <a:r>
              <a:rPr lang="uk-UA" dirty="0">
                <a:latin typeface="Times New Roman" panose="02020603050405020304" pitchFamily="18" charset="0"/>
                <a:cs typeface="Times New Roman" panose="02020603050405020304" pitchFamily="18" charset="0"/>
              </a:rPr>
              <a:t>., проф. </a:t>
            </a:r>
            <a:r>
              <a:rPr lang="uk-UA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Торкут</a:t>
            </a:r>
            <a:r>
              <a:rPr lang="uk-UA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Н.М.,</a:t>
            </a:r>
          </a:p>
          <a:p>
            <a:r>
              <a:rPr lang="uk-UA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</a:t>
            </a:r>
            <a:r>
              <a:rPr lang="uk-UA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аспірінтка</a:t>
            </a:r>
            <a:r>
              <a:rPr lang="uk-UA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Дейнека С.О.</a:t>
            </a: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04903615-3824-8828-F497-269E24772F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2100" y="2131735"/>
            <a:ext cx="4293913" cy="3213808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B8AB07A1-5730-BE14-E41A-614E321DB3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86382" y="1996798"/>
            <a:ext cx="3675961" cy="3618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1360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9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18F6D52-D057-DBC1-3649-58F1046C75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143001"/>
          </a:xfrm>
          <a:solidFill>
            <a:srgbClr val="0070C0"/>
          </a:solidFill>
        </p:spPr>
        <p:txBody>
          <a:bodyPr>
            <a:normAutofit fontScale="90000"/>
          </a:bodyPr>
          <a:lstStyle/>
          <a:p>
            <a:pPr algn="ctr"/>
            <a:r>
              <a:rPr lang="uk-UA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Засідання Британського Парламенту (26.04.2023)</a:t>
            </a:r>
          </a:p>
        </p:txBody>
      </p:sp>
      <p:pic>
        <p:nvPicPr>
          <p:cNvPr id="4" name="PMQ April 26 2023">
            <a:hlinkClick r:id="" action="ppaction://media"/>
            <a:extLst>
              <a:ext uri="{FF2B5EF4-FFF2-40B4-BE49-F238E27FC236}">
                <a16:creationId xmlns:a16="http://schemas.microsoft.com/office/drawing/2014/main" id="{AE81FDF2-3B95-4882-0FD7-C565900FE24C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56832" y="1449192"/>
            <a:ext cx="9078335" cy="5208086"/>
          </a:xfrm>
        </p:spPr>
      </p:pic>
    </p:spTree>
    <p:extLst>
      <p:ext uri="{BB962C8B-B14F-4D97-AF65-F5344CB8AC3E}">
        <p14:creationId xmlns:p14="http://schemas.microsoft.com/office/powerpoint/2010/main" val="1375380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92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1E23A1D-3404-086A-2EBF-FE16235188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753" y="1"/>
            <a:ext cx="11333429" cy="1452687"/>
          </a:xfrm>
        </p:spPr>
        <p:txBody>
          <a:bodyPr>
            <a:normAutofit fontScale="90000"/>
          </a:bodyPr>
          <a:lstStyle/>
          <a:p>
            <a:r>
              <a:rPr lang="uk-UA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Українська шекспіріана як чинник деколонізації знань про Україну</a:t>
            </a:r>
          </a:p>
        </p:txBody>
      </p:sp>
      <p:pic>
        <p:nvPicPr>
          <p:cNvPr id="4" name="Місце для вмісту 3">
            <a:extLst>
              <a:ext uri="{FF2B5EF4-FFF2-40B4-BE49-F238E27FC236}">
                <a16:creationId xmlns:a16="http://schemas.microsoft.com/office/drawing/2014/main" id="{59AC1AB4-B60A-C137-7435-3E44E092E9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5409" y="2914647"/>
            <a:ext cx="3046008" cy="1713380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5593693B-ECE1-D2CA-9C28-ABBAB489A6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9908" y="2914647"/>
            <a:ext cx="2756683" cy="189904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72AF302-3DFA-68B6-F35F-7C319C4FB399}"/>
              </a:ext>
            </a:extLst>
          </p:cNvPr>
          <p:cNvSpPr txBox="1"/>
          <p:nvPr/>
        </p:nvSpPr>
        <p:spPr>
          <a:xfrm>
            <a:off x="3461992" y="1452688"/>
            <a:ext cx="5750806" cy="53245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«Україні загрожують три небезпеки: Російська імперія, комплекс Кочубея (бажання української еліти підтримувати імперію) та провінційність (погляд на світ крізь призму імперії)» </a:t>
            </a:r>
            <a:r>
              <a:rPr kumimoji="0" lang="uk-UA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(Юрій Шевельов).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uk-UA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«Російська імперія відрізняється від класичних західних імперій. Вона не мала заморських колоній і не колонізувала підкорені народи за расовим принципом. Натомість </a:t>
            </a:r>
            <a:r>
              <a:rPr kumimoji="0" lang="uk-UA" sz="20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підкорювала сусідів, вважаючи їх нецивілізованими</a:t>
            </a:r>
            <a:r>
              <a:rPr kumimoji="0" lang="uk-UA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 І це називалося «визволенням»… Було заборонено друкувати книжки, використовувати українську мову в освіті. Ба більше, було запроваджено кріпацтво…Тривалий час українці мали служити імперії, яка буцімто була культурно вищою, на українство ж чіпляли маркер </a:t>
            </a:r>
            <a:r>
              <a:rPr kumimoji="0" lang="uk-UA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рустикальності</a:t>
            </a:r>
            <a:r>
              <a:rPr kumimoji="0" lang="uk-UA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та другорядності».(</a:t>
            </a:r>
            <a:r>
              <a:rPr kumimoji="0" lang="uk-UA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Тарас Лютий)</a:t>
            </a:r>
          </a:p>
        </p:txBody>
      </p:sp>
    </p:spTree>
    <p:extLst>
      <p:ext uri="{BB962C8B-B14F-4D97-AF65-F5344CB8AC3E}">
        <p14:creationId xmlns:p14="http://schemas.microsoft.com/office/powerpoint/2010/main" val="40104604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6925EC20-A2DE-6651-D52B-2DD74BB36E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uk-UA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Українська шекспіріана </a:t>
            </a: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versus </a:t>
            </a:r>
            <a:r>
              <a:rPr lang="uk-UA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виклики колонізаторської політики </a:t>
            </a:r>
            <a:r>
              <a:rPr lang="uk-UA" sz="4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росії</a:t>
            </a:r>
            <a:endParaRPr lang="uk-UA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Місце для вмісту 2">
            <a:extLst>
              <a:ext uri="{FF2B5EF4-FFF2-40B4-BE49-F238E27FC236}">
                <a16:creationId xmlns:a16="http://schemas.microsoft.com/office/drawing/2014/main" id="{F00C3809-88B2-965B-15DE-F7D30D2705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uk-UA" dirty="0">
                <a:latin typeface="Times New Roman" panose="02020603050405020304" pitchFamily="18" charset="0"/>
                <a:cs typeface="Times New Roman" panose="02020603050405020304" pitchFamily="18" charset="0"/>
              </a:rPr>
              <a:t>ХІХ ст.= боротьба за українського Шекспіра – спротив імперській політиці </a:t>
            </a:r>
            <a:r>
              <a:rPr lang="uk-UA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росії</a:t>
            </a:r>
            <a:r>
              <a:rPr lang="uk-UA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поява перекладів попри дію </a:t>
            </a:r>
            <a:r>
              <a:rPr lang="ru-R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Валуєвського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 циркуляру (1863)та </a:t>
            </a:r>
            <a:r>
              <a:rPr lang="ru-R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Емського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 указу (1876); </a:t>
            </a:r>
          </a:p>
          <a:p>
            <a:pPr algn="just"/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1920-ті = </a:t>
            </a:r>
            <a:r>
              <a:rPr lang="ru-R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шекспірівські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вистави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Леся Курбаса – </a:t>
            </a:r>
            <a:r>
              <a:rPr lang="ru-R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виклик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традиції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 «</a:t>
            </a:r>
            <a:r>
              <a:rPr lang="ru-R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одомашнення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» </a:t>
            </a:r>
            <a:r>
              <a:rPr lang="ru-R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Шекспіра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в </a:t>
            </a:r>
            <a:r>
              <a:rPr lang="ru-R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радянській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Україні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</a:p>
          <a:p>
            <a:pPr algn="just"/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1943 = перша постановка «Гамлета» в </a:t>
            </a:r>
            <a:r>
              <a:rPr lang="ru-R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окупованому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німцями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Львові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 як </a:t>
            </a:r>
            <a:r>
              <a:rPr lang="ru-R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маніфестація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прагнення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українців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до </a:t>
            </a:r>
            <a:r>
              <a:rPr lang="ru-R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незалежності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1980-</a:t>
            </a:r>
            <a:r>
              <a:rPr lang="uk-UA" dirty="0">
                <a:latin typeface="Times New Roman" panose="02020603050405020304" pitchFamily="18" charset="0"/>
                <a:cs typeface="Times New Roman" panose="02020603050405020304" pitchFamily="18" charset="0"/>
              </a:rPr>
              <a:t>ті= боротьба за Повне зібрання творів Шекспіра українською</a:t>
            </a:r>
          </a:p>
          <a:p>
            <a:pPr algn="just"/>
            <a:r>
              <a:rPr lang="uk-UA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2022 = українські театри стали </a:t>
            </a:r>
            <a:r>
              <a:rPr lang="uk-UA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шелтерами</a:t>
            </a:r>
            <a:r>
              <a:rPr lang="uk-UA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УШЦ інтенсифікує роботу; </a:t>
            </a:r>
            <a:r>
              <a:rPr lang="ru-R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світова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шекспірівька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спільнота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підтримує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; арт-</a:t>
            </a:r>
            <a:r>
              <a:rPr lang="ru-R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терапія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</a:p>
          <a:p>
            <a:pPr algn="just"/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2023= </a:t>
            </a:r>
            <a:r>
              <a:rPr lang="ru-R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білінгвальний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віртуальний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музей</a:t>
            </a:r>
          </a:p>
          <a:p>
            <a:pPr algn="just"/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2024= </a:t>
            </a:r>
            <a:r>
              <a:rPr lang="ru-R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Український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шекспірівський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 фестиваль</a:t>
            </a:r>
            <a:endParaRPr lang="uk-UA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32779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AEC43319-1E53-65BD-05B4-776BC80FC2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0" lang="uk-UA" sz="2500" b="1" i="0" u="none" strike="noStrike" kern="1200" cap="all" spc="20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Атмосфера появи перших українських «</a:t>
            </a:r>
            <a:r>
              <a:rPr kumimoji="0" lang="uk-UA" sz="2500" b="1" i="0" u="none" strike="noStrike" kern="1200" cap="all" spc="200" normalizeH="0" baseline="0" noProof="0" dirty="0" err="1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Гамлетів»Павлина</a:t>
            </a:r>
            <a:r>
              <a:rPr kumimoji="0" lang="uk-UA" sz="2500" b="1" i="0" u="none" strike="noStrike" kern="1200" cap="all" spc="20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</a:t>
            </a:r>
            <a:r>
              <a:rPr kumimoji="0" lang="uk-UA" sz="2500" b="1" i="0" u="none" strike="noStrike" kern="1200" cap="all" spc="200" normalizeH="0" baseline="0" noProof="0" dirty="0" err="1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Свенцицького</a:t>
            </a:r>
            <a:r>
              <a:rPr kumimoji="0" lang="uk-UA" sz="2500" b="1" i="0" u="none" strike="noStrike" kern="1200" cap="all" spc="20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(1865) та Михайла Старицького (1878-1882</a:t>
            </a:r>
            <a:r>
              <a:rPr kumimoji="0" lang="uk-UA" sz="2500" b="1" i="0" u="none" strike="noStrike" kern="1200" cap="all" spc="20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Corbel" panose="020B0503020204020204" pitchFamily="34" charset="0"/>
                <a:ea typeface="+mj-ea"/>
                <a:cs typeface="+mj-cs"/>
              </a:rPr>
              <a:t>)</a:t>
            </a:r>
            <a:endParaRPr lang="uk-UA" b="1" dirty="0"/>
          </a:p>
        </p:txBody>
      </p:sp>
      <p:sp>
        <p:nvSpPr>
          <p:cNvPr id="3" name="Місце для вмісту 2">
            <a:extLst>
              <a:ext uri="{FF2B5EF4-FFF2-40B4-BE49-F238E27FC236}">
                <a16:creationId xmlns:a16="http://schemas.microsoft.com/office/drawing/2014/main" id="{6CFC6EA4-B311-E068-7784-D3309730B2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0216" y="1600201"/>
            <a:ext cx="6311590" cy="4983161"/>
          </a:xfrm>
        </p:spPr>
        <p:txBody>
          <a:bodyPr>
            <a:normAutofit/>
          </a:bodyPr>
          <a:lstStyle/>
          <a:p>
            <a:pPr marL="228600" marR="0" lvl="0" indent="-228600" algn="just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9BAFB5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uk-UA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Попри сувору заборону </a:t>
            </a:r>
            <a:r>
              <a:rPr kumimoji="0" lang="uk-UA" sz="18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(Валуєвський циркуляр, 1863, </a:t>
            </a:r>
            <a:r>
              <a:rPr kumimoji="0" lang="uk-UA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який по суті  витісняв українську мову із сфери освіти, релігії й культури,</a:t>
            </a:r>
            <a:r>
              <a:rPr kumimoji="0" lang="uk-UA" sz="18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та Емський указ, 1876, </a:t>
            </a:r>
            <a:r>
              <a:rPr kumimoji="0" lang="uk-UA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який забороняв перекладати українською світову класику і ставити її на сцені, Михайло Старицький поставив у 1878 році аматорську виставу, а у 1882 опублікував свій переклад «Гамлета», давши хабар цензорові</a:t>
            </a:r>
            <a:endParaRPr kumimoji="0" lang="ru-RU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  <a:p>
            <a:pPr marL="228600" marR="0" lvl="0" indent="-228600" algn="just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9BAFB5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ru-RU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Микола Костомаров, </a:t>
            </a:r>
            <a:r>
              <a:rPr kumimoji="0" lang="ru-RU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який</a:t>
            </a:r>
            <a:r>
              <a:rPr kumimoji="0" lang="ru-RU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у 1840 сам </a:t>
            </a:r>
            <a:r>
              <a:rPr kumimoji="0" lang="ru-RU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переклав</a:t>
            </a:r>
            <a:r>
              <a:rPr kumimoji="0" lang="ru-RU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</a:t>
            </a:r>
            <a:r>
              <a:rPr kumimoji="0" lang="ru-RU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пісню</a:t>
            </a:r>
            <a:r>
              <a:rPr kumimoji="0" lang="ru-RU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</a:t>
            </a:r>
            <a:r>
              <a:rPr kumimoji="0" lang="ru-RU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Дездемони</a:t>
            </a:r>
            <a:r>
              <a:rPr kumimoji="0" lang="ru-RU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, </a:t>
            </a:r>
            <a:r>
              <a:rPr kumimoji="0" lang="ru-RU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згодом</a:t>
            </a:r>
            <a:r>
              <a:rPr kumimoji="0" lang="ru-RU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, у </a:t>
            </a:r>
            <a:r>
              <a:rPr kumimoji="0" lang="ru-RU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полемічних</a:t>
            </a:r>
            <a:r>
              <a:rPr kumimoji="0" lang="ru-RU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</a:t>
            </a:r>
            <a:r>
              <a:rPr kumimoji="0" lang="ru-RU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працях</a:t>
            </a:r>
            <a:r>
              <a:rPr kumimoji="0" lang="ru-RU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“</a:t>
            </a:r>
            <a:r>
              <a:rPr kumimoji="0" lang="ru-RU" sz="18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Задачи украинофильства”</a:t>
            </a:r>
            <a:r>
              <a:rPr kumimoji="0" lang="ru-RU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(1882), </a:t>
            </a:r>
            <a:r>
              <a:rPr kumimoji="0" lang="ru-RU" sz="18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“</a:t>
            </a:r>
            <a:r>
              <a:rPr kumimoji="0" lang="ru-RU" sz="1800" b="1" i="1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П.А.Кулиш</a:t>
            </a:r>
            <a:r>
              <a:rPr kumimoji="0" lang="ru-RU" sz="1800" b="1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и его последняя литературная деятельность” </a:t>
            </a:r>
            <a:r>
              <a:rPr kumimoji="0" lang="ru-RU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(1883)) </a:t>
            </a:r>
            <a:r>
              <a:rPr kumimoji="0" lang="ru-RU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взагалі</a:t>
            </a:r>
            <a:r>
              <a:rPr kumimoji="0" lang="ru-RU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</a:t>
            </a:r>
            <a:r>
              <a:rPr kumimoji="0" lang="ru-RU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заперечує</a:t>
            </a:r>
            <a:r>
              <a:rPr kumimoji="0" lang="ru-RU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</a:t>
            </a:r>
            <a:r>
              <a:rPr kumimoji="0" lang="ru-RU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необхідність</a:t>
            </a:r>
            <a:r>
              <a:rPr kumimoji="0" lang="ru-RU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</a:t>
            </a:r>
            <a:r>
              <a:rPr kumimoji="0" lang="ru-RU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перекладів</a:t>
            </a:r>
            <a:r>
              <a:rPr kumimoji="0" lang="ru-RU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</a:t>
            </a:r>
            <a:r>
              <a:rPr kumimoji="0" lang="ru-RU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українською</a:t>
            </a:r>
            <a:r>
              <a:rPr kumimoji="0" lang="ru-RU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:  «настоящее положение малорусского наречия таково, что на нем следует творить, </a:t>
            </a:r>
            <a:r>
              <a:rPr kumimoji="0" lang="ru-RU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а не переводить».</a:t>
            </a:r>
          </a:p>
          <a:p>
            <a:pPr marL="228600" marR="0" lvl="0" indent="-228600" algn="just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9BAFB5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ru-RU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Ніщивна</a:t>
            </a:r>
            <a:r>
              <a:rPr kumimoji="0" lang="ru-RU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критика перекладу </a:t>
            </a:r>
            <a:r>
              <a:rPr kumimoji="0" lang="ru-RU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М.Старицького</a:t>
            </a:r>
            <a:r>
              <a:rPr kumimoji="0" lang="ru-RU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на </a:t>
            </a:r>
            <a:r>
              <a:rPr kumimoji="0" lang="ru-RU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сторінках</a:t>
            </a:r>
            <a:r>
              <a:rPr kumimoji="0" lang="ru-RU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</a:t>
            </a:r>
            <a:r>
              <a:rPr kumimoji="0" lang="ru-RU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газети</a:t>
            </a:r>
            <a:r>
              <a:rPr kumimoji="0" lang="ru-RU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«Киевлянин» та «Одесские новости»</a:t>
            </a:r>
          </a:p>
          <a:p>
            <a:endParaRPr lang="uk-UA" dirty="0"/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754A9A7E-7064-B6E9-CF3F-7C0DD09A7F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783" y="2107581"/>
            <a:ext cx="2510266" cy="3673700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CD84F501-0E08-A708-EA0D-F807F67379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7049" y="2115352"/>
            <a:ext cx="2752267" cy="3665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32223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1308537"/>
          </a:xfrm>
          <a:solidFill>
            <a:srgbClr val="009EDE"/>
          </a:solidFill>
        </p:spPr>
        <p:txBody>
          <a:bodyPr/>
          <a:lstStyle/>
          <a:p>
            <a:pPr algn="ctr"/>
            <a:r>
              <a:rPr lang="uk-UA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Театр у бомбосховищі: </a:t>
            </a:r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“To be or not to be” (March 2022)</a:t>
            </a:r>
            <a:endParaRPr lang="ru-RU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Фрагмент To be or not to be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68413" y="1308538"/>
            <a:ext cx="8655174" cy="4868425"/>
          </a:xfrm>
        </p:spPr>
      </p:pic>
    </p:spTree>
    <p:extLst>
      <p:ext uri="{BB962C8B-B14F-4D97-AF65-F5344CB8AC3E}">
        <p14:creationId xmlns:p14="http://schemas.microsoft.com/office/powerpoint/2010/main" val="4087405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69970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7312D83-C9A1-804E-1550-2D6816713E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1999" cy="1237786"/>
          </a:xfrm>
          <a:solidFill>
            <a:srgbClr val="909EE6"/>
          </a:solidFill>
        </p:spPr>
        <p:txBody>
          <a:bodyPr/>
          <a:lstStyle/>
          <a:p>
            <a:pPr algn="ctr"/>
            <a:r>
              <a:rPr lang="uk-UA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Шекспір як </a:t>
            </a:r>
            <a:r>
              <a:rPr lang="uk-UA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арттерапія</a:t>
            </a:r>
            <a:endParaRPr lang="uk-UA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Місце для вмісту 3">
            <a:extLst>
              <a:ext uri="{FF2B5EF4-FFF2-40B4-BE49-F238E27FC236}">
                <a16:creationId xmlns:a16="http://schemas.microsoft.com/office/drawing/2014/main" id="{F0B6B89F-B4A9-94FF-D4EA-B7B8DD1C429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27290" y="1493202"/>
            <a:ext cx="9537420" cy="5364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81485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Объект 19"/>
          <p:cNvSpPr>
            <a:spLocks noGrp="1"/>
          </p:cNvSpPr>
          <p:nvPr>
            <p:ph idx="1"/>
          </p:nvPr>
        </p:nvSpPr>
        <p:spPr>
          <a:xfrm>
            <a:off x="0" y="0"/>
            <a:ext cx="3673366" cy="3324429"/>
          </a:xfrm>
          <a:solidFill>
            <a:srgbClr val="FFFF00"/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US" sz="4400" b="1" dirty="0">
              <a:solidFill>
                <a:schemeClr val="accent5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US" sz="4400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Shakespeare is fighting for Ukraine!</a:t>
            </a:r>
            <a:endParaRPr lang="ru-RU" sz="4400" b="1" dirty="0">
              <a:solidFill>
                <a:schemeClr val="accent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Рисунок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6744" y="3633231"/>
            <a:ext cx="3935256" cy="2951442"/>
          </a:xfrm>
          <a:prstGeom prst="rect">
            <a:avLst/>
          </a:prstGeom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60301" y="275062"/>
            <a:ext cx="4065823" cy="3049367"/>
          </a:xfrm>
          <a:prstGeom prst="rect">
            <a:avLst/>
          </a:prstGeom>
        </p:spPr>
      </p:pic>
      <p:pic>
        <p:nvPicPr>
          <p:cNvPr id="16" name="Місце для вмісту 3">
            <a:extLst>
              <a:ext uri="{FF2B5EF4-FFF2-40B4-BE49-F238E27FC236}">
                <a16:creationId xmlns:a16="http://schemas.microsoft.com/office/drawing/2014/main" id="{A1FBA9D5-3AB0-689C-A6BB-CF7FC3F90265}"/>
              </a:ext>
            </a:extLst>
          </p:cNvPr>
          <p:cNvPicPr>
            <a:picLocks noGrp="1"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3366" y="275062"/>
            <a:ext cx="3834884" cy="2884483"/>
          </a:xfrm>
          <a:prstGeom prst="rect">
            <a:avLst/>
          </a:prstGeom>
        </p:spPr>
      </p:pic>
      <p:pic>
        <p:nvPicPr>
          <p:cNvPr id="17" name="Рисунок 16"/>
          <p:cNvPicPr>
            <a:picLocks noChangeAspect="1"/>
          </p:cNvPicPr>
          <p:nvPr/>
        </p:nvPicPr>
        <p:blipFill rotWithShape="1">
          <a:blip r:embed="rId5"/>
          <a:srcRect l="23297" t="-1962" r="-10365" b="-8711"/>
          <a:stretch/>
        </p:blipFill>
        <p:spPr>
          <a:xfrm>
            <a:off x="355589" y="3351840"/>
            <a:ext cx="3864244" cy="3706520"/>
          </a:xfrm>
          <a:prstGeom prst="rect">
            <a:avLst/>
          </a:prstGeom>
        </p:spPr>
      </p:pic>
      <p:pic>
        <p:nvPicPr>
          <p:cNvPr id="18" name="Рисунок 1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7447" y="3557094"/>
            <a:ext cx="4138289" cy="3103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81789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Держипільський (1)">
            <a:hlinkClick r:id="" action="ppaction://media"/>
            <a:extLst>
              <a:ext uri="{FF2B5EF4-FFF2-40B4-BE49-F238E27FC236}">
                <a16:creationId xmlns:a16="http://schemas.microsoft.com/office/drawing/2014/main" id="{9345D28D-E638-F1C6-D7B8-1E194F746EF1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02130" y="0"/>
            <a:ext cx="10987739" cy="6180463"/>
          </a:xfrm>
        </p:spPr>
      </p:pic>
    </p:spTree>
    <p:extLst>
      <p:ext uri="{BB962C8B-B14F-4D97-AF65-F5344CB8AC3E}">
        <p14:creationId xmlns:p14="http://schemas.microsoft.com/office/powerpoint/2010/main" val="436943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208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Тема Office">
  <a:themeElements>
    <a:clrScheme name="Офіс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Офіс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Офіс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5_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6_Тема Office">
  <a:themeElements>
    <a:clrScheme name="Офіс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Офіс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Офіс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0_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450</Words>
  <Application>Microsoft Office PowerPoint</Application>
  <PresentationFormat>Широкий екран</PresentationFormat>
  <Paragraphs>23</Paragraphs>
  <Slides>10</Slides>
  <Notes>0</Notes>
  <HiddenSlides>0</HiddenSlides>
  <MMClips>3</MMClips>
  <ScaleCrop>false</ScaleCrop>
  <HeadingPairs>
    <vt:vector size="6" baseType="variant">
      <vt:variant>
        <vt:lpstr>Використані шрифти</vt:lpstr>
      </vt:variant>
      <vt:variant>
        <vt:i4>5</vt:i4>
      </vt:variant>
      <vt:variant>
        <vt:lpstr>Тема</vt:lpstr>
      </vt:variant>
      <vt:variant>
        <vt:i4>5</vt:i4>
      </vt:variant>
      <vt:variant>
        <vt:lpstr>Заголовки слайдів</vt:lpstr>
      </vt:variant>
      <vt:variant>
        <vt:i4>10</vt:i4>
      </vt:variant>
    </vt:vector>
  </HeadingPairs>
  <TitlesOfParts>
    <vt:vector size="20" baseType="lpstr">
      <vt:lpstr>Arial</vt:lpstr>
      <vt:lpstr>Calibri</vt:lpstr>
      <vt:lpstr>Calibri Light</vt:lpstr>
      <vt:lpstr>Corbel</vt:lpstr>
      <vt:lpstr>Times New Roman</vt:lpstr>
      <vt:lpstr>Тема Office</vt:lpstr>
      <vt:lpstr>5_Тема Office</vt:lpstr>
      <vt:lpstr>1_Тема Office</vt:lpstr>
      <vt:lpstr>6_Тема Office</vt:lpstr>
      <vt:lpstr>10_Тема Office</vt:lpstr>
      <vt:lpstr>Презентація курсу «Глобальний Шекспір: тексти, контексти і виклики сучасності» </vt:lpstr>
      <vt:lpstr>Засідання Британського Парламенту (26.04.2023)</vt:lpstr>
      <vt:lpstr>Українська шекспіріана як чинник деколонізації знань про Україну</vt:lpstr>
      <vt:lpstr>Українська шекспіріана versus виклики колонізаторської політики росії</vt:lpstr>
      <vt:lpstr>Атмосфера появи перших українських «Гамлетів»Павлина Свенцицького (1865) та Михайла Старицького (1878-1882)</vt:lpstr>
      <vt:lpstr>Театр у бомбосховищі: “To be or not to be” (March 2022)</vt:lpstr>
      <vt:lpstr>Презентація PowerPoint</vt:lpstr>
      <vt:lpstr>Шекспір як арттерапія</vt:lpstr>
      <vt:lpstr>Презентація PowerPoint</vt:lpstr>
      <vt:lpstr>Презентація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Nataliya Torkut</dc:creator>
  <cp:lastModifiedBy>Nataliya Torkut</cp:lastModifiedBy>
  <cp:revision>1</cp:revision>
  <dcterms:created xsi:type="dcterms:W3CDTF">2025-10-18T00:07:26Z</dcterms:created>
  <dcterms:modified xsi:type="dcterms:W3CDTF">2025-10-18T00:14:48Z</dcterms:modified>
</cp:coreProperties>
</file>