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71" r:id="rId6"/>
    <p:sldId id="272" r:id="rId7"/>
    <p:sldId id="273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16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74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2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75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20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88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91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8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49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36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4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25.10.2023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4281831"/>
          </a:xfrm>
        </p:spPr>
        <p:txBody>
          <a:bodyPr>
            <a:normAutofit/>
          </a:bodyPr>
          <a:lstStyle/>
          <a:p>
            <a:pPr algn="ctr"/>
            <a:r>
              <a:rPr lang="uk-U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масового обслуговування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2"/>
            <a:ext cx="11150082" cy="4539977"/>
          </a:xfrm>
        </p:spPr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Черга – порядок слідування об’єктів</a:t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М</a:t>
            </a: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 – мінімізація та оптимізація витрат</a:t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порядок входження у чергу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очікування / затримка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обслуговування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вихід з черги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відмова в обслуговуванні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дисципліна черги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" y="356649"/>
            <a:ext cx="11374016" cy="5055105"/>
          </a:xfrm>
        </p:spPr>
        <p:txBody>
          <a:bodyPr>
            <a:normAutofit fontScale="90000"/>
          </a:bodyPr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черг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проста черга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черга з пріоритетом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двостороння черга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випадкові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невипадкові</a:t>
            </a:r>
            <a:b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4645"/>
            <a:ext cx="11952513" cy="6932646"/>
          </a:xfrm>
        </p:spPr>
        <p:txBody>
          <a:bodyPr>
            <a:normAutofit/>
          </a:bodyPr>
          <a:lstStyle/>
          <a:p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обслуговування</a:t>
            </a: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прийшов першим – отримаєш послугу першим</a:t>
            </a:r>
            <a:b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прийшов останнім – отримаєш послугу першим</a:t>
            </a:r>
            <a:b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процесор обміну – всі обслуговуються в один і той же час</a:t>
            </a:r>
            <a:b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 процесами:</a:t>
            </a:r>
            <a:b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відкладення задач</a:t>
            </a:r>
            <a:b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таймаут</a:t>
            </a:r>
            <a:b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пріоритет</a:t>
            </a:r>
            <a:b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повторне виконання</a:t>
            </a:r>
            <a:br>
              <a:rPr lang="uk-UA" sz="28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2400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7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61396-2524-4BA6-B22D-4EC758C37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804519"/>
            <a:ext cx="10319563" cy="4804429"/>
          </a:xfrm>
        </p:spPr>
        <p:txBody>
          <a:bodyPr>
            <a:normAutofit fontScale="90000"/>
          </a:bodyPr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арактеристики ефективності функціонування СМО</a:t>
            </a:r>
            <a:b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/>
            </a:br>
            <a:b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 </a:t>
            </a:r>
            <a:r>
              <a:rPr lang="uk-UA" sz="2400" cap="none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пропускна</a:t>
            </a: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спроможність СМО - середня кількість заявок, яка зможе обслужити СМО в одиницю часу.</a:t>
            </a:r>
            <a:b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 пропускна здатність СМО – відношення середньої кількості заявок, обслуговуваних СМО в одиницю часу, до середнього числа надійшли за це ж час заявок.</a:t>
            </a:r>
            <a:b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 тривалість періоду зайнятості СМО.</a:t>
            </a:r>
            <a:b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використання СМО - середня частка часу, протягом якого</a:t>
            </a:r>
            <a:b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 зайнята обслуговуванням заявок тощо.</a:t>
            </a:r>
            <a:endParaRPr lang="uk-UA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6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9EAAD-B57F-4660-A013-930002195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375" y="804519"/>
            <a:ext cx="10008479" cy="5068380"/>
          </a:xfrm>
        </p:spPr>
        <p:txBody>
          <a:bodyPr>
            <a:normAutofit/>
          </a:bodyPr>
          <a:lstStyle/>
          <a:p>
            <a: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якості обслуговування заявок</a:t>
            </a: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Середній час очікування заявки у черзі. </a:t>
            </a: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Середній час перебування заявки до СМО. </a:t>
            </a: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Можливість відмови заявці в обслуговуванні без очікування. </a:t>
            </a: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Імовірність того, що заявка, що знову надійшла, негайно буде прийнята до обслуговування. </a:t>
            </a: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Закон розподілу часу очікування заявки у черзі. </a:t>
            </a: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Закон розподілу часу перебування заявки до СМО. </a:t>
            </a: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Середня кількість заявок, які перебувають у черзі. </a:t>
            </a:r>
            <a:b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Середня кількість заявок, що перебувають у СМО</a:t>
            </a:r>
          </a:p>
        </p:txBody>
      </p:sp>
    </p:spTree>
    <p:extLst>
      <p:ext uri="{BB962C8B-B14F-4D97-AF65-F5344CB8AC3E}">
        <p14:creationId xmlns:p14="http://schemas.microsoft.com/office/powerpoint/2010/main" val="24356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D9213-B585-48E8-93B2-6A30FCE80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36" y="804519"/>
            <a:ext cx="11745797" cy="4945832"/>
          </a:xfrm>
        </p:spPr>
        <p:txBody>
          <a:bodyPr>
            <a:normAutofit/>
          </a:bodyPr>
          <a:lstStyle/>
          <a:p>
            <a: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Прикладні аспекти</a:t>
            </a:r>
            <a:b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 виділяти приховані черги</a:t>
            </a:r>
            <a:b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завжди відсутність черги – індикатор відсутності проблеми?</a:t>
            </a:r>
            <a:b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Візуалізація об’єктів для ідентифікації черг</a:t>
            </a:r>
            <a:b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з ліквідації черг</a:t>
            </a:r>
            <a:b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варіативності та розміру черги</a:t>
            </a:r>
            <a:b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Різке зменшення часу не означає пропорційне зменшення витрат</a:t>
            </a:r>
          </a:p>
        </p:txBody>
      </p:sp>
    </p:spTree>
    <p:extLst>
      <p:ext uri="{BB962C8B-B14F-4D97-AF65-F5344CB8AC3E}">
        <p14:creationId xmlns:p14="http://schemas.microsoft.com/office/powerpoint/2010/main" val="351599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C595F-7A00-40A8-BA5E-B85FEE69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909" y="869833"/>
            <a:ext cx="9603275" cy="5121392"/>
          </a:xfrm>
        </p:spPr>
        <p:txBody>
          <a:bodyPr>
            <a:normAutofit fontScale="90000"/>
          </a:bodyPr>
          <a:lstStyle/>
          <a:p>
            <a:r>
              <a:rPr lang="uk-UA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Завдання1</a:t>
            </a: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 чергу та описати: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ситуацію, у якій вона утворюється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принцип, за яким відбувається обслуговування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причини відмов в обслуговуванні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середній час перебування у черзі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2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здійсненним є план щодо можливої </a:t>
            </a: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евакуації міста з населенням 500 тис. осіб за дві доби?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0590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186</TotalTime>
  <Words>419</Words>
  <Application>Microsoft Office PowerPoint</Application>
  <PresentationFormat>Широкоэкранный</PresentationFormat>
  <Paragraphs>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Галерея</vt:lpstr>
      <vt:lpstr>Тема  ТЕОРІЯ масового обслуговування</vt:lpstr>
      <vt:lpstr>Черга – порядок слідування об’єктів     Мета – мінімізація та оптимізація витрат  Процеси – порядок входження у чергу – очікування / затримка – обслуговування – вихід з черги – відмова в обслуговуванні – дисципліна черги </vt:lpstr>
      <vt:lpstr>Види черг     – проста черга – черга з пріоритетом – двостороння черга  – випадкові – невипадкові  </vt:lpstr>
      <vt:lpstr>  Принципи обслуговування    – прийшов першим – отримаєш послугу першим – прийшов останнім – отримаєш послугу першим – процесор обміну – всі обслуговуються в один і той же час  Управління процесами: відкладення задач таймаут пріоритет повторне виконання   </vt:lpstr>
      <vt:lpstr>Характеристики ефективності функціонування СМО   Абсолютна пропускна спроможність СМО - середня кількість заявок, яка зможе обслужити СМО в одиницю часу.  Відносна пропускна здатність СМО – відношення середньої кількості заявок, обслуговуваних СМО в одиницю часу, до середнього числа надійшли за це ж час заявок.  Середня тривалість періоду зайнятості СМО.  Коефіцієнт використання СМО - середня частка часу, протягом якого СМО зайнята обслуговуванням заявок тощо.</vt:lpstr>
      <vt:lpstr>Показники якості обслуговування заявок   1. Середній час очікування заявки у черзі.  2. Середній час перебування заявки до СМО.  3. Можливість відмови заявці в обслуговуванні без очікування.  4. Імовірність того, що заявка, що знову надійшла, негайно буде прийнята до обслуговування.  5. Закон розподілу часу очікування заявки у черзі.  6. Закон розподілу часу перебування заявки до СМО.  7. Середня кількість заявок, які перебувають у черзі.  8. Середня кількість заявок, що перебувають у СМО</vt:lpstr>
      <vt:lpstr>Прикладні аспекти   Вміння виділяти приховані черги Чи завжди відсутність черги – індикатор відсутності проблеми? Візуалізація об’єктів для ідентифікації черг Заходи з ліквідації черг Зміна варіативності та розміру черги Різке зменшення часу не означає пропорційне зменшення витрат</vt:lpstr>
      <vt:lpstr>Завдання1  Обрати чергу та описати: – ситуацію, у якій вона утворюється – принцип, за яким відбувається обслуговування – причини відмов в обслуговуванні – середній час перебування у черзі  Завдання 2 Чи здійсненним є план щодо можливої евакуації міста з населенням 500 тис. осіб за дві доби?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Олександра</cp:lastModifiedBy>
  <cp:revision>13</cp:revision>
  <dcterms:created xsi:type="dcterms:W3CDTF">2019-01-24T09:36:20Z</dcterms:created>
  <dcterms:modified xsi:type="dcterms:W3CDTF">2023-10-25T20:31:45Z</dcterms:modified>
</cp:coreProperties>
</file>