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9" r:id="rId2"/>
    <p:sldId id="455" r:id="rId3"/>
    <p:sldId id="449" r:id="rId4"/>
    <p:sldId id="465" r:id="rId5"/>
    <p:sldId id="466" r:id="rId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3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558C4-2DB3-227D-086B-7104E52F3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C9BFF-CDFD-9791-4F3B-E152EF4A1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FCE11-1960-1170-51FA-7915305A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6A7DB-E6FA-3594-7203-F44E1D47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F7225-F9DC-8893-AA2F-6509ED95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2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23822-AE13-D0A6-3311-D10DD850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343369-34A1-C17B-B968-EE0E3341D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10D06-A6B1-2167-FB9E-ED7F4B62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E158D-B6EE-E50D-5666-D048D318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E96306-7DB0-2521-821E-42A705B0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852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00E321-B19E-75B9-1C95-0274BBAB5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E10B69-FE65-3BD1-18C3-078CA9EE0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DA9A1-DE1C-18D2-2F01-644EEEC6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021809-913D-7D3D-3505-AF45547E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DFEF3-6AC2-F4B5-3A92-A767800D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884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DB5B6-0B9E-C0D1-A475-E0CA074F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231DA4-AD10-7DC7-345C-93501B148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3FF84-9C61-8459-6BE9-88463689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7CBCE-33C9-7D6C-8CA1-3C9F182B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6E568-8D18-3A8D-C8A3-1A40CE4C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198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87C69-1E9F-D8DB-B61D-8CE7E035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C5B97E-E9CD-A68D-3F4F-08167DA2B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7C1AE-B286-2BA9-69EA-D6A35867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3F921-7651-88C9-7F1A-EAEA0F7B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0EF8B-DB93-A3DB-0980-2910F61B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2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A75E-1DC0-CBA3-FCCC-DB508E08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56B7F-4A59-6E64-0D45-4CFAEC046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17D1F5-2557-B7DC-3D6C-A812CA408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66D0D-87DF-8776-9745-D1FFC505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72946-8169-5AE7-2E23-9D2286A7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ABDBFA-A982-5055-28E2-56603F3B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175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39FFE-05B5-E879-04F0-C366197E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410801-8E0C-8938-2089-128935169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C0669-56BD-2DCD-3EFE-050B4B36B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8D9719-FE14-CB11-A602-2726397AC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1E2636-38A6-F448-1380-CF18334F9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C8DE94-3DE1-52D1-C4E1-4FFBB0AC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C69945-3283-64F0-94BA-14FA612F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2D80A0-00CD-DF0C-DB8C-9A0D0A2D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6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CB874-E0D2-F1F5-753A-C4D8C30D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99BB62-877F-124C-6368-684849FD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5B46D5-7783-6B05-9F6E-B187AA73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708EB2-45AD-C3EB-B168-9F5700B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65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A77C61-B1B2-B025-4C3B-341C0F2B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B079F8-C92F-4791-3379-8EAAEA33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85C0B6-92AE-9C9C-D1C9-8A36BCD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40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DEE7F-75C8-5F7D-3574-ADCBD83B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C7D76-0AD7-9B00-53FD-CFF8F99A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7C8182-EF5B-E889-3192-6D01C4DE1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040E41-2F37-4E5F-A15C-F312393A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A896D-C123-1737-B2BE-F1815ECE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A02F5E-9E6C-C10F-CEF8-C00F8FAF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7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2037C-8F35-8FC1-577A-78DE03E6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5AD01D-CBBF-777E-D56B-DB84DE3EA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231B68-CBAA-AD5C-AAE6-6D806971C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6CD931-8F0D-1416-95BC-928CFD85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8BA958-31A6-D2C0-9D17-C6AE841B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20FF6-5435-F3BB-718F-5E3557BB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355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D73D6-001C-2D69-62A3-7F299B7B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5F19D-1669-61E2-1EFB-22DF5424A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83EE8B-9F26-5F5A-9FB9-23F31C32F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E59F9-BA06-D14F-B009-9546ECBC1D4C}" type="datetimeFigureOut">
              <a:rPr lang="ru-UA" smtClean="0"/>
              <a:t>13.10.2025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7B63F-ECCB-7817-D1BF-2621E1D4B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2BE871-AC4E-1E90-854B-DF0474683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A43B-6324-2E46-ACF3-7A2D7F893F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064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D60BB-2C4C-4765-B1AE-801E3E85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81" y="0"/>
            <a:ext cx="10241280" cy="123444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Формула успішної реклами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31ED0-4379-4D12-8743-54F3630A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33765"/>
            <a:ext cx="10241280" cy="395935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Offer</a:t>
            </a:r>
            <a:r>
              <a:rPr lang="en-US" sz="3000" b="1" dirty="0"/>
              <a:t> + </a:t>
            </a:r>
            <a:r>
              <a:rPr lang="en-US" sz="3000" b="1" dirty="0">
                <a:solidFill>
                  <a:srgbClr val="7030A0"/>
                </a:solidFill>
              </a:rPr>
              <a:t>Deadline</a:t>
            </a:r>
            <a:r>
              <a:rPr lang="en-US" sz="3000" b="1" dirty="0"/>
              <a:t>+ </a:t>
            </a:r>
            <a:r>
              <a:rPr lang="en-US" sz="3000" b="1" dirty="0">
                <a:solidFill>
                  <a:srgbClr val="00B050"/>
                </a:solidFill>
              </a:rPr>
              <a:t>Call to action</a:t>
            </a:r>
          </a:p>
          <a:p>
            <a:pPr algn="ctr"/>
            <a:endParaRPr lang="en-US" sz="3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uk-UA" sz="3000" b="1" dirty="0">
                <a:solidFill>
                  <a:srgbClr val="FF0000"/>
                </a:solidFill>
              </a:rPr>
              <a:t>Сильна пропозиція (перевага) </a:t>
            </a:r>
            <a:r>
              <a:rPr lang="uk-UA" sz="3000" b="1" dirty="0">
                <a:solidFill>
                  <a:schemeClr val="tx1"/>
                </a:solidFill>
              </a:rPr>
              <a:t>+</a:t>
            </a:r>
            <a:r>
              <a:rPr lang="uk-UA" sz="3000" b="1" dirty="0">
                <a:solidFill>
                  <a:srgbClr val="00B050"/>
                </a:solidFill>
              </a:rPr>
              <a:t> </a:t>
            </a:r>
            <a:r>
              <a:rPr lang="uk-UA" sz="3000" b="1" dirty="0">
                <a:solidFill>
                  <a:srgbClr val="7030A0"/>
                </a:solidFill>
              </a:rPr>
              <a:t>по часу, розміру, кількості </a:t>
            </a:r>
            <a:r>
              <a:rPr lang="uk-UA" sz="3000" b="1" dirty="0">
                <a:solidFill>
                  <a:schemeClr val="tx1"/>
                </a:solidFill>
              </a:rPr>
              <a:t>+</a:t>
            </a:r>
            <a:r>
              <a:rPr lang="uk-UA" sz="3000" b="1" dirty="0">
                <a:solidFill>
                  <a:srgbClr val="00B050"/>
                </a:solidFill>
              </a:rPr>
              <a:t> призив до дії</a:t>
            </a:r>
            <a:endParaRPr lang="ru-RU" sz="3000" b="1" dirty="0">
              <a:solidFill>
                <a:srgbClr val="00B050"/>
              </a:solidFill>
            </a:endParaRPr>
          </a:p>
          <a:p>
            <a:endParaRPr lang="ru-RU" sz="3000" dirty="0"/>
          </a:p>
          <a:p>
            <a:r>
              <a:rPr lang="ru-RU" sz="3000" dirty="0" err="1"/>
              <a:t>Безкоштована</a:t>
            </a:r>
            <a:r>
              <a:rPr lang="ru-RU" sz="3000" dirty="0"/>
              <a:t> доставка + </a:t>
            </a:r>
            <a:r>
              <a:rPr lang="ru-RU" sz="3000" dirty="0" err="1"/>
              <a:t>тільки</a:t>
            </a:r>
            <a:r>
              <a:rPr lang="ru-RU" sz="3000" dirty="0"/>
              <a:t> </a:t>
            </a:r>
            <a:r>
              <a:rPr lang="ru-RU" sz="3000" dirty="0" err="1"/>
              <a:t>сьогодні</a:t>
            </a:r>
            <a:r>
              <a:rPr lang="ru-RU" sz="3000" dirty="0"/>
              <a:t> (</a:t>
            </a:r>
            <a:r>
              <a:rPr lang="ru-RU" sz="3000" dirty="0" err="1"/>
              <a:t>останній</a:t>
            </a:r>
            <a:r>
              <a:rPr lang="ru-RU" sz="3000" dirty="0"/>
              <a:t> </a:t>
            </a:r>
            <a:r>
              <a:rPr lang="ru-RU" sz="3000" dirty="0" err="1"/>
              <a:t>розмір</a:t>
            </a:r>
            <a:r>
              <a:rPr lang="ru-RU" sz="3000" dirty="0"/>
              <a:t>, доставка </a:t>
            </a:r>
            <a:r>
              <a:rPr lang="ru-RU" sz="3000" dirty="0" err="1"/>
              <a:t>тільки</a:t>
            </a:r>
            <a:r>
              <a:rPr lang="ru-RU" sz="3000" dirty="0"/>
              <a:t> до…) + </a:t>
            </a:r>
            <a:r>
              <a:rPr lang="ru-RU" sz="3000" dirty="0" err="1"/>
              <a:t>зареєструйся</a:t>
            </a:r>
            <a:r>
              <a:rPr lang="ru-RU" sz="3000" dirty="0"/>
              <a:t>! </a:t>
            </a:r>
            <a:r>
              <a:rPr lang="ru-RU" sz="3000" dirty="0" err="1"/>
              <a:t>Кількість</a:t>
            </a:r>
            <a:r>
              <a:rPr lang="ru-RU" sz="3000" dirty="0"/>
              <a:t> </a:t>
            </a:r>
            <a:r>
              <a:rPr lang="ru-RU" sz="3000" dirty="0" err="1"/>
              <a:t>обмежена</a:t>
            </a:r>
            <a:r>
              <a:rPr lang="ru-RU" sz="3000" dirty="0"/>
              <a:t>, </a:t>
            </a:r>
            <a:r>
              <a:rPr lang="ru-RU" sz="3000" dirty="0" err="1"/>
              <a:t>поспіши</a:t>
            </a:r>
            <a:r>
              <a:rPr lang="ru-RU" sz="3000" dirty="0"/>
              <a:t> </a:t>
            </a:r>
            <a:r>
              <a:rPr lang="ru-RU" sz="3000" dirty="0" err="1"/>
              <a:t>замовити</a:t>
            </a:r>
            <a:r>
              <a:rPr lang="ru-RU" sz="3000" dirty="0"/>
              <a:t>, внеси предоплату…</a:t>
            </a:r>
          </a:p>
        </p:txBody>
      </p:sp>
    </p:spTree>
    <p:extLst>
      <p:ext uri="{BB962C8B-B14F-4D97-AF65-F5344CB8AC3E}">
        <p14:creationId xmlns:p14="http://schemas.microsoft.com/office/powerpoint/2010/main" val="399434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5FE94F-5DD3-F8B7-83AF-E4428963A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10826"/>
            <a:ext cx="9903417" cy="46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5F510C-2D18-3D0E-AA6B-6240FDB41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68" y="0"/>
            <a:ext cx="3734608" cy="66209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2E43EA-3C4D-5AB3-A07C-DB0A66CF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25"/>
            <a:ext cx="3460965" cy="61528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E9978-5A9C-E9C8-95E4-EBD28683A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79" y="418454"/>
            <a:ext cx="3784916" cy="47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4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954704-E8E6-9F28-DB11-3ED5D0B2C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11111"/>
          <a:stretch/>
        </p:blipFill>
        <p:spPr>
          <a:xfrm>
            <a:off x="4756230" y="0"/>
            <a:ext cx="3508393" cy="6223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724707-0563-E64E-266A-7353D4B8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6" y="304800"/>
            <a:ext cx="4166138" cy="52694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70A8FD-A7C5-2868-1C49-00C43A067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11" y="0"/>
            <a:ext cx="3237904" cy="62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6D414-51BE-1D23-C965-E335C929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4" y="1129823"/>
            <a:ext cx="10593508" cy="3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Macintosh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Формула успішної реклами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Виктория Малтиз</dc:creator>
  <cp:lastModifiedBy>Виктория Малтиз</cp:lastModifiedBy>
  <cp:revision>1</cp:revision>
  <dcterms:created xsi:type="dcterms:W3CDTF">2025-10-13T15:35:35Z</dcterms:created>
  <dcterms:modified xsi:type="dcterms:W3CDTF">2025-10-13T15:38:31Z</dcterms:modified>
</cp:coreProperties>
</file>