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8480F-BDD6-40C0-AEB1-67F21BE04A42}" type="datetimeFigureOut">
              <a:rPr lang="uk-UA" smtClean="0"/>
              <a:pPr/>
              <a:t>02.02.2017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F18CA-B8A3-45C0-A51F-B26DCF5D13F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B%D0%B8%D0%BC%D0%B5%D1%80%D1%8B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iki/%D0%90%D0%BA%D1%86%D0%B5%D0%BF%D1%82%D0%BE%D1%80_(%D1%84%D0%B8%D0%B7%D0%B8%D0%BA%D0%B0_%D0%BF%D0%BE%D0%BB%D1%83%D0%BF%D1%80%D0%BE%D0%B2%D0%BE%D0%B4%D0%BD%D0%B8%D0%BA%D0%BE%D0%B2)" TargetMode="External"/><Relationship Id="rId4" Type="http://schemas.openxmlformats.org/officeDocument/2006/relationships/hyperlink" Target="https://ru.wikipedia.org/wiki/%D0%94%D0%BE%D0%BD%D0%BE%D1%80_(%D1%84%D0%B8%D0%B7%D0%B8%D0%BA%D0%B0)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1%82%D0%B0%D0%BB%D0%BE%D0%BD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iki/%D0%A2%D0%B2%D0%B5%D1%80%D0%B4%D0%BE%D1%81%D1%82%D1%8C" TargetMode="External"/><Relationship Id="rId4" Type="http://schemas.openxmlformats.org/officeDocument/2006/relationships/hyperlink" Target="https://ru.wikipedia.org/wiki/%D0%9C%D0%B8%D0%BD%D0%B5%D1%80%D0%B0%D0%BB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Фетисова Юлия</a:t>
            </a:r>
          </a:p>
          <a:p>
            <a:r>
              <a:rPr lang="ru-RU" dirty="0" smtClean="0"/>
              <a:t>гр.4242-1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18CA-B8A3-45C0-A51F-B26DCF5D13F9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Допирование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модификация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Полимеры"/>
              </a:rPr>
              <a:t>полимеров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 использованием реакций полимера с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Донор (физика)"/>
              </a:rPr>
              <a:t>донорами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или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Акцептор (физика полупроводников)"/>
              </a:rPr>
              <a:t>акцепторами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электронов.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18CA-B8A3-45C0-A51F-B26DCF5D13F9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Шкала́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Мо́оса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(минералогическая шкала твёрдости) — набор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Эталон"/>
              </a:rPr>
              <a:t>эталонных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инерал"/>
              </a:rPr>
              <a:t>минералов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для определения относительной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Твердость"/>
              </a:rPr>
              <a:t>твёрдости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методом царапания.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18CA-B8A3-45C0-A51F-B26DCF5D13F9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18CA-B8A3-45C0-A51F-B26DCF5D13F9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aldanov/pic/002cdtaf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aldanov/pic/002cebc1/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000372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(ПРОСТО  О  СЛОЖНОМ)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9900" dirty="0" smtClean="0"/>
              <a:t>нано</a:t>
            </a:r>
            <a:endParaRPr lang="uk-UA" sz="19900" dirty="0"/>
          </a:p>
        </p:txBody>
      </p:sp>
      <p:pic>
        <p:nvPicPr>
          <p:cNvPr id="4" name="Picture 5" descr="Изображение: «Экология и жизнь»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57818" y="4143380"/>
            <a:ext cx="3423235" cy="244761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  <a:alpha val="12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  <a:alpha val="2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8446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48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нанотехнологи</a:t>
            </a:r>
            <a:r>
              <a:rPr lang="uk-UA" sz="4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4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uk-UA" dirty="0"/>
          </a:p>
        </p:txBody>
      </p:sp>
      <p:pic>
        <p:nvPicPr>
          <p:cNvPr id="4" name="Picture 7" descr="C:\Users\юра-ПК\Desktop\shand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2085068" cy="21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1500174"/>
            <a:ext cx="4161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Чандарская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плита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(50 млн. лет назад)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785926"/>
            <a:ext cx="67151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мнению учёных,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чандарская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плита, найденная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1999 году в деревне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Чандар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Башкирии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была изготовлена с помощью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плите обнаружено сочетание элементов, которых в природе не существует. Первый 14 - сантиметровый серо-зелёный слой плиты - чистый, без кварца (песка)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доломит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осадочная порода (жаростойкая и устойчивая к радиации), которой в чистом виде в природе нет. Доломит укреплён вторым слоем толщиной 1,5 - 2 см из материала, похожего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диопсидовое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стекло с такой же микроструктурой, как у титановых сплавов высочайшей твёрдости, для изготовления которых сейчас применяют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нанотехнологии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 этот слой нанесено изображение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«рельефной карты».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Третий слой в 1 миллиметр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белый фарфор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://pics.livejournal.com/aldanov/pic/002cdta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193992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5984" y="4572008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Корундовый инструмент </a:t>
            </a:r>
            <a:r>
              <a:rPr lang="ru-RU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(4500-6000 лет назад)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38" y="4929199"/>
            <a:ext cx="6715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Такой инструмент встречается в разных местах земного шара.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Корундовый топор из древнекитайских захоронениях близ Шанхая, возраст которого  археологи оценивают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4500-6000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лет, отполированный (что само по себе огромная по технической сложности задача).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Ученые также сообщали о находках мелкого режущего инструмента из корунда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Камбейском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заливе (Индия), принадлежащего цивилизации, которая там существовала до 3 тыс. до наше эры и затонула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  <a:alpha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нанотехнологи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7" descr="http://pics.livejournal.com/aldanov/pic/002cebc1/s320x2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42918"/>
            <a:ext cx="3048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14678" y="714356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Загадочные пилы были в Древнем Египте уже в 2600-2100 годах до нашей эры - с их помощью резали гранит и базальт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(твердость которых по шкале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Мосса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составляет 7 единиц)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33045" y="42860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Древний Египет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214554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  помощью подобного большим пилам, но более мелкого инструмента из корунда в древнем Египте резали тонкие надписи и рисунки на твердых материалах вроде диорита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(твердость по шакале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Мосса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6)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://www.booksite.ru/fulltext/1/001/009/001/2203733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071678"/>
            <a:ext cx="24225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gubkin.info/uploads/posts/2009-10/thumbs/1254728579_ht_14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625" y="3571876"/>
            <a:ext cx="3049588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ttp://mixstuff.ru/wp-content/uploads/2013/07/1144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73475" y="3571876"/>
            <a:ext cx="26670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85786" y="5500702"/>
            <a:ext cx="2038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Чаша из диорита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5500702"/>
            <a:ext cx="127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Диск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Сабу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5786454"/>
            <a:ext cx="29289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Палермский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камень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 - обломок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(43,5 на 25 см)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плиты из диорита      с высеченным на нём текстом 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884151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И, наконец, для работы нужны были хотя бы примитивные станки, которые создавали вращательный момент.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Нечто такое существовало.</a:t>
            </a:r>
            <a:endParaRPr lang="ru-RU" sz="16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  <a:alpha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aulinebattell.co.uk/wp-content/uploads/2013/04/EGYPT-The-pharaohs-name-is-written-within-an-oval-disccalled-cartouche.This-piece-of-jewelry-contains-the-cartouche-of-Sesostris-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31" y="214290"/>
            <a:ext cx="17748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85918" y="285728"/>
            <a:ext cx="44291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Цветное стекло Древнего Египта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Еще одним примером древних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являются цветные стекла, окрашенные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наночастицами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металлов, технология получения которых была известна еще в Древнем Египте.</a:t>
            </a:r>
            <a:endParaRPr lang="uk-UA" sz="1600" dirty="0"/>
          </a:p>
        </p:txBody>
      </p:sp>
      <p:pic>
        <p:nvPicPr>
          <p:cNvPr id="4" name="Picture 6" descr="http://3.bp.blogspot.com/--3QrBCoww0Y/Uhnp8DD8GGI/AAAAAAAACrc/YpyIX0xgXA8/s1600/lycurgus-cup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65115"/>
            <a:ext cx="24765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1714488"/>
            <a:ext cx="87868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Чаша Ликурга Древнего Рима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Чаша (IV век до н.э.) с изображением царя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эдонов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Ликурга, которого Дионис поразил безумием, меняет свой цвет в зависимости от того, где находится источник света: снаружи или внутри. Матовая зеленая чаша становится красной, если ее осветить изнутри. Чаша состоит из обычного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натриево-известково-кварцевого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стекла, в нем есть около 1% золота и серебра, а также 0,5% марганца. Учёные обнаружили с помощью электронного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микроскопа и рентгенограмм частицы золота и серебра размером от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50 до 100 нанометров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Именно они «отвечают» за необычную окраску кубка.</a:t>
            </a:r>
            <a:endParaRPr lang="uk-UA" dirty="0"/>
          </a:p>
        </p:txBody>
      </p:sp>
      <p:pic>
        <p:nvPicPr>
          <p:cNvPr id="6" name="Picture 10" descr="http://mir-prekrasen.net/uploads/posts/2011-02/1298134378_6Cathetin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703658"/>
            <a:ext cx="175577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3929066"/>
            <a:ext cx="6858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Витражи храмов Средневековой Европы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Исследования показали, что добавки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наночастиц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золота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других металлов делали цветным стёкла витражей храмов средневековой Европы.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Учёные полагают, что витражи были не только произведениями искусства, но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фотокаталитическими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очистителями воздуха, удаляющими органические загрязнения. Катализаторами служили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золота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  <a:alpha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Нанотехнологии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Средние Века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C:\Users\юра-ПК\Desktop\damas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720" y="1571612"/>
            <a:ext cx="19138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382144"/>
            <a:ext cx="6572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Дамассская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сталь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века ближневосточные кузнецы также практиковали некоторые виды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Используя стальные слитки из Индии, дамасские кузнецы ковали лезвия, которые были острее и долговечнее, чем западные ножи, особенно  у крестоносцев. Технологический процесс получения этих весьма ценных лезвий держался в строжайшем секрете и передавался только от учителя к ученику.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2006 году ученые, используя высокое разрешение просвечивающего электронного микроскопа, обнаружили следы углеродных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нанотрубок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нанопроводов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дамасских стальных лезвиях. Они предположили, что эти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нанопровода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инкапсулированные в углеродных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нанотрубках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были ответственны за легендарную остроту и долговечность дамасской стали.</a:t>
            </a:r>
            <a:endParaRPr lang="uk-UA" sz="2000" dirty="0"/>
          </a:p>
        </p:txBody>
      </p:sp>
      <p:pic>
        <p:nvPicPr>
          <p:cNvPr id="6" name="Picture 2" descr="C:\Users\юра-ПК\Desktop\keramika_deru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57694"/>
            <a:ext cx="1525380" cy="236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57356" y="4214818"/>
            <a:ext cx="700092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Глазурь на керамике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Деруты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Гончары из итальянской провинции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Умбрия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 XV – XVI столетиях использовали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нанотехнологии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 промышленных масштабах. Цветная глазурь на керамике, которой славились мастера города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Дерута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своим блеском обязана мельчайшим металлическим гранулам.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Среди образцов керамики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Деруты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имеются предметы, покрытые радужной или металлической глазурью. Некоторые сверкают золотым блеском, другие переливаются, меняя свой цвет под разными углами. Это происходит благодаря наличию в краске крошечных частичек металла размером от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5*10</a:t>
            </a:r>
            <a:r>
              <a:rPr lang="ru-RU" sz="1600" b="1" i="1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 до 10</a:t>
            </a:r>
            <a:r>
              <a:rPr lang="ru-RU" sz="1600" b="1" i="1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 метра -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наночастиц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  <a:alpha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и опасности </a:t>
            </a:r>
            <a:r>
              <a:rPr lang="ru-RU" sz="48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нанотехнологий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lnSpc>
                <a:spcPct val="89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ВОЗМОЖНОСТИ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9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В 100 раз прочнее стали и в 6 раз легче её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Броня, бронежилеты, системы защиты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Космический лифт: 36 000 км 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геостационарная орбита, канат – 100 000 км.</a:t>
            </a:r>
          </a:p>
          <a:p>
            <a:endParaRPr lang="ru-RU" sz="5100" dirty="0" smtClean="0"/>
          </a:p>
          <a:p>
            <a:pPr>
              <a:buNone/>
            </a:pPr>
            <a:endParaRPr lang="ru-RU" sz="5100" dirty="0" smtClean="0"/>
          </a:p>
          <a:p>
            <a:pPr>
              <a:buNone/>
            </a:pPr>
            <a:endParaRPr lang="ru-RU" sz="5100" dirty="0" smtClean="0"/>
          </a:p>
          <a:p>
            <a:pPr algn="ctr">
              <a:lnSpc>
                <a:spcPct val="89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ВОЗМОЖНОСТИ</a:t>
            </a:r>
          </a:p>
          <a:p>
            <a:pPr>
              <a:lnSpc>
                <a:spcPct val="89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продление жизни (120-150 лет)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радикальное продление жизни (300-500 лет)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нанороботы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чистящие кровеносную систему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укрепление костей и зубов с помощью алмазов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индивидуальные лекарства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изменение механизма биосинтеза</a:t>
            </a: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наделение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сверхспособностями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новые органы чувств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респироциты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переносящие в 20 раз больше кислорода</a:t>
            </a:r>
            <a:endParaRPr lang="ru-RU" sz="26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lnSpc>
                <a:spcPct val="89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РИСКИ</a:t>
            </a:r>
          </a:p>
          <a:p>
            <a:pPr>
              <a:lnSpc>
                <a:spcPct val="89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Утилизация «абсолютных» материалов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Загрязнение ближнего космоса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Новый виток гонки вооружений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Формирование нового технологического                                                    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Уклада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нанонеравенства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9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ОПАСНОСТИ</a:t>
            </a:r>
          </a:p>
          <a:p>
            <a:pPr>
              <a:lnSpc>
                <a:spcPct val="89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новое неравенство (короткоживущие                  против долгоживущих)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проклятие вечности - людей нечем занять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распад человечества на несколько рас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неясная взаимосвязь различных способностей человека  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(проклятие Люцифера)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1428736"/>
            <a:ext cx="1847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НАНОТРУБКИ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3143248"/>
            <a:ext cx="351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МОДИФИКАЦИЯ ЧЕЛОВЕКА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  <a:alpha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тотального контроля                          и наблюдения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5" name="Picture 10" descr="http://www.einvestigator.com/wp-content/uploads/2012/12/surveillance-eye-65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86322"/>
            <a:ext cx="30178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2012614"/>
            <a:ext cx="4572000" cy="27737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9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Контроль за инфраструктурой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(мониторинг целостности)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Контроль за передвижениями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Контроль за состоянием организма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Контроль за психикой и сознанием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Контроль общества в целом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Радикальное повышение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Многократное повышение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наблюдаемости и управляемости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социальных процессов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1928802"/>
            <a:ext cx="35718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Манипулирование обществом в личных целях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Сверхзависимость от программных средств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Возможность перехода от сообщества людей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сообществу программ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Деградация социальных структур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Злоупотребление информацией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Новые виды преступлений</a:t>
            </a:r>
            <a:endParaRPr lang="uk-UA" dirty="0"/>
          </a:p>
        </p:txBody>
      </p:sp>
      <p:pic>
        <p:nvPicPr>
          <p:cNvPr id="8" name="Picture 8" descr="http://www.a-m-e.ru/img/we-s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500570"/>
            <a:ext cx="486092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14414" y="1643050"/>
            <a:ext cx="1572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Возможности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1559470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Риски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  <a:alpha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Наномечты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нанонадежды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6" descr="http://photo-to-door.narod.ru/price/s_fonom/na_lune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585927"/>
            <a:ext cx="4975219" cy="30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1500174"/>
            <a:ext cx="34290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FF66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Наномечты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38138" indent="-338138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Компьютерное бессмертие</a:t>
            </a:r>
          </a:p>
          <a:p>
            <a:pPr marL="338138" indent="-338138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Предотвращение старения</a:t>
            </a:r>
          </a:p>
          <a:p>
            <a:pPr marL="338138" indent="-338138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Самовоспроизводящиеся</a:t>
            </a:r>
          </a:p>
          <a:p>
            <a:pPr indent="3603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структуры</a:t>
            </a:r>
          </a:p>
          <a:p>
            <a:pPr marL="338138" indent="-338138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Модификация биохимии</a:t>
            </a:r>
          </a:p>
          <a:p>
            <a:pPr marL="338138" indent="-338138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Мобильные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нанороботы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38138" indent="-338138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Искусственные органы</a:t>
            </a:r>
          </a:p>
          <a:p>
            <a:pPr marL="338138" indent="-338138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Имплантация в мозг</a:t>
            </a:r>
          </a:p>
          <a:p>
            <a:pPr marL="338138" indent="-338138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в космосе</a:t>
            </a:r>
          </a:p>
          <a:p>
            <a:pPr marL="338138" indent="-338138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Универсальные </a:t>
            </a:r>
          </a:p>
          <a:p>
            <a:pPr indent="3603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молекулярные</a:t>
            </a:r>
          </a:p>
          <a:p>
            <a:pPr indent="3603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ассемблеры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4643446"/>
            <a:ext cx="71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FF66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Нанонадежды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38138" indent="-338138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Выращивать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наноструктуры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наноматериалы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нанообъекты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«снизу вверх»</a:t>
            </a:r>
          </a:p>
          <a:p>
            <a:pPr marL="338138" indent="-338138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Первый ключ 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нанотехнологиям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самоорганизация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самоформирование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самосборка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38138" indent="-338138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Второй  ключ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междисциплинарность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38138" indent="-338138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Третий ключ - активный мониторинг и сопровождение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  <a:alpha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Гордеев\Desktop\nanoshastic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3429024" cy="257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00496" y="500042"/>
            <a:ext cx="4572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«Светящиеся цветы Пандоры»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наноцветы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созданные исследователями университета Висконсина, США</a:t>
            </a:r>
            <a:endParaRPr lang="uk-UA" dirty="0"/>
          </a:p>
        </p:txBody>
      </p:sp>
      <p:pic>
        <p:nvPicPr>
          <p:cNvPr id="4" name="Picture 8" descr="C:\Users\Гордеев\Desktop\nanoshastic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3567112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3000372"/>
            <a:ext cx="4714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Наноцветок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нитрид индия, синтезированный на кристалле сульфида цинка, ширина "лепестков" – несколько сотен нанометров, толщина – пара десятков.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Создан исследователями Национального университета Тайваня.</a:t>
            </a:r>
            <a:endParaRPr lang="uk-UA" dirty="0"/>
          </a:p>
        </p:txBody>
      </p:sp>
      <p:pic>
        <p:nvPicPr>
          <p:cNvPr id="6" name="Picture 6" descr="C:\Users\Гордеев\Desktop\nanoshastic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613275"/>
            <a:ext cx="38084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43404" y="535217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«Подсолнечное поле»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создано исследователями Китайского университета Гонконга. В середине «цветка»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нановолокна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оксида кремния толщиной порядка 10 нм.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60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 м</a:t>
            </a:r>
            <a:endParaRPr lang="uk-UA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НАНО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греч.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nános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карлик)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приставка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образования наименований дольных единиц,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размеру равных одной миллиардной доле исходной единицы.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Обозначения: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русское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международное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нм (нанометр) = 10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м.</a:t>
            </a:r>
            <a:endParaRPr lang="uk-UA" sz="18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85926"/>
            <a:ext cx="614366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alpha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1222" y="785794"/>
            <a:ext cx="3543296" cy="487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143668"/>
          </a:xfrm>
        </p:spPr>
        <p:txBody>
          <a:bodyPr>
            <a:normAutofit lnSpcReduction="10000"/>
          </a:bodyPr>
          <a:lstStyle/>
          <a:p>
            <a:r>
              <a:rPr lang="ru-RU" sz="1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Наномир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мир, элементы которого меньше атома на 25 порядков. Знание свойств </a:t>
            </a:r>
            <a:r>
              <a:rPr lang="ru-RU" sz="1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наномира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помогло определить формы элементарных частиц, описать микромир законами классической науки, преобразовать в электричество внутреннюю энергию структуры </a:t>
            </a:r>
            <a:r>
              <a:rPr lang="ru-RU" sz="1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наномира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допированных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анилиновых олигомеров, полученное сканирующим электронным микроскопом. Собранные вместе листы в верхнем правом углу напоминают цветок, а остальные - листву и стебли. </a:t>
            </a:r>
          </a:p>
          <a:p>
            <a:endParaRPr lang="ru-RU" sz="1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4" name="Picture 5" descr="Smb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643050"/>
            <a:ext cx="356552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alpha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Нанонаука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(наука о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наносистемах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наноструктурах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изучение феномена и манипуляции материалов на атомном, молекулярном и макромолекулярном уровнях, при которых свойства материалов значительно изменяются по сравнению с их свойствами на более крупном уровне.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Нанотехнология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это изучение явлений и манипуляция веществом на атомном, молекулярном и макромолекулярном масштабах, где его свойства значительно отличаются от тех, что наблюдаются на больших шкалах. Это конструирование, характеристика, производство и применение структур, приборов и систем путем контроля формы и размера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нанометровой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шкале.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alpha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689782" cy="4572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Нанообъекты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- объекты (частицы) с характерным размером в 1–100 нанометров хотя бы по одному измерению которая может содержать  от десятка до 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атомов, связанных вместе.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Особый класс составляют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органические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как естественного, так и искусственного происхождения.</a:t>
            </a:r>
          </a:p>
          <a:p>
            <a:endParaRPr lang="uk-UA" sz="1600" dirty="0"/>
          </a:p>
        </p:txBody>
      </p:sp>
      <p:pic>
        <p:nvPicPr>
          <p:cNvPr id="6" name="Picture 5" descr="Наночастицы. Иллюстрация с сайта newscientisttech.c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285992"/>
            <a:ext cx="4871815" cy="365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>
                <a:alpha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Полимеры медико-биологического назнач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26749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3164681"/>
            <a:ext cx="19288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Искусственная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наночастица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engineered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nanoparticle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наночастица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созданная в результате синтеза, диспергирования объемного материала (например,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липосома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85728"/>
            <a:ext cx="3064794" cy="227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Наночастицы всех размеров влияют на клетки примерно одинако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928670"/>
            <a:ext cx="32115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71802" y="3000372"/>
            <a:ext cx="2000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Природная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наночастица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naturally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occurring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nanoparticle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наночастица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возникшая в результате естественных процессов в живой или неживой природе.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3571876"/>
            <a:ext cx="27146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оксидов алюминия, титана, железа, цинка, циркония используются для формирования объемных оксидных керамик и покрытий, в полировочных составах, в косметических составах.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Наноструктура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естественный или искусственный (созданный средствами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материальный объект, имеющий, по крайней мере, по одному из измерений с линейным размером от 1 до 100 нм. Такая структура содержит строго упорядоченные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также зачастую проявляет необычные свойства. Иногда тщательно очищенные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могут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самовыстраиваться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определенные структуры.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Определяющую роль в развитии и становлении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сыграло открытие в 1985-1991 гг. новой формы существования углерода в природе -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фуллеренов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углеродных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нанотрубок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214554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Нанокластер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nanocluster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кластер (группа близкорасположенных, тесно связанных друг с другом атомов, молекул, ионов,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ультрадиспер-сных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частиц), размер которого лежит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нанодиапазоне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1 до 100 нм.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закры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239968"/>
            <a:ext cx="194151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3357562"/>
            <a:ext cx="45005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Молекула фуллерена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Изомер С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получил название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Бакминстерфуллерен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в честь известного архитектора по имени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Buckminster Fuller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создавшего сооружения, куполообразный каркас которых сконструирован из пентагонов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гексагонов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/>
          </a:p>
        </p:txBody>
      </p:sp>
      <p:pic>
        <p:nvPicPr>
          <p:cNvPr id="6" name="Picture 5" descr="http://kak-ya.ru/images/photos/12299_bucky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1890713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643446"/>
            <a:ext cx="19415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5042118"/>
            <a:ext cx="6357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Углеродные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нанотрубки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протяжённые цилиндрические структуры из атомов углерода диаметром от 1 до нескольких десятков нанометров и длиной до нескольких микрон. Они обладают особой прочностью и упругостью. При использовании определенных методов полу­чения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нанотрубок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они создаются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малодефектными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 заранее заданной структурой и направлением роста</a:t>
            </a:r>
            <a:endParaRPr lang="uk-UA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285728"/>
            <a:ext cx="1328718" cy="1251062"/>
          </a:xfrm>
        </p:spPr>
        <p:txBody>
          <a:bodyPr/>
          <a:lstStyle/>
          <a:p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7688262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14285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Наноматериалы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материалы, содержащие структурные элементы, геометрические размеры которых хотя бы в одном измерении не превышают 100 нм, и обладающие качественно новыми свойствами, функциональными и эксплуатационными характеристиками.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нанотехнологи</a:t>
            </a:r>
            <a:endParaRPr lang="uk-UA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1" descr="Описание: File:Leucippe (portrai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908050"/>
            <a:ext cx="20415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14546" y="10715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Левкипп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(др. - греч.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Λεύκιππος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Абдеры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Милета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 до н.э.) - древнегреческий философ, один из основоположников атомистики, учитель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Демокрита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2" descr="Описание: http://upload.wikimedia.org/wikipedia/commons/9/97/Democritus1.jpg?uselang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357298"/>
            <a:ext cx="19970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57422" y="25717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Демокри́т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Абдерский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(др. – греч.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Δημόκριτος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460 до н.э.,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Абдеры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370 до н.э.) - великий древнегреческий философ, ученик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Левкиппа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один из основателей атомистики и материалистической философии.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http://www.slobodanjovanovic.org/wp-content/uploads/2010/04/new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143380"/>
            <a:ext cx="20447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5984" y="4357694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Исаа́к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Нью́тон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(или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Ньюто́н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(25.12.1642 - 20.03.1727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 юлианскому календарю) – английский физик, математик, механик и астроном, один из создателей классической физики.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5286388"/>
            <a:ext cx="6715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предположения о возможности исследования объектов на атомном уровне можно встретить в книге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Opticks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Исаака Ньютона, вышедшей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1704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году. В книге Ньютон выражает надежду, что микроскопы будущего когда-нибудь смогут исследовать «тайны корпускул».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107</TotalTime>
  <Words>1112</Words>
  <Application>Microsoft Office PowerPoint</Application>
  <PresentationFormat>Экран (4:3)</PresentationFormat>
  <Paragraphs>179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(ПРОСТО  О  СЛОЖНОМ)</vt:lpstr>
      <vt:lpstr>10-9 м</vt:lpstr>
      <vt:lpstr> </vt:lpstr>
      <vt:lpstr> </vt:lpstr>
      <vt:lpstr> </vt:lpstr>
      <vt:lpstr>Слайд 6</vt:lpstr>
      <vt:lpstr>Слайд 7</vt:lpstr>
      <vt:lpstr> </vt:lpstr>
      <vt:lpstr>Слайд 9</vt:lpstr>
      <vt:lpstr>Первые нанотехнологи </vt:lpstr>
      <vt:lpstr>Слайд 11</vt:lpstr>
      <vt:lpstr>Слайд 12</vt:lpstr>
      <vt:lpstr>Нанотехнологии в Средние Века</vt:lpstr>
      <vt:lpstr>Возможности и опасности нанотехнологий</vt:lpstr>
      <vt:lpstr>Системы тотального контроля                          и наблюдения</vt:lpstr>
      <vt:lpstr>Наномечты и нанонадежды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(ПРОСТО  О  СЛОЖНОМ)</dc:title>
  <dc:creator>Fat</dc:creator>
  <cp:lastModifiedBy>user</cp:lastModifiedBy>
  <cp:revision>14</cp:revision>
  <dcterms:created xsi:type="dcterms:W3CDTF">2014-12-18T18:31:43Z</dcterms:created>
  <dcterms:modified xsi:type="dcterms:W3CDTF">2017-02-02T11:56:36Z</dcterms:modified>
</cp:coreProperties>
</file>