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8"/>
  </p:handout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34" r:id="rId20"/>
    <p:sldId id="328" r:id="rId21"/>
    <p:sldId id="333" r:id="rId22"/>
    <p:sldId id="329" r:id="rId23"/>
    <p:sldId id="330" r:id="rId24"/>
    <p:sldId id="331" r:id="rId25"/>
    <p:sldId id="335" r:id="rId26"/>
    <p:sldId id="336" r:id="rId27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2EFBAA-4D5B-4976-9171-3F987695DF4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5373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32BB2-AAA2-4880-BB48-07C3DEDAFD0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778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B0B43-770D-4BEA-93AF-1E18D414EAE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887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6C45-2284-4FA2-9A50-1D7C1414BEC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58206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D3B86-99EB-4990-A24C-58FBD5D1C31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3720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8628A-CA08-4AF0-9D6A-76600FE100D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8171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B33E3-62C4-4345-9180-6BA10D02384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9958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03A44-8235-41B3-BDBF-7E0F9E0B113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8058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B129E-5388-47C6-9FA9-C18A7E5BA76C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6008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3BF7-D8F1-4465-86C0-C95850D17D9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6401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D5F9-86A3-42C2-8980-1BD884339A6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5584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E3340-68A4-43A1-AA86-A5B321AB231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701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C757C5-A94C-4ACB-91AD-8EEACD893742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UA" sz="3600" dirty="0" smtClean="0"/>
              <a:t>ЕЛЕКТРОНІКА БЕЗПІЛОТНИХ ЛІТАЛЬНИХ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UA" sz="2800" dirty="0" err="1"/>
              <a:t>Іструменти</a:t>
            </a:r>
            <a:r>
              <a:rPr lang="ru-RU" altLang="ru-UA" sz="2800" dirty="0"/>
              <a:t> і </a:t>
            </a:r>
            <a:r>
              <a:rPr lang="ru-RU" altLang="ru-UA" sz="2800" dirty="0" err="1"/>
              <a:t>матеріали</a:t>
            </a:r>
            <a:r>
              <a:rPr lang="ru-RU" altLang="ru-UA" sz="2800" dirty="0"/>
              <a:t> для </a:t>
            </a:r>
            <a:r>
              <a:rPr lang="ru-RU" altLang="ru-UA" sz="2800" dirty="0" err="1"/>
              <a:t>збірки</a:t>
            </a:r>
            <a:r>
              <a:rPr lang="ru-RU" altLang="ru-UA" sz="2800" dirty="0"/>
              <a:t> </a:t>
            </a:r>
            <a:r>
              <a:rPr lang="ru-RU" altLang="ru-UA" sz="2800" dirty="0" err="1"/>
              <a:t>дрона</a:t>
            </a:r>
            <a:endParaRPr lang="ru-RU" altLang="ru-UA" sz="2800" dirty="0"/>
          </a:p>
          <a:p>
            <a:pPr algn="ctr" eaLnBrk="1" hangingPunct="1">
              <a:buFontTx/>
              <a:buNone/>
            </a:pPr>
            <a:endParaRPr lang="uk-UA" altLang="ru-UA" sz="2800" dirty="0" smtClean="0"/>
          </a:p>
          <a:p>
            <a:pPr algn="ctr" eaLnBrk="1" hangingPunct="1">
              <a:buFontTx/>
              <a:buNone/>
            </a:pPr>
            <a:endParaRPr lang="ru-RU" altLang="ru-UA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764704"/>
            <a:ext cx="64484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384457"/>
            <a:ext cx="4813721" cy="33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5255450" cy="27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4562178" cy="349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4536504" cy="230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300"/>
            <a:ext cx="4521497" cy="34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25" y="4077072"/>
            <a:ext cx="4545310" cy="24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034508" cy="40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74007"/>
            <a:ext cx="3958431" cy="197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4400"/>
            <a:ext cx="5895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3"/>
            <a:ext cx="4080719" cy="34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49" y="4077072"/>
            <a:ext cx="5082556" cy="251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62" y="620688"/>
            <a:ext cx="2371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" y="1196752"/>
            <a:ext cx="4213157" cy="33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56574"/>
            <a:ext cx="4104455" cy="193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6" y="980728"/>
            <a:ext cx="675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82" y="620688"/>
            <a:ext cx="5075321" cy="3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42" y="4795266"/>
            <a:ext cx="4080495" cy="18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2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84784"/>
            <a:ext cx="73765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680520" cy="37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5972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45" y="476300"/>
            <a:ext cx="6524538" cy="41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4032448" cy="206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5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483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4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362075"/>
            <a:ext cx="47339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3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52488"/>
            <a:ext cx="62484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30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539"/>
            <a:ext cx="6841409" cy="64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4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6368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0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694438" cy="344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6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71713"/>
            <a:ext cx="6477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6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344816" cy="27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6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25" y="1628800"/>
            <a:ext cx="6486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6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3150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6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93" y="1340768"/>
            <a:ext cx="62579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6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4" y="115888"/>
            <a:ext cx="4752429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UA" sz="1600" b="1" dirty="0" err="1"/>
              <a:t>Іструменти</a:t>
            </a:r>
            <a:r>
              <a:rPr lang="ru-RU" altLang="ru-UA" sz="1600" b="1" dirty="0"/>
              <a:t> і </a:t>
            </a:r>
            <a:r>
              <a:rPr lang="ru-RU" altLang="ru-UA" sz="1600" b="1" dirty="0" err="1"/>
              <a:t>матеріали</a:t>
            </a:r>
            <a:r>
              <a:rPr lang="ru-RU" altLang="ru-UA" sz="1600" b="1" dirty="0"/>
              <a:t> для </a:t>
            </a:r>
            <a:r>
              <a:rPr lang="ru-RU" altLang="ru-UA" sz="1600" b="1" dirty="0" err="1"/>
              <a:t>збірки</a:t>
            </a:r>
            <a:r>
              <a:rPr lang="ru-RU" altLang="ru-UA" sz="1600" b="1" dirty="0"/>
              <a:t> </a:t>
            </a:r>
            <a:r>
              <a:rPr lang="ru-RU" altLang="ru-UA" sz="1600" b="1" dirty="0" err="1"/>
              <a:t>дрона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620688"/>
            <a:ext cx="4966692" cy="38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81" y="4506394"/>
            <a:ext cx="4608512" cy="208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254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</Words>
  <Application>Microsoft Office PowerPoint</Application>
  <PresentationFormat>Экран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ЕЛЕКТРОНІКА БЕЗПІЛОТНИХ ЛІТАЛЬНИХ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133</cp:revision>
  <dcterms:created xsi:type="dcterms:W3CDTF">2011-04-07T06:39:14Z</dcterms:created>
  <dcterms:modified xsi:type="dcterms:W3CDTF">2024-11-20T15:09:26Z</dcterms:modified>
</cp:coreProperties>
</file>