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0"/>
  </p:handout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7" r:id="rId9"/>
  </p:sldIdLst>
  <p:sldSz cx="9144000" cy="6858000" type="screen4x3"/>
  <p:notesSz cx="6759575" cy="98679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F2EFBAA-4D5B-4976-9171-3F987695DF45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3653735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32BB2-AAA2-4880-BB48-07C3DEDAFD02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77784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DB0B43-770D-4BEA-93AF-1E18D414EAEE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54887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376C45-2284-4FA2-9A50-1D7C1414BEC8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58206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D3B86-99EB-4990-A24C-58FBD5D1C316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37206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18628A-CA08-4AF0-9D6A-76600FE100DF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68171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33E3-62C4-4345-9180-6BA10D02384C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169958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03A44-8235-41B3-BDBF-7E0F9E0B1135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8058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DB129E-5388-47C6-9FA9-C18A7E5BA76C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60086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CB3BF7-D8F1-4465-86C0-C95850D17D98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56401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2D5F9-86A3-42C2-8980-1BD884339A68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365584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E3340-68A4-43A1-AA86-A5B321AB2310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32701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 smtClean="0"/>
              <a:t>Образец текста</a:t>
            </a:r>
          </a:p>
          <a:p>
            <a:pPr lvl="1"/>
            <a:r>
              <a:rPr lang="ru-RU" altLang="ru-UA" smtClean="0"/>
              <a:t>Второй уровень</a:t>
            </a:r>
          </a:p>
          <a:p>
            <a:pPr lvl="2"/>
            <a:r>
              <a:rPr lang="ru-RU" altLang="ru-UA" smtClean="0"/>
              <a:t>Третий уровень</a:t>
            </a:r>
          </a:p>
          <a:p>
            <a:pPr lvl="3"/>
            <a:r>
              <a:rPr lang="ru-RU" altLang="ru-UA" smtClean="0"/>
              <a:t>Четвертый уровень</a:t>
            </a:r>
          </a:p>
          <a:p>
            <a:pPr lvl="4"/>
            <a:r>
              <a:rPr lang="ru-RU" altLang="ru-UA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EC757C5-A94C-4ACB-91AD-8EEACD893742}" type="slidenum">
              <a:rPr lang="ru-RU" altLang=""/>
              <a:pPr/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UA" sz="3600" dirty="0" smtClean="0"/>
              <a:t>ЕЛЕКТРОНІКА БЕЗПІЛОТНИХ ЛІТАЛЬНИХ АПАРАТІВ</a:t>
            </a:r>
            <a:endParaRPr lang="ru-RU" altLang="ru-UA" sz="3600" dirty="0" smtClean="0"/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3500438"/>
            <a:ext cx="8229600" cy="8921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UA" sz="2800" dirty="0" err="1"/>
              <a:t>Іструменти</a:t>
            </a:r>
            <a:r>
              <a:rPr lang="ru-RU" altLang="ru-UA" sz="2800" dirty="0"/>
              <a:t> і </a:t>
            </a:r>
            <a:r>
              <a:rPr lang="ru-RU" altLang="ru-UA" sz="2800" dirty="0" err="1"/>
              <a:t>матеріали</a:t>
            </a:r>
            <a:r>
              <a:rPr lang="ru-RU" altLang="ru-UA" sz="2800" dirty="0"/>
              <a:t> для </a:t>
            </a:r>
            <a:r>
              <a:rPr lang="ru-RU" altLang="ru-UA" sz="2800" dirty="0" err="1"/>
              <a:t>збірки</a:t>
            </a:r>
            <a:r>
              <a:rPr lang="ru-RU" altLang="ru-UA" sz="2800" dirty="0"/>
              <a:t> </a:t>
            </a:r>
            <a:r>
              <a:rPr lang="ru-RU" altLang="ru-UA" sz="2800" dirty="0" err="1"/>
              <a:t>дрона</a:t>
            </a:r>
            <a:endParaRPr lang="ru-RU" altLang="ru-UA" sz="2800" dirty="0"/>
          </a:p>
          <a:p>
            <a:pPr algn="ctr" eaLnBrk="1" hangingPunct="1">
              <a:buFontTx/>
              <a:buNone/>
            </a:pPr>
            <a:endParaRPr lang="uk-UA" altLang="ru-UA" sz="2800" dirty="0" smtClean="0"/>
          </a:p>
          <a:p>
            <a:pPr algn="ctr" eaLnBrk="1" hangingPunct="1">
              <a:buFontTx/>
              <a:buNone/>
            </a:pPr>
            <a:endParaRPr lang="ru-RU" altLang="ru-UA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2555874" y="115888"/>
            <a:ext cx="4752429" cy="3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UA" sz="1600" b="1" dirty="0" err="1"/>
              <a:t>Іструменти</a:t>
            </a:r>
            <a:r>
              <a:rPr lang="ru-RU" altLang="ru-UA" sz="1600" b="1" dirty="0"/>
              <a:t> і </a:t>
            </a:r>
            <a:r>
              <a:rPr lang="ru-RU" altLang="ru-UA" sz="1600" b="1" dirty="0" err="1"/>
              <a:t>матеріали</a:t>
            </a:r>
            <a:r>
              <a:rPr lang="ru-RU" altLang="ru-UA" sz="1600" b="1" dirty="0"/>
              <a:t> для </a:t>
            </a:r>
            <a:r>
              <a:rPr lang="ru-RU" altLang="ru-UA" sz="1600" b="1" dirty="0" err="1"/>
              <a:t>збірки</a:t>
            </a:r>
            <a:r>
              <a:rPr lang="ru-RU" altLang="ru-UA" sz="1600" b="1" dirty="0"/>
              <a:t> </a:t>
            </a:r>
            <a:r>
              <a:rPr lang="ru-RU" altLang="ru-UA" sz="1600" b="1" dirty="0" err="1"/>
              <a:t>дрона</a:t>
            </a: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uk-UA" altLang="ru-UA" sz="1600" b="1" dirty="0"/>
          </a:p>
          <a:p>
            <a:pPr algn="ctr" eaLnBrk="1" hangingPunct="1">
              <a:buFontTx/>
              <a:buNone/>
            </a:pPr>
            <a:endParaRPr lang="ru-RU" altLang="ru-UA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8760"/>
            <a:ext cx="636270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2555874" y="115888"/>
            <a:ext cx="4752429" cy="3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UA" sz="1600" b="1" dirty="0" err="1"/>
              <a:t>Іструменти</a:t>
            </a:r>
            <a:r>
              <a:rPr lang="ru-RU" altLang="ru-UA" sz="1600" b="1" dirty="0"/>
              <a:t> і </a:t>
            </a:r>
            <a:r>
              <a:rPr lang="ru-RU" altLang="ru-UA" sz="1600" b="1" dirty="0" err="1"/>
              <a:t>матеріали</a:t>
            </a:r>
            <a:r>
              <a:rPr lang="ru-RU" altLang="ru-UA" sz="1600" b="1" dirty="0"/>
              <a:t> для </a:t>
            </a:r>
            <a:r>
              <a:rPr lang="ru-RU" altLang="ru-UA" sz="1600" b="1" dirty="0" err="1"/>
              <a:t>збірки</a:t>
            </a:r>
            <a:r>
              <a:rPr lang="ru-RU" altLang="ru-UA" sz="1600" b="1" dirty="0"/>
              <a:t> </a:t>
            </a:r>
            <a:r>
              <a:rPr lang="ru-RU" altLang="ru-UA" sz="1600" b="1" dirty="0" err="1"/>
              <a:t>дрона</a:t>
            </a: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uk-UA" altLang="ru-UA" sz="1600" b="1" dirty="0"/>
          </a:p>
          <a:p>
            <a:pPr algn="ctr" eaLnBrk="1" hangingPunct="1">
              <a:buFontTx/>
              <a:buNone/>
            </a:pPr>
            <a:endParaRPr lang="ru-RU" altLang="ru-UA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62484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06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2555874" y="115888"/>
            <a:ext cx="4752429" cy="3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UA" sz="1600" b="1" dirty="0" err="1"/>
              <a:t>Іструменти</a:t>
            </a:r>
            <a:r>
              <a:rPr lang="ru-RU" altLang="ru-UA" sz="1600" b="1" dirty="0"/>
              <a:t> і </a:t>
            </a:r>
            <a:r>
              <a:rPr lang="ru-RU" altLang="ru-UA" sz="1600" b="1" dirty="0" err="1"/>
              <a:t>матеріали</a:t>
            </a:r>
            <a:r>
              <a:rPr lang="ru-RU" altLang="ru-UA" sz="1600" b="1" dirty="0"/>
              <a:t> для </a:t>
            </a:r>
            <a:r>
              <a:rPr lang="ru-RU" altLang="ru-UA" sz="1600" b="1" dirty="0" err="1"/>
              <a:t>збірки</a:t>
            </a:r>
            <a:r>
              <a:rPr lang="ru-RU" altLang="ru-UA" sz="1600" b="1" dirty="0"/>
              <a:t> </a:t>
            </a:r>
            <a:r>
              <a:rPr lang="ru-RU" altLang="ru-UA" sz="1600" b="1" dirty="0" err="1"/>
              <a:t>дрона</a:t>
            </a: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uk-UA" altLang="ru-UA" sz="1600" b="1" dirty="0"/>
          </a:p>
          <a:p>
            <a:pPr algn="ctr" eaLnBrk="1" hangingPunct="1">
              <a:buFontTx/>
              <a:buNone/>
            </a:pPr>
            <a:endParaRPr lang="ru-RU" altLang="ru-UA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2271713"/>
            <a:ext cx="64770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06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2555874" y="115888"/>
            <a:ext cx="4752429" cy="3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UA" sz="1600" b="1" dirty="0" err="1"/>
              <a:t>Іструменти</a:t>
            </a:r>
            <a:r>
              <a:rPr lang="ru-RU" altLang="ru-UA" sz="1600" b="1" dirty="0"/>
              <a:t> і </a:t>
            </a:r>
            <a:r>
              <a:rPr lang="ru-RU" altLang="ru-UA" sz="1600" b="1" dirty="0" err="1"/>
              <a:t>матеріали</a:t>
            </a:r>
            <a:r>
              <a:rPr lang="ru-RU" altLang="ru-UA" sz="1600" b="1" dirty="0"/>
              <a:t> для </a:t>
            </a:r>
            <a:r>
              <a:rPr lang="ru-RU" altLang="ru-UA" sz="1600" b="1" dirty="0" err="1"/>
              <a:t>збірки</a:t>
            </a:r>
            <a:r>
              <a:rPr lang="ru-RU" altLang="ru-UA" sz="1600" b="1" dirty="0"/>
              <a:t> </a:t>
            </a:r>
            <a:r>
              <a:rPr lang="ru-RU" altLang="ru-UA" sz="1600" b="1" dirty="0" err="1"/>
              <a:t>дрона</a:t>
            </a: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uk-UA" altLang="ru-UA" sz="1600" b="1" dirty="0"/>
          </a:p>
          <a:p>
            <a:pPr algn="ctr" eaLnBrk="1" hangingPunct="1">
              <a:buFontTx/>
              <a:buNone/>
            </a:pPr>
            <a:endParaRPr lang="ru-RU" altLang="ru-UA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650" y="1069495"/>
            <a:ext cx="62388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06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2555874" y="115888"/>
            <a:ext cx="4752429" cy="3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UA" sz="1600" b="1" dirty="0" err="1"/>
              <a:t>Іструменти</a:t>
            </a:r>
            <a:r>
              <a:rPr lang="ru-RU" altLang="ru-UA" sz="1600" b="1" dirty="0"/>
              <a:t> і </a:t>
            </a:r>
            <a:r>
              <a:rPr lang="ru-RU" altLang="ru-UA" sz="1600" b="1" dirty="0" err="1"/>
              <a:t>матеріали</a:t>
            </a:r>
            <a:r>
              <a:rPr lang="ru-RU" altLang="ru-UA" sz="1600" b="1" dirty="0"/>
              <a:t> для </a:t>
            </a:r>
            <a:r>
              <a:rPr lang="ru-RU" altLang="ru-UA" sz="1600" b="1" dirty="0" err="1"/>
              <a:t>збірки</a:t>
            </a:r>
            <a:r>
              <a:rPr lang="ru-RU" altLang="ru-UA" sz="1600" b="1" dirty="0"/>
              <a:t> </a:t>
            </a:r>
            <a:r>
              <a:rPr lang="ru-RU" altLang="ru-UA" sz="1600" b="1" dirty="0" err="1"/>
              <a:t>дрона</a:t>
            </a: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uk-UA" altLang="ru-UA" sz="1600" b="1" dirty="0"/>
          </a:p>
          <a:p>
            <a:pPr algn="ctr" eaLnBrk="1" hangingPunct="1">
              <a:buFontTx/>
              <a:buNone/>
            </a:pPr>
            <a:endParaRPr lang="ru-RU" altLang="ru-UA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825" y="1628800"/>
            <a:ext cx="6486525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060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2555874" y="115888"/>
            <a:ext cx="4752429" cy="3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UA" sz="1600" b="1" dirty="0" err="1"/>
              <a:t>Іструменти</a:t>
            </a:r>
            <a:r>
              <a:rPr lang="ru-RU" altLang="ru-UA" sz="1600" b="1" dirty="0"/>
              <a:t> і </a:t>
            </a:r>
            <a:r>
              <a:rPr lang="ru-RU" altLang="ru-UA" sz="1600" b="1" dirty="0" err="1"/>
              <a:t>матеріали</a:t>
            </a:r>
            <a:r>
              <a:rPr lang="ru-RU" altLang="ru-UA" sz="1600" b="1" dirty="0"/>
              <a:t> для </a:t>
            </a:r>
            <a:r>
              <a:rPr lang="ru-RU" altLang="ru-UA" sz="1600" b="1" dirty="0" err="1"/>
              <a:t>збірки</a:t>
            </a:r>
            <a:r>
              <a:rPr lang="ru-RU" altLang="ru-UA" sz="1600" b="1" dirty="0"/>
              <a:t> </a:t>
            </a:r>
            <a:r>
              <a:rPr lang="ru-RU" altLang="ru-UA" sz="1600" b="1" dirty="0" err="1"/>
              <a:t>дрона</a:t>
            </a: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uk-UA" altLang="ru-UA" sz="1600" b="1" dirty="0"/>
          </a:p>
          <a:p>
            <a:pPr algn="ctr" eaLnBrk="1" hangingPunct="1">
              <a:buFontTx/>
              <a:buNone/>
            </a:pPr>
            <a:endParaRPr lang="ru-RU" altLang="ru-UA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6315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060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6"/>
          <p:cNvSpPr>
            <a:spLocks noChangeArrowheads="1"/>
          </p:cNvSpPr>
          <p:nvPr/>
        </p:nvSpPr>
        <p:spPr bwMode="auto">
          <a:xfrm>
            <a:off x="2555874" y="115888"/>
            <a:ext cx="4752429" cy="3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UA" sz="1600" b="1" dirty="0" err="1"/>
              <a:t>Іструменти</a:t>
            </a:r>
            <a:r>
              <a:rPr lang="ru-RU" altLang="ru-UA" sz="1600" b="1" dirty="0"/>
              <a:t> і </a:t>
            </a:r>
            <a:r>
              <a:rPr lang="ru-RU" altLang="ru-UA" sz="1600" b="1" dirty="0" err="1"/>
              <a:t>матеріали</a:t>
            </a:r>
            <a:r>
              <a:rPr lang="ru-RU" altLang="ru-UA" sz="1600" b="1" dirty="0"/>
              <a:t> для </a:t>
            </a:r>
            <a:r>
              <a:rPr lang="ru-RU" altLang="ru-UA" sz="1600" b="1" dirty="0" err="1"/>
              <a:t>збірки</a:t>
            </a:r>
            <a:r>
              <a:rPr lang="ru-RU" altLang="ru-UA" sz="1600" b="1" dirty="0"/>
              <a:t> </a:t>
            </a:r>
            <a:r>
              <a:rPr lang="ru-RU" altLang="ru-UA" sz="1600" b="1" dirty="0" err="1"/>
              <a:t>дрона</a:t>
            </a: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ru-RU" altLang="ru-UA" sz="1600" b="1" dirty="0"/>
          </a:p>
          <a:p>
            <a:pPr algn="ctr" eaLnBrk="1" hangingPunct="1">
              <a:buFontTx/>
              <a:buNone/>
            </a:pPr>
            <a:endParaRPr lang="uk-UA" altLang="ru-UA" sz="1600" b="1" dirty="0"/>
          </a:p>
          <a:p>
            <a:pPr algn="ctr" eaLnBrk="1" hangingPunct="1">
              <a:buFontTx/>
              <a:buNone/>
            </a:pPr>
            <a:endParaRPr lang="ru-RU" altLang="ru-UA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093" y="1340768"/>
            <a:ext cx="625792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060919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ЕЛЕКТРОНІКА БЕЗПІЛОТНИХ ЛІТАЛЬНИХ АПАРАТІВ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АВТОМАТИЗАЦІЯ СХЕМОТЕХНІЧНОГО ПРОЕКТУВННЯ</dc:title>
  <dc:creator>Nicolaj</dc:creator>
  <cp:lastModifiedBy>Николай</cp:lastModifiedBy>
  <cp:revision>119</cp:revision>
  <dcterms:created xsi:type="dcterms:W3CDTF">2011-04-07T06:39:14Z</dcterms:created>
  <dcterms:modified xsi:type="dcterms:W3CDTF">2024-08-31T11:38:49Z</dcterms:modified>
</cp:coreProperties>
</file>