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9" r:id="rId3"/>
    <p:sldId id="258" r:id="rId4"/>
    <p:sldId id="257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9" d="100"/>
          <a:sy n="89" d="100"/>
        </p:scale>
        <p:origin x="437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4638D-A2A4-4267-B23F-820106B319DA}" type="datetimeFigureOut">
              <a:rPr lang="uk-UA" smtClean="0"/>
              <a:t>16.10.2024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B689B-2F86-4AF3-9E1B-4F39BC3CC9B9}" type="slidenum">
              <a:rPr lang="uk-UA" smtClean="0"/>
              <a:t>‹№›</a:t>
            </a:fld>
            <a:endParaRPr lang="uk-UA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7152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4638D-A2A4-4267-B23F-820106B319DA}" type="datetimeFigureOut">
              <a:rPr lang="uk-UA" smtClean="0"/>
              <a:t>16.10.2024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B689B-2F86-4AF3-9E1B-4F39BC3CC9B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12049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4638D-A2A4-4267-B23F-820106B319DA}" type="datetimeFigureOut">
              <a:rPr lang="uk-UA" smtClean="0"/>
              <a:t>16.10.2024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B689B-2F86-4AF3-9E1B-4F39BC3CC9B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08085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4638D-A2A4-4267-B23F-820106B319DA}" type="datetimeFigureOut">
              <a:rPr lang="uk-UA" smtClean="0"/>
              <a:t>16.10.2024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B689B-2F86-4AF3-9E1B-4F39BC3CC9B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799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Назва розділу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4638D-A2A4-4267-B23F-820106B319DA}" type="datetimeFigureOut">
              <a:rPr lang="uk-UA" smtClean="0"/>
              <a:t>16.10.2024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B689B-2F86-4AF3-9E1B-4F39BC3CC9B9}" type="slidenum">
              <a:rPr lang="uk-UA" smtClean="0"/>
              <a:t>‹№›</a:t>
            </a:fld>
            <a:endParaRPr lang="uk-UA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4450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4638D-A2A4-4267-B23F-820106B319DA}" type="datetimeFigureOut">
              <a:rPr lang="uk-UA" smtClean="0"/>
              <a:t>16.10.2024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B689B-2F86-4AF3-9E1B-4F39BC3CC9B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25227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4638D-A2A4-4267-B23F-820106B319DA}" type="datetimeFigureOut">
              <a:rPr lang="uk-UA" smtClean="0"/>
              <a:t>16.10.2024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B689B-2F86-4AF3-9E1B-4F39BC3CC9B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45659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4638D-A2A4-4267-B23F-820106B319DA}" type="datetimeFigureOut">
              <a:rPr lang="uk-UA" smtClean="0"/>
              <a:t>16.10.2024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B689B-2F86-4AF3-9E1B-4F39BC3CC9B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43857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4638D-A2A4-4267-B23F-820106B319DA}" type="datetimeFigureOut">
              <a:rPr lang="uk-UA" smtClean="0"/>
              <a:t>16.10.2024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B689B-2F86-4AF3-9E1B-4F39BC3CC9B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95441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6154638D-A2A4-4267-B23F-820106B319DA}" type="datetimeFigureOut">
              <a:rPr lang="uk-UA" smtClean="0"/>
              <a:t>16.10.2024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86B689B-2F86-4AF3-9E1B-4F39BC3CC9B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68841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4638D-A2A4-4267-B23F-820106B319DA}" type="datetimeFigureOut">
              <a:rPr lang="uk-UA" smtClean="0"/>
              <a:t>16.10.2024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B689B-2F86-4AF3-9E1B-4F39BC3CC9B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09317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6154638D-A2A4-4267-B23F-820106B319DA}" type="datetimeFigureOut">
              <a:rPr lang="uk-UA" smtClean="0"/>
              <a:t>16.10.2024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86B689B-2F86-4AF3-9E1B-4F39BC3CC9B9}" type="slidenum">
              <a:rPr lang="uk-UA" smtClean="0"/>
              <a:t>‹№›</a:t>
            </a:fld>
            <a:endParaRPr lang="uk-UA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7481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EEB868-43CD-4B1B-992C-4370EAF272F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/>
              <a:t>Рекомендації щодо ідеального тексту</a:t>
            </a:r>
          </a:p>
        </p:txBody>
      </p:sp>
    </p:spTree>
    <p:extLst>
      <p:ext uri="{BB962C8B-B14F-4D97-AF65-F5344CB8AC3E}">
        <p14:creationId xmlns:p14="http://schemas.microsoft.com/office/powerpoint/2010/main" val="16527675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99078D9-1458-4762-900A-FC71D60A8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Структура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098593B-256D-42DC-BE71-B9487E0BEC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Заголовок</a:t>
            </a:r>
          </a:p>
          <a:p>
            <a:r>
              <a:rPr lang="uk-UA" dirty="0"/>
              <a:t>(Підзаголовок)</a:t>
            </a:r>
          </a:p>
          <a:p>
            <a:r>
              <a:rPr lang="uk-UA" dirty="0"/>
              <a:t>Лід (2-3 речення) (потім можна використати в соціальних медіа як анонс)</a:t>
            </a:r>
          </a:p>
          <a:p>
            <a:r>
              <a:rPr lang="uk-UA" dirty="0"/>
              <a:t>1 завершена думка – 1 абзац</a:t>
            </a:r>
          </a:p>
          <a:p>
            <a:r>
              <a:rPr lang="uk-UA" dirty="0"/>
              <a:t>Блоки (серія абзаців), присвячені 1 історії (кейсу)</a:t>
            </a:r>
          </a:p>
          <a:p>
            <a:r>
              <a:rPr lang="uk-UA" dirty="0"/>
              <a:t>Фінал (висновок, призов до </a:t>
            </a:r>
            <a:r>
              <a:rPr lang="uk-UA" dirty="0" err="1"/>
              <a:t>інтерактиву</a:t>
            </a:r>
            <a:r>
              <a:rPr lang="uk-UA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7906463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9C44CA4-6509-4756-83DF-0EC4571615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Що має бути?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9817E79-C4BF-4EA3-9908-0B7B2E102F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2500-4000 символів</a:t>
            </a:r>
          </a:p>
          <a:p>
            <a:r>
              <a:rPr lang="uk-UA" dirty="0"/>
              <a:t>До 5 ілюстрацій / 2 відео</a:t>
            </a:r>
          </a:p>
          <a:p>
            <a:r>
              <a:rPr lang="uk-UA" dirty="0"/>
              <a:t>До 3 гіперпосилань на першоджерело</a:t>
            </a:r>
          </a:p>
          <a:p>
            <a:r>
              <a:rPr lang="uk-UA" dirty="0"/>
              <a:t>Різні форми виділення тексту – «цитати», блоки (з геометричними фігурами), виділення кольором</a:t>
            </a:r>
          </a:p>
          <a:p>
            <a:r>
              <a:rPr lang="uk-UA" dirty="0"/>
              <a:t>Не більше 2-3 шрифтів</a:t>
            </a:r>
          </a:p>
          <a:p>
            <a:r>
              <a:rPr lang="uk-UA"/>
              <a:t>Нумеровані </a:t>
            </a:r>
            <a:r>
              <a:rPr lang="uk-UA" dirty="0"/>
              <a:t>/ марковані списки</a:t>
            </a:r>
          </a:p>
          <a:p>
            <a:r>
              <a:rPr lang="uk-UA" dirty="0"/>
              <a:t>Оформлення (традиційно за шириною сторінки, абзацні виступи)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113658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49D8E4-5FF2-4B9F-90C0-AC6E9AB09F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Групова робота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B2ABAB9-CF43-4419-B5C5-E10593031F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https://www.epravda.com.ua/publications/2024/10/7/720230/</a:t>
            </a:r>
            <a:endParaRPr lang="uk-UA" dirty="0"/>
          </a:p>
          <a:p>
            <a:r>
              <a:rPr lang="uk-UA" dirty="0"/>
              <a:t>Тема – перехід на зимовий час</a:t>
            </a:r>
          </a:p>
        </p:txBody>
      </p:sp>
    </p:spTree>
    <p:extLst>
      <p:ext uri="{BB962C8B-B14F-4D97-AF65-F5344CB8AC3E}">
        <p14:creationId xmlns:p14="http://schemas.microsoft.com/office/powerpoint/2010/main" val="37143637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6E6589-2D87-4D14-8352-38BB15E8A6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Звертаємо увагу на: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87BACEA-3C1D-4FC2-A35F-49C95D002D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Грамотність</a:t>
            </a:r>
          </a:p>
          <a:p>
            <a:r>
              <a:rPr lang="uk-UA" dirty="0"/>
              <a:t>Наявність історії чи історій (МСП / РКС)</a:t>
            </a:r>
          </a:p>
          <a:p>
            <a:r>
              <a:rPr lang="uk-UA" dirty="0"/>
              <a:t>Логіка викладу</a:t>
            </a:r>
          </a:p>
          <a:p>
            <a:r>
              <a:rPr lang="uk-UA" dirty="0"/>
              <a:t>Спільність оформлення</a:t>
            </a:r>
          </a:p>
          <a:p>
            <a:r>
              <a:rPr lang="uk-UA" dirty="0"/>
              <a:t>Анонс в соцмережах (не слово в слово…)</a:t>
            </a:r>
          </a:p>
        </p:txBody>
      </p:sp>
    </p:spTree>
    <p:extLst>
      <p:ext uri="{BB962C8B-B14F-4D97-AF65-F5344CB8AC3E}">
        <p14:creationId xmlns:p14="http://schemas.microsoft.com/office/powerpoint/2010/main" val="2561330404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спектива">
  <a:themeElements>
    <a:clrScheme name="Ретроспектива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спектива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спектива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52</TotalTime>
  <Words>149</Words>
  <Application>Microsoft Office PowerPoint</Application>
  <PresentationFormat>Широкий екран</PresentationFormat>
  <Paragraphs>25</Paragraphs>
  <Slides>5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8" baseType="lpstr">
      <vt:lpstr>Calibri</vt:lpstr>
      <vt:lpstr>Calibri Light</vt:lpstr>
      <vt:lpstr>Ретроспектива</vt:lpstr>
      <vt:lpstr>Рекомендації щодо ідеального тексту</vt:lpstr>
      <vt:lpstr>Структура</vt:lpstr>
      <vt:lpstr>Що має бути?</vt:lpstr>
      <vt:lpstr>Групова робота</vt:lpstr>
      <vt:lpstr>Звертаємо увагу на: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Рекомендації щодо ідеального тексту</dc:title>
  <dc:creator>Роговая Татьяна</dc:creator>
  <cp:lastModifiedBy>Роговая Татьяна</cp:lastModifiedBy>
  <cp:revision>9</cp:revision>
  <dcterms:created xsi:type="dcterms:W3CDTF">2024-10-02T06:29:10Z</dcterms:created>
  <dcterms:modified xsi:type="dcterms:W3CDTF">2024-10-16T07:23:52Z</dcterms:modified>
</cp:coreProperties>
</file>