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29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06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85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8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17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8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45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63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74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1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29AFB-1B59-4868-ADB7-AA3FF8632B78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BEAB7-44EF-4A94-A352-FD449CB94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48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8656" y="390843"/>
            <a:ext cx="9144000" cy="23876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 ГАЗОВОЇ КОРОЗІЇ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Ілюстративний матеріал до лекції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73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2168" y="292608"/>
            <a:ext cx="10515600" cy="1780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практиці часто зростання плівко проходить повільніше, ніж за параболічним законом (із-за ущільнень, розшарувань та інших дефектів плівки).</a:t>
            </a:r>
            <a:b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 має місце 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логарифмічний закон зростання плівки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326" y="1438656"/>
            <a:ext cx="1557338" cy="50368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28890" y="2072640"/>
            <a:ext cx="962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Приклади: газова корозія алюмінію, цинку, міді (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 </a:t>
            </a:r>
            <a:r>
              <a:rPr lang="uk-UA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заліза (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uk-UA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6759892" y="2758773"/>
            <a:ext cx="4337876" cy="32670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4672" y="3194304"/>
            <a:ext cx="58887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Кінетика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високотемпературної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газової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корозії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параболічний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закон;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логарифмічний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корозії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986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 СТАДІЇ ГАЗОВОЇ КОРОЗІЇ 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3041" y="1548796"/>
            <a:ext cx="3462719" cy="273059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14144" y="4279391"/>
            <a:ext cx="7388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1 – перенос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кисню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до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поверхні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металу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; </a:t>
            </a:r>
          </a:p>
          <a:p>
            <a:pPr algn="ctr"/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2 –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реакція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кисню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з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металом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; </a:t>
            </a:r>
          </a:p>
          <a:p>
            <a:pPr algn="ctr"/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3 –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відведення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продуктів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реакції</a:t>
            </a:r>
            <a:endParaRPr lang="ru-RU" sz="20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8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 ПЛІВОК НА МЕТАЛАХ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1808"/>
            <a:ext cx="10515600" cy="4665155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бувають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тонкі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40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мінливості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- 40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δ &lt; 500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- 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&gt;500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часу,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корозії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01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плівок на різних металах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148" y="1601413"/>
            <a:ext cx="9102151" cy="4238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487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39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 СУЦІЛЬНОСТІ ПЛІВКИ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368" y="1121664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uk-UA" dirty="0" smtClean="0"/>
              <a:t>	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Оксидна плівка буде суцільною, якщо її обсяг перевищує обсяг металу, що окислився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 .</a:t>
            </a:r>
            <a:r>
              <a:rPr lang="ru-RU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захисної дії плівки висока, якщо виконується умова:</a:t>
            </a:r>
            <a:endParaRPr lang="ru-RU" sz="3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Це співвідношення може бути розраховано: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393" y="2382933"/>
            <a:ext cx="1552575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270" y="3614166"/>
            <a:ext cx="3035618" cy="1664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825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280" y="813688"/>
            <a:ext cx="10853928" cy="4855591"/>
          </a:xfrm>
        </p:spPr>
        <p:txBody>
          <a:bodyPr>
            <a:normAutofit fontScale="92500"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плівк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плівка несуцільна і погано захищає метал;</a:t>
            </a:r>
          </a:p>
          <a:p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                       - суцільна плівка, яка добре захищає метал;</a:t>
            </a:r>
          </a:p>
          <a:p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                   -  плівка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вспучена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газопроникна, погано </a:t>
            </a:r>
          </a:p>
          <a:p>
            <a:pPr marL="0" indent="0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захищає метал.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837" y="480893"/>
            <a:ext cx="1131167" cy="1104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409" y="2340580"/>
            <a:ext cx="1555160" cy="883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409" y="3753311"/>
            <a:ext cx="1167003" cy="10714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7468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 ПІЛІНГА-БЕДВОРТСА </a:t>
            </a:r>
            <a:b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ДЕЯКИХ ОКСИДІВ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935" y="2225230"/>
            <a:ext cx="9828130" cy="25052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917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КІНЕТИЧНІ РІВНЯННЯ ШВИДКОСТІ ГАЗОВОЇ КОРОЗІЇ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6848"/>
            <a:ext cx="3406950" cy="341398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12064" y="4537671"/>
            <a:ext cx="293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метал;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плівка продуктів корозії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694" y="5399912"/>
            <a:ext cx="1072706" cy="90335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5230368" y="1975104"/>
            <a:ext cx="302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Кінетичний контроль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740" y="1840682"/>
            <a:ext cx="1019175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937760" y="2478857"/>
            <a:ext cx="445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Розділимо змінні та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проінтегруємо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012" y="2344436"/>
            <a:ext cx="2581275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106734" y="3822180"/>
            <a:ext cx="4112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s-ES" b="1" dirty="0"/>
              <a:t>k' = kC</a:t>
            </a:r>
            <a:r>
              <a:rPr lang="es-ES" b="1" baseline="-25000" dirty="0"/>
              <a:t>0</a:t>
            </a:r>
            <a:r>
              <a:rPr lang="es-ES" baseline="30000" dirty="0"/>
              <a:t>, </a:t>
            </a:r>
            <a:endParaRPr lang="ru-RU" baseline="30000" dirty="0"/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 - константа інтегрування. Якщо А=0, отримуємо: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140" y="4674560"/>
            <a:ext cx="1500188" cy="50944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4059936" y="5182857"/>
            <a:ext cx="6851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Лінійне зростання плівки є характерним для дуже тонких та газопроникних плівок.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59935" y="5951153"/>
            <a:ext cx="738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Приклади: газова корозія натрію, магнію, кальцію.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35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968" y="463296"/>
            <a:ext cx="10515600" cy="5701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Дифузний контроль. </a:t>
            </a:r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цьому випадку швидкість дифузії відображається рівнянням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Фіка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848" y="553402"/>
            <a:ext cx="1772984" cy="1019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912" y="1658112"/>
            <a:ext cx="1207008" cy="7574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886968" y="1658112"/>
            <a:ext cx="2599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виразимо градієнт концентрації як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7928" y="1767840"/>
            <a:ext cx="1328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отримаємо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676" y="1663065"/>
            <a:ext cx="2238375" cy="7524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886968" y="2755392"/>
            <a:ext cx="451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певних умов рівняння набуває вигляду: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588" y="2685383"/>
            <a:ext cx="14001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011935" y="3511296"/>
            <a:ext cx="7144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Розділимо змінні:                                 після інтегрування отримаємо: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588" y="3466719"/>
            <a:ext cx="155257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454" y="3409569"/>
            <a:ext cx="1933575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1011935" y="4425696"/>
            <a:ext cx="924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 вигляд рівняння:                                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 - параболічний закон зростання плівок.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424" y="4180546"/>
            <a:ext cx="1485533" cy="63660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1780412" y="5216765"/>
            <a:ext cx="962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Приклади: газова корозія міді (вище за 200 </a:t>
            </a:r>
            <a:r>
              <a:rPr lang="uk-UA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залізо (вище 400 </a:t>
            </a:r>
            <a:r>
              <a:rPr lang="uk-UA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нікель.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625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310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ШВИДКІСТЬ ГАЗОВОЇ КОРОЗІЇ</vt:lpstr>
      <vt:lpstr>ПОСЛІДОВНІ СТАДІЇ ГАЗОВОЇ КОРОЗІЇ  </vt:lpstr>
      <vt:lpstr>РІЗНОВИДИ ПЛІВОК НА МЕТАЛАХ</vt:lpstr>
      <vt:lpstr>Приклади плівок на різних металах</vt:lpstr>
      <vt:lpstr>УМОВА СУЦІЛЬНОСТІ ПЛІВКИ</vt:lpstr>
      <vt:lpstr>Презентация PowerPoint</vt:lpstr>
      <vt:lpstr>КРИТЕРІЙ ПІЛІНГА-БЕДВОРТСА  ДЛЯ ДЕЯКИХ ОКСИДІВ</vt:lpstr>
      <vt:lpstr>КІНЕТИЧНІ РІВНЯННЯ ШВИДКОСТІ ГАЗОВОЇ КОРОЗІЇ</vt:lpstr>
      <vt:lpstr>Презентация PowerPoint</vt:lpstr>
      <vt:lpstr>На практиці часто зростання плівко проходить повільніше, ніж за параболічним законом (із-за ущільнень, розшарувань та інших дефектів плівки). Тоді має місце логарифмічний закон зростання плівки: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ШВИДКІСТЬ ГАЗОВОЇ КОРОЗІЇ</dc:title>
  <dc:creator>наталия наталия</dc:creator>
  <cp:lastModifiedBy>наталия наталия</cp:lastModifiedBy>
  <cp:revision>7</cp:revision>
  <dcterms:created xsi:type="dcterms:W3CDTF">2020-10-20T06:00:03Z</dcterms:created>
  <dcterms:modified xsi:type="dcterms:W3CDTF">2020-10-20T06:45:30Z</dcterms:modified>
</cp:coreProperties>
</file>