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94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9386548-F5BE-48C0-8C39-3A01BEEE01B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69C993-245E-4E7B-A815-E0176D262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3600400"/>
          </a:xfrm>
        </p:spPr>
        <p:txBody>
          <a:bodyPr/>
          <a:lstStyle/>
          <a:p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Виробнича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</a:t>
            </a:r>
            <a:r>
              <a:rPr lang="uk-UA" sz="6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гічна</a:t>
            </a:r>
            <a:r>
              <a:rPr lang="uk-UA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практика на біологічному факультеті</a:t>
            </a:r>
            <a:r>
              <a:rPr lang="ru-RU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846" y="3356992"/>
            <a:ext cx="4718298" cy="312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144" y="3356992"/>
            <a:ext cx="4293856" cy="322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6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759820" y="-1500187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42102" y="2673264"/>
            <a:ext cx="2875821" cy="511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44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467287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72008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81840" y="2610778"/>
            <a:ext cx="2808312" cy="458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844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" y="1369441"/>
            <a:ext cx="3131840" cy="417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833" y="1505375"/>
            <a:ext cx="3075806" cy="41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8024" y="1536223"/>
            <a:ext cx="3029533" cy="403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356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128" y="53752"/>
            <a:ext cx="7924800" cy="1143000"/>
          </a:xfrm>
        </p:spPr>
        <p:txBody>
          <a:bodyPr/>
          <a:lstStyle/>
          <a:p>
            <a:pPr algn="ctr"/>
            <a:r>
              <a:rPr lang="en-US" sz="4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day it university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033662"/>
            <a:ext cx="4449143" cy="34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061" y="1033662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396778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79"/>
          <a:stretch/>
        </p:blipFill>
        <p:spPr>
          <a:xfrm>
            <a:off x="5076056" y="4441073"/>
            <a:ext cx="2232248" cy="244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831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Кураторська година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460" y="1346388"/>
            <a:ext cx="332386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87564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267" y="3721835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479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3026296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</a:t>
            </a:r>
          </a:p>
          <a:p>
            <a:pPr marL="0" indent="0" algn="ctr">
              <a:buNone/>
            </a:pPr>
            <a:r>
              <a:rPr lang="uk-UA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uk-UA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увагу!</a:t>
            </a:r>
            <a:endParaRPr lang="ru-RU" sz="6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831" y="159542"/>
            <a:ext cx="6324169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42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480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ЛАБОРАТОРНА РОБОТА </a:t>
            </a:r>
            <a:b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Тема: Склад </a:t>
            </a:r>
            <a:r>
              <a:rPr lang="ru-RU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Розділення</a:t>
            </a: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рідинах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310" y="187928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074" y="4389757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79282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346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41" y="1127778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439" y="11663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731" y="3706374"/>
            <a:ext cx="4109439" cy="308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58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642194"/>
          </a:xfrm>
        </p:spPr>
        <p:txBody>
          <a:bodyPr/>
          <a:lstStyle/>
          <a:p>
            <a:pPr algn="ctr"/>
            <a:r>
              <a:rPr lang="uk-UA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Круглий стіл</a:t>
            </a:r>
            <a:br>
              <a:rPr lang="uk-UA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«СНІД – СМЕРТЕЛЬНА ЗАГРОЗА ЛЮДСТВУ!»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902" y="1988840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7992" y="1710190"/>
            <a:ext cx="3011827" cy="225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829" y="3969060"/>
            <a:ext cx="3678155" cy="27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37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Порфорієнтаційний</a:t>
            </a:r>
            <a:r>
              <a:rPr lang="uk-UA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захід</a:t>
            </a:r>
            <a:endParaRPr lang="ru-RU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67" b="36512"/>
          <a:stretch/>
        </p:blipFill>
        <p:spPr>
          <a:xfrm>
            <a:off x="6472345" y="1700808"/>
            <a:ext cx="2448272" cy="23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0772"/>
            <a:ext cx="3080941" cy="547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21925" y="2851225"/>
            <a:ext cx="2819913" cy="501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49988"/>
            <a:ext cx="3772553" cy="282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24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209637" y="-769477"/>
            <a:ext cx="2648893" cy="47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44105" y="-449442"/>
            <a:ext cx="2288853" cy="406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2981073" y="1534641"/>
            <a:ext cx="3685908" cy="65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897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6483"/>
            <a:ext cx="7064537" cy="371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6" t="16157"/>
          <a:stretch/>
        </p:blipFill>
        <p:spPr>
          <a:xfrm>
            <a:off x="27702" y="3713886"/>
            <a:ext cx="3158137" cy="295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40086" y="2358183"/>
            <a:ext cx="3225203" cy="573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63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238651" y="-1269902"/>
            <a:ext cx="3265462" cy="580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188640"/>
            <a:ext cx="338675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98040" y="2051499"/>
            <a:ext cx="3174051" cy="564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928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467984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065"/>
          <a:stretch/>
        </p:blipFill>
        <p:spPr>
          <a:xfrm>
            <a:off x="4499992" y="836712"/>
            <a:ext cx="4067944" cy="535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807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180</TotalTime>
  <Words>16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 Виробнича педагогічна практика на біологічному факультеті </vt:lpstr>
      <vt:lpstr>ЛАБОРАТОРНА РОБОТА  Тема: Склад крові. Розділення клітин та речовин у біологічних рідинах </vt:lpstr>
      <vt:lpstr>Слайд 3</vt:lpstr>
      <vt:lpstr>Круглий стіл «СНІД – СМЕРТЕЛЬНА ЗАГРОЗА ЛЮДСТВУ!»</vt:lpstr>
      <vt:lpstr>Порфорієнтаційний захід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One day it university</vt:lpstr>
      <vt:lpstr>Кураторська година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18</cp:revision>
  <dcterms:created xsi:type="dcterms:W3CDTF">2018-12-09T16:48:09Z</dcterms:created>
  <dcterms:modified xsi:type="dcterms:W3CDTF">2019-01-09T20:10:03Z</dcterms:modified>
</cp:coreProperties>
</file>