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2" autoAdjust="0"/>
  </p:normalViewPr>
  <p:slideViewPr>
    <p:cSldViewPr>
      <p:cViewPr varScale="1">
        <p:scale>
          <a:sx n="75" d="100"/>
          <a:sy n="75" d="100"/>
        </p:scale>
        <p:origin x="-10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8029B5-7403-44B5-86D6-765633BC2082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C69FD-75D0-42AE-852F-92450BD5D3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022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Кінець 19 ст. ознаменувався появою нової «забавки» для шановної публіки. Ніхто тоді не міг уявити, що відбулось зародження нового виду мистецтва, яке з часом перетвориться на універсальну мову спілкування людини, на ряду з тисячолітніми музикою, живописом, театром,</a:t>
            </a:r>
            <a:r>
              <a:rPr lang="uk-UA" baseline="0" dirty="0" smtClean="0"/>
              <a:t> тощо.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DC69FD-75D0-42AE-852F-92450BD5D3B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125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4928"/>
          </a:xfrm>
        </p:spPr>
        <p:txBody>
          <a:bodyPr/>
          <a:lstStyle/>
          <a:p>
            <a:r>
              <a:rPr lang="uk-UA" dirty="0" smtClean="0"/>
              <a:t>Великий німий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Поява світового кінематографу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667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916832"/>
            <a:ext cx="7416824" cy="417646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678904"/>
          </a:xfrm>
        </p:spPr>
        <p:txBody>
          <a:bodyPr>
            <a:normAutofit fontScale="90000"/>
          </a:bodyPr>
          <a:lstStyle/>
          <a:p>
            <a:r>
              <a:rPr lang="uk-UA" sz="2200" dirty="0" smtClean="0"/>
              <a:t>Першою кінострічкою вважається «Прибуття потягу на вокзал Ла </a:t>
            </a:r>
            <a:r>
              <a:rPr lang="uk-UA" sz="2200" dirty="0" err="1" smtClean="0"/>
              <a:t>Сьота</a:t>
            </a:r>
            <a:r>
              <a:rPr lang="uk-UA" sz="2200" dirty="0" smtClean="0"/>
              <a:t>» братів </a:t>
            </a:r>
            <a:r>
              <a:rPr lang="uk-UA" sz="2200" dirty="0" err="1" smtClean="0"/>
              <a:t>Люмьер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52613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Протягом першого десятиліття існування кіно виконувало роль «забавки» для публіки, яка шукала чогось нового! Нових вражень. У перші роки існування кіно ще не стало мистецтвом, і знаходилося між демонстрацією фокусів та виступом на ярмарку дресированої тварини.</a:t>
            </a:r>
          </a:p>
          <a:p>
            <a:r>
              <a:rPr lang="uk-UA" dirty="0" smtClean="0"/>
              <a:t>Але поступово демонстрації сцен з повсякденного життя перетворюється на кіномистецтво з своїм сюжетом, грою акторів, жанрами.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Початок ери кіномистецтва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2228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00808"/>
            <a:ext cx="7776864" cy="453650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Проц</a:t>
            </a:r>
            <a:r>
              <a:rPr lang="uk-UA" dirty="0" smtClean="0"/>
              <a:t>ес зйомок перших кінострічок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2988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7776864" cy="482453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Поява кіноіндустрії. Голлівуд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1184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 перших років свого існування Голлівуд, як комплекс студій почав швидко відвойовувати аудиторію у всьому світі. </a:t>
            </a:r>
          </a:p>
          <a:p>
            <a:r>
              <a:rPr lang="uk-UA" dirty="0" smtClean="0"/>
              <a:t>Протягом своєї історії Голлівуд мав злети і падіння, але ніколи не втрачав першість серед інших національних кіно </a:t>
            </a:r>
            <a:r>
              <a:rPr lang="uk-UA" dirty="0" err="1" smtClean="0"/>
              <a:t>кіномистецтва.ентрів</a:t>
            </a:r>
            <a:r>
              <a:rPr lang="uk-UA" dirty="0" smtClean="0"/>
              <a:t>.</a:t>
            </a:r>
          </a:p>
          <a:p>
            <a:r>
              <a:rPr lang="uk-UA" dirty="0" smtClean="0"/>
              <a:t>Виступивши головним популяризатором кіно, з часом уособив у собі всі кризові явища.</a:t>
            </a:r>
          </a:p>
          <a:p>
            <a:r>
              <a:rPr lang="uk-UA" dirty="0" smtClean="0"/>
              <a:t>Подолавши кризу кінця 1960 років, він і до сьогодні задає тон у світовій кіноіндустрії.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Історія Голлівуду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0096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Рух у бік авторського кіно дозволив Голлівуду вийти з кризи. Поява нової хвилі «незалежних» режисерів призвела до суттєвих змін на екрані.</a:t>
            </a:r>
            <a:endParaRPr lang="ru-RU" sz="2400" dirty="0"/>
          </a:p>
        </p:txBody>
      </p:sp>
      <p:pic>
        <p:nvPicPr>
          <p:cNvPr id="1028" name="Picture 4" descr="C:\Users\EliteBook\Desktop\Історія світового кіно\12091714113759994_f0_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3312368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900" y="1556792"/>
            <a:ext cx="4176464" cy="23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4852" y="3891012"/>
            <a:ext cx="1781175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9139" y="3877071"/>
            <a:ext cx="18002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8313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Протягом майже ста років кіномистецтво пройшло шлях від зародження до розквіту, як мистецтво з найбільшою аудиторією у світі.</a:t>
            </a:r>
          </a:p>
          <a:p>
            <a:r>
              <a:rPr lang="uk-UA" dirty="0" smtClean="0"/>
              <a:t>Поширення мережі кінотеатрів, формування глядацької </a:t>
            </a:r>
            <a:r>
              <a:rPr lang="uk-UA" dirty="0" err="1" smtClean="0"/>
              <a:t>кінокультури</a:t>
            </a:r>
            <a:r>
              <a:rPr lang="uk-UA" dirty="0" smtClean="0"/>
              <a:t>  призвели до появи найбільшого засобу впливу на мешканців планети.</a:t>
            </a:r>
          </a:p>
          <a:p>
            <a:r>
              <a:rPr lang="uk-UA" dirty="0" smtClean="0"/>
              <a:t>Кіно дозволило багатьом зануритися в життя екранних персонажів, виникли цілі фан-рухи, які самі по собі є цілою індустрією.</a:t>
            </a:r>
          </a:p>
          <a:p>
            <a:r>
              <a:rPr lang="uk-UA" dirty="0" smtClean="0"/>
              <a:t>Зараз в черговий раз людство стоїть на порозі чергового етапу розвитку кіномистецтва.</a:t>
            </a:r>
          </a:p>
          <a:p>
            <a:r>
              <a:rPr lang="uk-UA" dirty="0" smtClean="0"/>
              <a:t>Про це, і все інше і пропаную поговорити протягом опанування курсу «Історія світового кінематографу»</a:t>
            </a:r>
          </a:p>
          <a:p>
            <a:r>
              <a:rPr lang="uk-UA" smtClean="0"/>
              <a:t>Буде весело!!!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Світова кіноіндустрія та глобалізація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5961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332</Words>
  <Application>Microsoft Office PowerPoint</Application>
  <PresentationFormat>Экран (4:3)</PresentationFormat>
  <Paragraphs>23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Поява світового кінематографу</vt:lpstr>
      <vt:lpstr>Першою кінострічкою вважається «Прибуття потягу на вокзал Ла Сьота» братів Люмьер </vt:lpstr>
      <vt:lpstr>Початок ери кіномистецтва</vt:lpstr>
      <vt:lpstr>Процес зйомок перших кінострічок</vt:lpstr>
      <vt:lpstr>Поява кіноіндустрії. Голлівуд</vt:lpstr>
      <vt:lpstr>Історія Голлівуду</vt:lpstr>
      <vt:lpstr>Рух у бік авторського кіно дозволив Голлівуду вийти з кризи. Поява нової хвилі «незалежних» режисерів призвела до суттєвих змін на екрані.</vt:lpstr>
      <vt:lpstr>Світова кіноіндустрія та глобалізація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Поява світового кінематографу</dc:title>
  <dc:creator>EliteBook</dc:creator>
  <cp:lastModifiedBy>EliteBook</cp:lastModifiedBy>
  <cp:revision>7</cp:revision>
  <dcterms:created xsi:type="dcterms:W3CDTF">2019-09-30T22:34:31Z</dcterms:created>
  <dcterms:modified xsi:type="dcterms:W3CDTF">2019-09-30T23:48:23Z</dcterms:modified>
</cp:coreProperties>
</file>