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311" r:id="rId20"/>
    <p:sldId id="276" r:id="rId21"/>
    <p:sldId id="277" r:id="rId22"/>
    <p:sldId id="280" r:id="rId23"/>
    <p:sldId id="281" r:id="rId24"/>
    <p:sldId id="283" r:id="rId25"/>
    <p:sldId id="285" r:id="rId26"/>
    <p:sldId id="287" r:id="rId27"/>
    <p:sldId id="286" r:id="rId28"/>
    <p:sldId id="288" r:id="rId29"/>
    <p:sldId id="289" r:id="rId30"/>
    <p:sldId id="290" r:id="rId31"/>
    <p:sldId id="294" r:id="rId32"/>
    <p:sldId id="291" r:id="rId33"/>
    <p:sldId id="292" r:id="rId34"/>
    <p:sldId id="312" r:id="rId35"/>
    <p:sldId id="295" r:id="rId36"/>
    <p:sldId id="297" r:id="rId37"/>
    <p:sldId id="296" r:id="rId38"/>
    <p:sldId id="299" r:id="rId39"/>
    <p:sldId id="298" r:id="rId40"/>
    <p:sldId id="300" r:id="rId41"/>
    <p:sldId id="301" r:id="rId42"/>
    <p:sldId id="302" r:id="rId43"/>
    <p:sldId id="304" r:id="rId44"/>
    <p:sldId id="303" r:id="rId45"/>
    <p:sldId id="305" r:id="rId46"/>
    <p:sldId id="306" r:id="rId47"/>
    <p:sldId id="313" r:id="rId48"/>
    <p:sldId id="307" r:id="rId49"/>
    <p:sldId id="308" r:id="rId50"/>
    <p:sldId id="31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03A45-1485-4DAE-82EE-4A86E1619FDC}" type="doc">
      <dgm:prSet loTypeId="urn:microsoft.com/office/officeart/2005/8/layout/default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uk-UA"/>
        </a:p>
      </dgm:t>
    </dgm:pt>
    <dgm:pt modelId="{9B5245A2-3422-4EE1-9053-0035BE0E7B7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Навчальна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FD203B1C-80A8-4474-A954-D20E71142155}" type="parTrans" cxnId="{8E274AF1-EB82-4A0F-8937-D83BE1812B61}">
      <dgm:prSet/>
      <dgm:spPr/>
      <dgm:t>
        <a:bodyPr/>
        <a:lstStyle/>
        <a:p>
          <a:endParaRPr lang="uk-UA"/>
        </a:p>
      </dgm:t>
    </dgm:pt>
    <dgm:pt modelId="{B774A595-E927-4B4D-A6C4-6799DA90F42B}" type="sibTrans" cxnId="{8E274AF1-EB82-4A0F-8937-D83BE1812B61}">
      <dgm:prSet/>
      <dgm:spPr/>
      <dgm:t>
        <a:bodyPr/>
        <a:lstStyle/>
        <a:p>
          <a:endParaRPr lang="uk-UA"/>
        </a:p>
      </dgm:t>
    </dgm:pt>
    <dgm:pt modelId="{20761201-4087-4B15-A3E3-C47FDABB9B1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Виховна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B32A6FFB-1BF9-4A38-A2E1-D69342C0A378}" type="parTrans" cxnId="{F9FD1719-84AF-43B0-997E-F4703B4CA354}">
      <dgm:prSet/>
      <dgm:spPr/>
      <dgm:t>
        <a:bodyPr/>
        <a:lstStyle/>
        <a:p>
          <a:endParaRPr lang="uk-UA"/>
        </a:p>
      </dgm:t>
    </dgm:pt>
    <dgm:pt modelId="{BB57AB23-8DC3-4ABD-B021-D0EAB71B5680}" type="sibTrans" cxnId="{F9FD1719-84AF-43B0-997E-F4703B4CA354}">
      <dgm:prSet/>
      <dgm:spPr/>
      <dgm:t>
        <a:bodyPr/>
        <a:lstStyle/>
        <a:p>
          <a:endParaRPr lang="uk-UA"/>
        </a:p>
      </dgm:t>
    </dgm:pt>
    <dgm:pt modelId="{95786E5B-92AA-457E-AA80-C0E75B7345C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Розвивальна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42FEFF40-8849-4636-B967-6F2A374CBB05}" type="parTrans" cxnId="{91DB1D77-4128-498B-98C2-BEBEB0EC27BA}">
      <dgm:prSet/>
      <dgm:spPr/>
      <dgm:t>
        <a:bodyPr/>
        <a:lstStyle/>
        <a:p>
          <a:endParaRPr lang="uk-UA"/>
        </a:p>
      </dgm:t>
    </dgm:pt>
    <dgm:pt modelId="{BE2D3D49-3435-4987-80A6-0B5CC641D6AF}" type="sibTrans" cxnId="{91DB1D77-4128-498B-98C2-BEBEB0EC27BA}">
      <dgm:prSet/>
      <dgm:spPr/>
      <dgm:t>
        <a:bodyPr/>
        <a:lstStyle/>
        <a:p>
          <a:endParaRPr lang="uk-UA"/>
        </a:p>
      </dgm:t>
    </dgm:pt>
    <dgm:pt modelId="{7B462899-AEA0-4D42-A2BC-4EF21B83188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Спонукальна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B0C450F8-30FA-4267-A9FC-99EC5DFEF8A2}" type="parTrans" cxnId="{518CD6EB-DE7F-4A41-AC64-20FEBDA8A516}">
      <dgm:prSet/>
      <dgm:spPr/>
      <dgm:t>
        <a:bodyPr/>
        <a:lstStyle/>
        <a:p>
          <a:endParaRPr lang="uk-UA"/>
        </a:p>
      </dgm:t>
    </dgm:pt>
    <dgm:pt modelId="{14A2CCA5-40F8-4C72-AB61-04A4090E4BB0}" type="sibTrans" cxnId="{518CD6EB-DE7F-4A41-AC64-20FEBDA8A516}">
      <dgm:prSet/>
      <dgm:spPr/>
      <dgm:t>
        <a:bodyPr/>
        <a:lstStyle/>
        <a:p>
          <a:endParaRPr lang="uk-UA"/>
        </a:p>
      </dgm:t>
    </dgm:pt>
    <dgm:pt modelId="{7EA7F748-D691-4B74-B23F-1F21675F7B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dirty="0" smtClean="0">
              <a:latin typeface="Georgia" pitchFamily="18" charset="0"/>
              <a:cs typeface="Arial" pitchFamily="34" charset="0"/>
            </a:rPr>
            <a:t>Контрольна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F5C95ED4-577F-4E14-92E9-E544291C9BDB}" type="parTrans" cxnId="{03D48CAB-02B9-4618-847D-ECF82A1666CD}">
      <dgm:prSet/>
      <dgm:spPr/>
      <dgm:t>
        <a:bodyPr/>
        <a:lstStyle/>
        <a:p>
          <a:endParaRPr lang="uk-UA"/>
        </a:p>
      </dgm:t>
    </dgm:pt>
    <dgm:pt modelId="{E1E1385B-9C0E-490A-8DC5-63EF1D9590B1}" type="sibTrans" cxnId="{03D48CAB-02B9-4618-847D-ECF82A1666CD}">
      <dgm:prSet/>
      <dgm:spPr/>
      <dgm:t>
        <a:bodyPr/>
        <a:lstStyle/>
        <a:p>
          <a:endParaRPr lang="uk-UA"/>
        </a:p>
      </dgm:t>
    </dgm:pt>
    <dgm:pt modelId="{E6AF577C-F073-4474-92C9-1CA68918B1C6}" type="pres">
      <dgm:prSet presAssocID="{4F303A45-1485-4DAE-82EE-4A86E1619F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84F5F-1303-4C87-A252-6B9F21A82DB2}" type="pres">
      <dgm:prSet presAssocID="{9B5245A2-3422-4EE1-9053-0035BE0E7B7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0F667B-131D-478A-BE82-438B2B749B56}" type="pres">
      <dgm:prSet presAssocID="{B774A595-E927-4B4D-A6C4-6799DA90F42B}" presName="sibTrans" presStyleCnt="0"/>
      <dgm:spPr/>
      <dgm:t>
        <a:bodyPr/>
        <a:lstStyle/>
        <a:p>
          <a:endParaRPr lang="ru-RU"/>
        </a:p>
      </dgm:t>
    </dgm:pt>
    <dgm:pt modelId="{D2BE9903-751E-44B1-9F30-181B7C256572}" type="pres">
      <dgm:prSet presAssocID="{20761201-4087-4B15-A3E3-C47FDABB9B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5544DD-CFF9-4953-B5EF-48BBAA8E2CE5}" type="pres">
      <dgm:prSet presAssocID="{BB57AB23-8DC3-4ABD-B021-D0EAB71B5680}" presName="sibTrans" presStyleCnt="0"/>
      <dgm:spPr/>
      <dgm:t>
        <a:bodyPr/>
        <a:lstStyle/>
        <a:p>
          <a:endParaRPr lang="ru-RU"/>
        </a:p>
      </dgm:t>
    </dgm:pt>
    <dgm:pt modelId="{BD8E2FFB-C027-47A0-9151-A9B262B61B45}" type="pres">
      <dgm:prSet presAssocID="{95786E5B-92AA-457E-AA80-C0E75B7345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F01831-8DE2-4188-8678-326FF4DF0F76}" type="pres">
      <dgm:prSet presAssocID="{BE2D3D49-3435-4987-80A6-0B5CC641D6AF}" presName="sibTrans" presStyleCnt="0"/>
      <dgm:spPr/>
      <dgm:t>
        <a:bodyPr/>
        <a:lstStyle/>
        <a:p>
          <a:endParaRPr lang="ru-RU"/>
        </a:p>
      </dgm:t>
    </dgm:pt>
    <dgm:pt modelId="{3BF11B3C-48A4-4EFC-9376-8A286C5C6D22}" type="pres">
      <dgm:prSet presAssocID="{7B462899-AEA0-4D42-A2BC-4EF21B8318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AF56C9-CD40-4B9A-8C8D-A3ED87AAF267}" type="pres">
      <dgm:prSet presAssocID="{14A2CCA5-40F8-4C72-AB61-04A4090E4BB0}" presName="sibTrans" presStyleCnt="0"/>
      <dgm:spPr/>
      <dgm:t>
        <a:bodyPr/>
        <a:lstStyle/>
        <a:p>
          <a:endParaRPr lang="ru-RU"/>
        </a:p>
      </dgm:t>
    </dgm:pt>
    <dgm:pt modelId="{D11D2C4D-71D7-4E02-81CE-70FD01AA9BFC}" type="pres">
      <dgm:prSet presAssocID="{7EA7F748-D691-4B74-B23F-1F21675F7B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18CD6EB-DE7F-4A41-AC64-20FEBDA8A516}" srcId="{4F303A45-1485-4DAE-82EE-4A86E1619FDC}" destId="{7B462899-AEA0-4D42-A2BC-4EF21B831888}" srcOrd="3" destOrd="0" parTransId="{B0C450F8-30FA-4267-A9FC-99EC5DFEF8A2}" sibTransId="{14A2CCA5-40F8-4C72-AB61-04A4090E4BB0}"/>
    <dgm:cxn modelId="{D2F0DB45-7A23-4346-8CCF-BD07CC17CE5E}" type="presOf" srcId="{9B5245A2-3422-4EE1-9053-0035BE0E7B75}" destId="{E6E84F5F-1303-4C87-A252-6B9F21A82DB2}" srcOrd="0" destOrd="0" presId="urn:microsoft.com/office/officeart/2005/8/layout/default"/>
    <dgm:cxn modelId="{8E274AF1-EB82-4A0F-8937-D83BE1812B61}" srcId="{4F303A45-1485-4DAE-82EE-4A86E1619FDC}" destId="{9B5245A2-3422-4EE1-9053-0035BE0E7B75}" srcOrd="0" destOrd="0" parTransId="{FD203B1C-80A8-4474-A954-D20E71142155}" sibTransId="{B774A595-E927-4B4D-A6C4-6799DA90F42B}"/>
    <dgm:cxn modelId="{03D48CAB-02B9-4618-847D-ECF82A1666CD}" srcId="{4F303A45-1485-4DAE-82EE-4A86E1619FDC}" destId="{7EA7F748-D691-4B74-B23F-1F21675F7BC5}" srcOrd="4" destOrd="0" parTransId="{F5C95ED4-577F-4E14-92E9-E544291C9BDB}" sibTransId="{E1E1385B-9C0E-490A-8DC5-63EF1D9590B1}"/>
    <dgm:cxn modelId="{AF8D625A-64EF-44EF-8299-68F248FA5AB9}" type="presOf" srcId="{20761201-4087-4B15-A3E3-C47FDABB9B18}" destId="{D2BE9903-751E-44B1-9F30-181B7C256572}" srcOrd="0" destOrd="0" presId="urn:microsoft.com/office/officeart/2005/8/layout/default"/>
    <dgm:cxn modelId="{00BD31E5-A518-41DC-9927-5BA8EAC471EB}" type="presOf" srcId="{7B462899-AEA0-4D42-A2BC-4EF21B831888}" destId="{3BF11B3C-48A4-4EFC-9376-8A286C5C6D22}" srcOrd="0" destOrd="0" presId="urn:microsoft.com/office/officeart/2005/8/layout/default"/>
    <dgm:cxn modelId="{81582F92-54FC-48CF-8F75-0AD1684161C1}" type="presOf" srcId="{7EA7F748-D691-4B74-B23F-1F21675F7BC5}" destId="{D11D2C4D-71D7-4E02-81CE-70FD01AA9BFC}" srcOrd="0" destOrd="0" presId="urn:microsoft.com/office/officeart/2005/8/layout/default"/>
    <dgm:cxn modelId="{F9FD1719-84AF-43B0-997E-F4703B4CA354}" srcId="{4F303A45-1485-4DAE-82EE-4A86E1619FDC}" destId="{20761201-4087-4B15-A3E3-C47FDABB9B18}" srcOrd="1" destOrd="0" parTransId="{B32A6FFB-1BF9-4A38-A2E1-D69342C0A378}" sibTransId="{BB57AB23-8DC3-4ABD-B021-D0EAB71B5680}"/>
    <dgm:cxn modelId="{CFDFF273-B91E-4B54-B9DF-7F8359C74F25}" type="presOf" srcId="{95786E5B-92AA-457E-AA80-C0E75B7345C4}" destId="{BD8E2FFB-C027-47A0-9151-A9B262B61B45}" srcOrd="0" destOrd="0" presId="urn:microsoft.com/office/officeart/2005/8/layout/default"/>
    <dgm:cxn modelId="{16846D77-E30F-4D4A-92DF-86CA399C2F4B}" type="presOf" srcId="{4F303A45-1485-4DAE-82EE-4A86E1619FDC}" destId="{E6AF577C-F073-4474-92C9-1CA68918B1C6}" srcOrd="0" destOrd="0" presId="urn:microsoft.com/office/officeart/2005/8/layout/default"/>
    <dgm:cxn modelId="{91DB1D77-4128-498B-98C2-BEBEB0EC27BA}" srcId="{4F303A45-1485-4DAE-82EE-4A86E1619FDC}" destId="{95786E5B-92AA-457E-AA80-C0E75B7345C4}" srcOrd="2" destOrd="0" parTransId="{42FEFF40-8849-4636-B967-6F2A374CBB05}" sibTransId="{BE2D3D49-3435-4987-80A6-0B5CC641D6AF}"/>
    <dgm:cxn modelId="{3AD5C21B-56A6-441C-8153-E47800E4C99A}" type="presParOf" srcId="{E6AF577C-F073-4474-92C9-1CA68918B1C6}" destId="{E6E84F5F-1303-4C87-A252-6B9F21A82DB2}" srcOrd="0" destOrd="0" presId="urn:microsoft.com/office/officeart/2005/8/layout/default"/>
    <dgm:cxn modelId="{39FC167F-BBF0-447C-A452-A943FE7C87EA}" type="presParOf" srcId="{E6AF577C-F073-4474-92C9-1CA68918B1C6}" destId="{B30F667B-131D-478A-BE82-438B2B749B56}" srcOrd="1" destOrd="0" presId="urn:microsoft.com/office/officeart/2005/8/layout/default"/>
    <dgm:cxn modelId="{BAD81231-33B6-467E-A403-765765054498}" type="presParOf" srcId="{E6AF577C-F073-4474-92C9-1CA68918B1C6}" destId="{D2BE9903-751E-44B1-9F30-181B7C256572}" srcOrd="2" destOrd="0" presId="urn:microsoft.com/office/officeart/2005/8/layout/default"/>
    <dgm:cxn modelId="{7808C178-739E-44F4-8D0F-0DCB64D1A1BB}" type="presParOf" srcId="{E6AF577C-F073-4474-92C9-1CA68918B1C6}" destId="{735544DD-CFF9-4953-B5EF-48BBAA8E2CE5}" srcOrd="3" destOrd="0" presId="urn:microsoft.com/office/officeart/2005/8/layout/default"/>
    <dgm:cxn modelId="{84476C9F-8F9D-4D8E-A59F-66E7642A6403}" type="presParOf" srcId="{E6AF577C-F073-4474-92C9-1CA68918B1C6}" destId="{BD8E2FFB-C027-47A0-9151-A9B262B61B45}" srcOrd="4" destOrd="0" presId="urn:microsoft.com/office/officeart/2005/8/layout/default"/>
    <dgm:cxn modelId="{7466FCCE-B633-4107-973F-C826589D46C1}" type="presParOf" srcId="{E6AF577C-F073-4474-92C9-1CA68918B1C6}" destId="{84F01831-8DE2-4188-8678-326FF4DF0F76}" srcOrd="5" destOrd="0" presId="urn:microsoft.com/office/officeart/2005/8/layout/default"/>
    <dgm:cxn modelId="{86B24EBB-02A2-4A3E-A871-1C0BB820261B}" type="presParOf" srcId="{E6AF577C-F073-4474-92C9-1CA68918B1C6}" destId="{3BF11B3C-48A4-4EFC-9376-8A286C5C6D22}" srcOrd="6" destOrd="0" presId="urn:microsoft.com/office/officeart/2005/8/layout/default"/>
    <dgm:cxn modelId="{3C7579ED-B177-4F0C-961B-8A60BFB14CEC}" type="presParOf" srcId="{E6AF577C-F073-4474-92C9-1CA68918B1C6}" destId="{B7AF56C9-CD40-4B9A-8C8D-A3ED87AAF267}" srcOrd="7" destOrd="0" presId="urn:microsoft.com/office/officeart/2005/8/layout/default"/>
    <dgm:cxn modelId="{0DFE05B4-3CD2-4291-960C-DAB735E0BEA1}" type="presParOf" srcId="{E6AF577C-F073-4474-92C9-1CA68918B1C6}" destId="{D11D2C4D-71D7-4E02-81CE-70FD01AA9BF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3A0E3D-3755-4FB1-ADE9-168DF622743D}" type="doc">
      <dgm:prSet loTypeId="urn:microsoft.com/office/officeart/2005/8/layout/pyramid2" loCatId="pyramid" qsTypeId="urn:microsoft.com/office/officeart/2005/8/quickstyle/3d2" qsCatId="3D" csTypeId="urn:microsoft.com/office/officeart/2005/8/colors/accent4_4" csCatId="accent4" phldr="1"/>
      <dgm:spPr/>
    </dgm:pt>
    <dgm:pt modelId="{AEF8E845-2A70-44B5-ADBA-B706085E5DF1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кольорові малюнки та фото 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446FDC70-EA3F-45A3-9C2A-156EDB775A01}" type="parTrans" cxnId="{1745473D-95CD-4B9F-A89F-F95B3EA36846}">
      <dgm:prSet/>
      <dgm:spPr/>
      <dgm:t>
        <a:bodyPr/>
        <a:lstStyle/>
        <a:p>
          <a:endParaRPr lang="uk-UA"/>
        </a:p>
      </dgm:t>
    </dgm:pt>
    <dgm:pt modelId="{430072F1-92A9-48E7-A6F6-45F4BED546E2}" type="sibTrans" cxnId="{1745473D-95CD-4B9F-A89F-F95B3EA36846}">
      <dgm:prSet/>
      <dgm:spPr/>
      <dgm:t>
        <a:bodyPr/>
        <a:lstStyle/>
        <a:p>
          <a:endParaRPr lang="uk-UA"/>
        </a:p>
      </dgm:t>
    </dgm:pt>
    <dgm:pt modelId="{FD3BCFFD-FED2-4716-8D78-91CBD3D10E2B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слайд-шоу 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4E2FBCE7-5DA3-44FE-ACA9-CA2FB9F2D31B}" type="parTrans" cxnId="{1253669E-D879-4E05-A237-9AC720849446}">
      <dgm:prSet/>
      <dgm:spPr/>
      <dgm:t>
        <a:bodyPr/>
        <a:lstStyle/>
        <a:p>
          <a:endParaRPr lang="uk-UA"/>
        </a:p>
      </dgm:t>
    </dgm:pt>
    <dgm:pt modelId="{0F171B04-287C-47B5-963B-61BAAC6CEB8E}" type="sibTrans" cxnId="{1253669E-D879-4E05-A237-9AC720849446}">
      <dgm:prSet/>
      <dgm:spPr/>
      <dgm:t>
        <a:bodyPr/>
        <a:lstStyle/>
        <a:p>
          <a:endParaRPr lang="uk-UA"/>
        </a:p>
      </dgm:t>
    </dgm:pt>
    <dgm:pt modelId="{D912C9BF-D0AB-4373-883C-8220225E3D43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відеофрагменти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40E16245-5EE7-4625-9FA8-31085C150DEC}" type="parTrans" cxnId="{50CFA4C7-D45C-4C1A-BFAA-BAD08D8E78D3}">
      <dgm:prSet/>
      <dgm:spPr/>
      <dgm:t>
        <a:bodyPr/>
        <a:lstStyle/>
        <a:p>
          <a:endParaRPr lang="uk-UA"/>
        </a:p>
      </dgm:t>
    </dgm:pt>
    <dgm:pt modelId="{1D40328E-8B7A-4462-BF74-23C084EDE197}" type="sibTrans" cxnId="{50CFA4C7-D45C-4C1A-BFAA-BAD08D8E78D3}">
      <dgm:prSet/>
      <dgm:spPr/>
      <dgm:t>
        <a:bodyPr/>
        <a:lstStyle/>
        <a:p>
          <a:endParaRPr lang="uk-UA"/>
        </a:p>
      </dgm:t>
    </dgm:pt>
    <dgm:pt modelId="{84331916-FCFE-4561-BAA9-34CEBB563DED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3D-малюнки та моделі 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2BFBAA93-E5FE-4F8B-8318-7AC93A53B8B0}" type="parTrans" cxnId="{669501E4-A1B9-4722-8F05-DF98CF4E9A17}">
      <dgm:prSet/>
      <dgm:spPr/>
      <dgm:t>
        <a:bodyPr/>
        <a:lstStyle/>
        <a:p>
          <a:endParaRPr lang="uk-UA"/>
        </a:p>
      </dgm:t>
    </dgm:pt>
    <dgm:pt modelId="{24C984E3-D8CC-45A0-9222-0C2772ACA992}" type="sibTrans" cxnId="{669501E4-A1B9-4722-8F05-DF98CF4E9A17}">
      <dgm:prSet/>
      <dgm:spPr/>
      <dgm:t>
        <a:bodyPr/>
        <a:lstStyle/>
        <a:p>
          <a:endParaRPr lang="uk-UA"/>
        </a:p>
      </dgm:t>
    </dgm:pt>
    <dgm:pt modelId="{9C2A24BE-0AF4-4475-B542-CDDD4B577EE1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анімації – «живі малюнки»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08B0EEA4-6D78-44FC-A3F7-7BD5C6FE2864}" type="parTrans" cxnId="{03440BDA-8428-4AC1-B781-266BFF147617}">
      <dgm:prSet/>
      <dgm:spPr/>
      <dgm:t>
        <a:bodyPr/>
        <a:lstStyle/>
        <a:p>
          <a:endParaRPr lang="uk-UA"/>
        </a:p>
      </dgm:t>
    </dgm:pt>
    <dgm:pt modelId="{E322624B-7D94-4135-8BA8-350684D54C55}" type="sibTrans" cxnId="{03440BDA-8428-4AC1-B781-266BFF147617}">
      <dgm:prSet/>
      <dgm:spPr/>
      <dgm:t>
        <a:bodyPr/>
        <a:lstStyle/>
        <a:p>
          <a:endParaRPr lang="uk-UA"/>
        </a:p>
      </dgm:t>
    </dgm:pt>
    <dgm:pt modelId="{4D7D2F4C-08B7-4305-B628-059158AFE9A0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інтерактивні моделі</a:t>
          </a:r>
          <a:endParaRPr lang="uk-UA" b="1" i="0" u="none" dirty="0">
            <a:latin typeface="Georgia" pitchFamily="18" charset="0"/>
            <a:cs typeface="Arial" pitchFamily="34" charset="0"/>
          </a:endParaRPr>
        </a:p>
      </dgm:t>
    </dgm:pt>
    <dgm:pt modelId="{78F75A1E-FCD5-4F30-84C5-7F67CE540046}" type="parTrans" cxnId="{C0882429-A60A-4899-92EC-7D7F50DD89E4}">
      <dgm:prSet/>
      <dgm:spPr/>
      <dgm:t>
        <a:bodyPr/>
        <a:lstStyle/>
        <a:p>
          <a:endParaRPr lang="uk-UA"/>
        </a:p>
      </dgm:t>
    </dgm:pt>
    <dgm:pt modelId="{7A172255-A275-4347-B014-5E9B2118E038}" type="sibTrans" cxnId="{C0882429-A60A-4899-92EC-7D7F50DD89E4}">
      <dgm:prSet/>
      <dgm:spPr/>
      <dgm:t>
        <a:bodyPr/>
        <a:lstStyle/>
        <a:p>
          <a:endParaRPr lang="uk-UA"/>
        </a:p>
      </dgm:t>
    </dgm:pt>
    <dgm:pt modelId="{D5C7A37F-33CE-4021-ABE8-766E9DCC7964}">
      <dgm:prSet phldrT="[Текст]"/>
      <dgm:spPr/>
      <dgm:t>
        <a:bodyPr/>
        <a:lstStyle/>
        <a:p>
          <a:r>
            <a:rPr lang="uk-UA" b="1" i="0" u="none" dirty="0" smtClean="0">
              <a:latin typeface="Georgia" pitchFamily="18" charset="0"/>
              <a:cs typeface="Arial" pitchFamily="34" charset="0"/>
            </a:rPr>
            <a:t>допоміжний матер</a:t>
          </a:r>
          <a:r>
            <a:rPr lang="uk-UA" b="1" i="1" u="none" dirty="0" smtClean="0">
              <a:latin typeface="Arial" pitchFamily="34" charset="0"/>
              <a:cs typeface="Arial" pitchFamily="34" charset="0"/>
            </a:rPr>
            <a:t>іал </a:t>
          </a:r>
          <a:endParaRPr lang="uk-UA" b="1" i="1" u="none" dirty="0">
            <a:latin typeface="Arial" pitchFamily="34" charset="0"/>
            <a:cs typeface="Arial" pitchFamily="34" charset="0"/>
          </a:endParaRPr>
        </a:p>
      </dgm:t>
    </dgm:pt>
    <dgm:pt modelId="{4B090420-4C35-4C48-BF67-5EA5DB518D5C}" type="parTrans" cxnId="{77328DA6-E550-4734-9BE2-9B35612351F0}">
      <dgm:prSet/>
      <dgm:spPr/>
      <dgm:t>
        <a:bodyPr/>
        <a:lstStyle/>
        <a:p>
          <a:endParaRPr lang="uk-UA"/>
        </a:p>
      </dgm:t>
    </dgm:pt>
    <dgm:pt modelId="{5B5B7BDD-D0C0-4210-B0FF-B9C87B5E6066}" type="sibTrans" cxnId="{77328DA6-E550-4734-9BE2-9B35612351F0}">
      <dgm:prSet/>
      <dgm:spPr/>
      <dgm:t>
        <a:bodyPr/>
        <a:lstStyle/>
        <a:p>
          <a:endParaRPr lang="uk-UA"/>
        </a:p>
      </dgm:t>
    </dgm:pt>
    <dgm:pt modelId="{3493F80D-9C0E-4047-97CF-0F8E34107EE8}" type="pres">
      <dgm:prSet presAssocID="{CE3A0E3D-3755-4FB1-ADE9-168DF622743D}" presName="compositeShape" presStyleCnt="0">
        <dgm:presLayoutVars>
          <dgm:dir/>
          <dgm:resizeHandles/>
        </dgm:presLayoutVars>
      </dgm:prSet>
      <dgm:spPr/>
    </dgm:pt>
    <dgm:pt modelId="{2341D3B1-4893-445D-AC65-37C185151E2F}" type="pres">
      <dgm:prSet presAssocID="{CE3A0E3D-3755-4FB1-ADE9-168DF622743D}" presName="pyramid" presStyleLbl="node1" presStyleIdx="0" presStyleCnt="1"/>
      <dgm:spPr/>
    </dgm:pt>
    <dgm:pt modelId="{F2C699DC-E8F9-4C22-ABD1-A21AC3631B2B}" type="pres">
      <dgm:prSet presAssocID="{CE3A0E3D-3755-4FB1-ADE9-168DF622743D}" presName="theList" presStyleCnt="0"/>
      <dgm:spPr/>
    </dgm:pt>
    <dgm:pt modelId="{EEE9D107-5DE0-49F5-B1BD-DEC40015DD19}" type="pres">
      <dgm:prSet presAssocID="{AEF8E845-2A70-44B5-ADBA-B706085E5DF1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1A2912-9D8A-4545-BBB3-30A322513225}" type="pres">
      <dgm:prSet presAssocID="{AEF8E845-2A70-44B5-ADBA-B706085E5DF1}" presName="aSpace" presStyleCnt="0"/>
      <dgm:spPr/>
    </dgm:pt>
    <dgm:pt modelId="{ADF3F10A-8CFA-4EDE-8BE4-ADCF64EFCF33}" type="pres">
      <dgm:prSet presAssocID="{FD3BCFFD-FED2-4716-8D78-91CBD3D10E2B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67D47A-689F-455B-B9B0-EB9E070878B8}" type="pres">
      <dgm:prSet presAssocID="{FD3BCFFD-FED2-4716-8D78-91CBD3D10E2B}" presName="aSpace" presStyleCnt="0"/>
      <dgm:spPr/>
    </dgm:pt>
    <dgm:pt modelId="{5FA19DBB-6FDD-41B5-9A24-49D157806C76}" type="pres">
      <dgm:prSet presAssocID="{D912C9BF-D0AB-4373-883C-8220225E3D43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B9F810-FB70-43B4-A009-75BD2CB03221}" type="pres">
      <dgm:prSet presAssocID="{D912C9BF-D0AB-4373-883C-8220225E3D43}" presName="aSpace" presStyleCnt="0"/>
      <dgm:spPr/>
    </dgm:pt>
    <dgm:pt modelId="{FDFBBA9E-9809-41B9-BD72-D3648F4C37CA}" type="pres">
      <dgm:prSet presAssocID="{84331916-FCFE-4561-BAA9-34CEBB563DED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396CC8-3AA8-4063-9878-CF4BFEE5DF6D}" type="pres">
      <dgm:prSet presAssocID="{84331916-FCFE-4561-BAA9-34CEBB563DED}" presName="aSpace" presStyleCnt="0"/>
      <dgm:spPr/>
    </dgm:pt>
    <dgm:pt modelId="{AA8499F2-32C4-4426-91A6-BA8B486F7929}" type="pres">
      <dgm:prSet presAssocID="{9C2A24BE-0AF4-4475-B542-CDDD4B577EE1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3CB8DA-38E7-42DB-970C-0FF92C3D666D}" type="pres">
      <dgm:prSet presAssocID="{9C2A24BE-0AF4-4475-B542-CDDD4B577EE1}" presName="aSpace" presStyleCnt="0"/>
      <dgm:spPr/>
    </dgm:pt>
    <dgm:pt modelId="{9A8DB7E0-DEE2-4193-BDEF-0EED72E614EE}" type="pres">
      <dgm:prSet presAssocID="{4D7D2F4C-08B7-4305-B628-059158AFE9A0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A29C63-D701-49E1-B937-4D7A54781C09}" type="pres">
      <dgm:prSet presAssocID="{4D7D2F4C-08B7-4305-B628-059158AFE9A0}" presName="aSpace" presStyleCnt="0"/>
      <dgm:spPr/>
    </dgm:pt>
    <dgm:pt modelId="{E6116ABA-3E59-4B7D-A811-018139639B22}" type="pres">
      <dgm:prSet presAssocID="{D5C7A37F-33CE-4021-ABE8-766E9DCC7964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E4F11A-9CD5-4579-8618-E1954BA257E8}" type="pres">
      <dgm:prSet presAssocID="{D5C7A37F-33CE-4021-ABE8-766E9DCC7964}" presName="aSpace" presStyleCnt="0"/>
      <dgm:spPr/>
    </dgm:pt>
  </dgm:ptLst>
  <dgm:cxnLst>
    <dgm:cxn modelId="{792B0D47-A872-4F4E-9DDD-CD3FB99C6138}" type="presOf" srcId="{4D7D2F4C-08B7-4305-B628-059158AFE9A0}" destId="{9A8DB7E0-DEE2-4193-BDEF-0EED72E614EE}" srcOrd="0" destOrd="0" presId="urn:microsoft.com/office/officeart/2005/8/layout/pyramid2"/>
    <dgm:cxn modelId="{03440BDA-8428-4AC1-B781-266BFF147617}" srcId="{CE3A0E3D-3755-4FB1-ADE9-168DF622743D}" destId="{9C2A24BE-0AF4-4475-B542-CDDD4B577EE1}" srcOrd="4" destOrd="0" parTransId="{08B0EEA4-6D78-44FC-A3F7-7BD5C6FE2864}" sibTransId="{E322624B-7D94-4135-8BA8-350684D54C55}"/>
    <dgm:cxn modelId="{FB73FBDC-ABD9-4200-9688-0785F7D8FA7A}" type="presOf" srcId="{D912C9BF-D0AB-4373-883C-8220225E3D43}" destId="{5FA19DBB-6FDD-41B5-9A24-49D157806C76}" srcOrd="0" destOrd="0" presId="urn:microsoft.com/office/officeart/2005/8/layout/pyramid2"/>
    <dgm:cxn modelId="{DFD8BC0D-CF60-4EC7-9DEA-CB37A0425A20}" type="presOf" srcId="{CE3A0E3D-3755-4FB1-ADE9-168DF622743D}" destId="{3493F80D-9C0E-4047-97CF-0F8E34107EE8}" srcOrd="0" destOrd="0" presId="urn:microsoft.com/office/officeart/2005/8/layout/pyramid2"/>
    <dgm:cxn modelId="{669501E4-A1B9-4722-8F05-DF98CF4E9A17}" srcId="{CE3A0E3D-3755-4FB1-ADE9-168DF622743D}" destId="{84331916-FCFE-4561-BAA9-34CEBB563DED}" srcOrd="3" destOrd="0" parTransId="{2BFBAA93-E5FE-4F8B-8318-7AC93A53B8B0}" sibTransId="{24C984E3-D8CC-45A0-9222-0C2772ACA992}"/>
    <dgm:cxn modelId="{1745473D-95CD-4B9F-A89F-F95B3EA36846}" srcId="{CE3A0E3D-3755-4FB1-ADE9-168DF622743D}" destId="{AEF8E845-2A70-44B5-ADBA-B706085E5DF1}" srcOrd="0" destOrd="0" parTransId="{446FDC70-EA3F-45A3-9C2A-156EDB775A01}" sibTransId="{430072F1-92A9-48E7-A6F6-45F4BED546E2}"/>
    <dgm:cxn modelId="{B844F263-E206-40A7-9F3E-3C10FBA39EAB}" type="presOf" srcId="{D5C7A37F-33CE-4021-ABE8-766E9DCC7964}" destId="{E6116ABA-3E59-4B7D-A811-018139639B22}" srcOrd="0" destOrd="0" presId="urn:microsoft.com/office/officeart/2005/8/layout/pyramid2"/>
    <dgm:cxn modelId="{B5EC7A2F-7BE2-4B60-AFB4-9091FC91A8B9}" type="presOf" srcId="{FD3BCFFD-FED2-4716-8D78-91CBD3D10E2B}" destId="{ADF3F10A-8CFA-4EDE-8BE4-ADCF64EFCF33}" srcOrd="0" destOrd="0" presId="urn:microsoft.com/office/officeart/2005/8/layout/pyramid2"/>
    <dgm:cxn modelId="{1253669E-D879-4E05-A237-9AC720849446}" srcId="{CE3A0E3D-3755-4FB1-ADE9-168DF622743D}" destId="{FD3BCFFD-FED2-4716-8D78-91CBD3D10E2B}" srcOrd="1" destOrd="0" parTransId="{4E2FBCE7-5DA3-44FE-ACA9-CA2FB9F2D31B}" sibTransId="{0F171B04-287C-47B5-963B-61BAAC6CEB8E}"/>
    <dgm:cxn modelId="{C0882429-A60A-4899-92EC-7D7F50DD89E4}" srcId="{CE3A0E3D-3755-4FB1-ADE9-168DF622743D}" destId="{4D7D2F4C-08B7-4305-B628-059158AFE9A0}" srcOrd="5" destOrd="0" parTransId="{78F75A1E-FCD5-4F30-84C5-7F67CE540046}" sibTransId="{7A172255-A275-4347-B014-5E9B2118E038}"/>
    <dgm:cxn modelId="{B2EDC297-60C2-4FD9-BCE9-62338D76BEB7}" type="presOf" srcId="{9C2A24BE-0AF4-4475-B542-CDDD4B577EE1}" destId="{AA8499F2-32C4-4426-91A6-BA8B486F7929}" srcOrd="0" destOrd="0" presId="urn:microsoft.com/office/officeart/2005/8/layout/pyramid2"/>
    <dgm:cxn modelId="{C108B401-C44D-4E4D-855E-C29596D7CEB9}" type="presOf" srcId="{AEF8E845-2A70-44B5-ADBA-B706085E5DF1}" destId="{EEE9D107-5DE0-49F5-B1BD-DEC40015DD19}" srcOrd="0" destOrd="0" presId="urn:microsoft.com/office/officeart/2005/8/layout/pyramid2"/>
    <dgm:cxn modelId="{8E307C2A-39F6-45C1-8162-2E9EF8D9FC77}" type="presOf" srcId="{84331916-FCFE-4561-BAA9-34CEBB563DED}" destId="{FDFBBA9E-9809-41B9-BD72-D3648F4C37CA}" srcOrd="0" destOrd="0" presId="urn:microsoft.com/office/officeart/2005/8/layout/pyramid2"/>
    <dgm:cxn modelId="{77328DA6-E550-4734-9BE2-9B35612351F0}" srcId="{CE3A0E3D-3755-4FB1-ADE9-168DF622743D}" destId="{D5C7A37F-33CE-4021-ABE8-766E9DCC7964}" srcOrd="6" destOrd="0" parTransId="{4B090420-4C35-4C48-BF67-5EA5DB518D5C}" sibTransId="{5B5B7BDD-D0C0-4210-B0FF-B9C87B5E6066}"/>
    <dgm:cxn modelId="{50CFA4C7-D45C-4C1A-BFAA-BAD08D8E78D3}" srcId="{CE3A0E3D-3755-4FB1-ADE9-168DF622743D}" destId="{D912C9BF-D0AB-4373-883C-8220225E3D43}" srcOrd="2" destOrd="0" parTransId="{40E16245-5EE7-4625-9FA8-31085C150DEC}" sibTransId="{1D40328E-8B7A-4462-BF74-23C084EDE197}"/>
    <dgm:cxn modelId="{FBFCB0E8-0FFD-4369-A0D9-7548875F95F1}" type="presParOf" srcId="{3493F80D-9C0E-4047-97CF-0F8E34107EE8}" destId="{2341D3B1-4893-445D-AC65-37C185151E2F}" srcOrd="0" destOrd="0" presId="urn:microsoft.com/office/officeart/2005/8/layout/pyramid2"/>
    <dgm:cxn modelId="{7F4DAE43-9341-4EFA-ACDB-54D2E5FBCD16}" type="presParOf" srcId="{3493F80D-9C0E-4047-97CF-0F8E34107EE8}" destId="{F2C699DC-E8F9-4C22-ABD1-A21AC3631B2B}" srcOrd="1" destOrd="0" presId="urn:microsoft.com/office/officeart/2005/8/layout/pyramid2"/>
    <dgm:cxn modelId="{36BCB209-A4C6-4530-B386-32150A7837AA}" type="presParOf" srcId="{F2C699DC-E8F9-4C22-ABD1-A21AC3631B2B}" destId="{EEE9D107-5DE0-49F5-B1BD-DEC40015DD19}" srcOrd="0" destOrd="0" presId="urn:microsoft.com/office/officeart/2005/8/layout/pyramid2"/>
    <dgm:cxn modelId="{7F17878C-8655-467D-AFD8-3CB7FE36CB0B}" type="presParOf" srcId="{F2C699DC-E8F9-4C22-ABD1-A21AC3631B2B}" destId="{181A2912-9D8A-4545-BBB3-30A322513225}" srcOrd="1" destOrd="0" presId="urn:microsoft.com/office/officeart/2005/8/layout/pyramid2"/>
    <dgm:cxn modelId="{EB00A801-52B6-4D26-B026-6305A0DD16D0}" type="presParOf" srcId="{F2C699DC-E8F9-4C22-ABD1-A21AC3631B2B}" destId="{ADF3F10A-8CFA-4EDE-8BE4-ADCF64EFCF33}" srcOrd="2" destOrd="0" presId="urn:microsoft.com/office/officeart/2005/8/layout/pyramid2"/>
    <dgm:cxn modelId="{C09A8605-87B0-485B-AB51-049B7FDCBE29}" type="presParOf" srcId="{F2C699DC-E8F9-4C22-ABD1-A21AC3631B2B}" destId="{6767D47A-689F-455B-B9B0-EB9E070878B8}" srcOrd="3" destOrd="0" presId="urn:microsoft.com/office/officeart/2005/8/layout/pyramid2"/>
    <dgm:cxn modelId="{551763B8-FA52-4392-82A7-238A3EA2AA67}" type="presParOf" srcId="{F2C699DC-E8F9-4C22-ABD1-A21AC3631B2B}" destId="{5FA19DBB-6FDD-41B5-9A24-49D157806C76}" srcOrd="4" destOrd="0" presId="urn:microsoft.com/office/officeart/2005/8/layout/pyramid2"/>
    <dgm:cxn modelId="{777A2E50-C488-49A3-988C-E89F71F75EC1}" type="presParOf" srcId="{F2C699DC-E8F9-4C22-ABD1-A21AC3631B2B}" destId="{33B9F810-FB70-43B4-A009-75BD2CB03221}" srcOrd="5" destOrd="0" presId="urn:microsoft.com/office/officeart/2005/8/layout/pyramid2"/>
    <dgm:cxn modelId="{48C0E259-467B-4C05-AB58-C5348F77F0D6}" type="presParOf" srcId="{F2C699DC-E8F9-4C22-ABD1-A21AC3631B2B}" destId="{FDFBBA9E-9809-41B9-BD72-D3648F4C37CA}" srcOrd="6" destOrd="0" presId="urn:microsoft.com/office/officeart/2005/8/layout/pyramid2"/>
    <dgm:cxn modelId="{4DEE39CD-4964-48B3-81CE-D13C1B451C7B}" type="presParOf" srcId="{F2C699DC-E8F9-4C22-ABD1-A21AC3631B2B}" destId="{AD396CC8-3AA8-4063-9878-CF4BFEE5DF6D}" srcOrd="7" destOrd="0" presId="urn:microsoft.com/office/officeart/2005/8/layout/pyramid2"/>
    <dgm:cxn modelId="{F6A4F5B0-1687-4DC7-93EF-F9B7326B93C3}" type="presParOf" srcId="{F2C699DC-E8F9-4C22-ABD1-A21AC3631B2B}" destId="{AA8499F2-32C4-4426-91A6-BA8B486F7929}" srcOrd="8" destOrd="0" presId="urn:microsoft.com/office/officeart/2005/8/layout/pyramid2"/>
    <dgm:cxn modelId="{32D2C497-C2A5-410D-B553-773758194C98}" type="presParOf" srcId="{F2C699DC-E8F9-4C22-ABD1-A21AC3631B2B}" destId="{1F3CB8DA-38E7-42DB-970C-0FF92C3D666D}" srcOrd="9" destOrd="0" presId="urn:microsoft.com/office/officeart/2005/8/layout/pyramid2"/>
    <dgm:cxn modelId="{D4709C39-F50F-47A8-AD1C-BC44463171EB}" type="presParOf" srcId="{F2C699DC-E8F9-4C22-ABD1-A21AC3631B2B}" destId="{9A8DB7E0-DEE2-4193-BDEF-0EED72E614EE}" srcOrd="10" destOrd="0" presId="urn:microsoft.com/office/officeart/2005/8/layout/pyramid2"/>
    <dgm:cxn modelId="{949F2CCA-0BC2-4C29-97F4-6C300C2E730F}" type="presParOf" srcId="{F2C699DC-E8F9-4C22-ABD1-A21AC3631B2B}" destId="{D6A29C63-D701-49E1-B937-4D7A54781C09}" srcOrd="11" destOrd="0" presId="urn:microsoft.com/office/officeart/2005/8/layout/pyramid2"/>
    <dgm:cxn modelId="{45F8FA76-777A-4D78-A95B-A568D493E0C5}" type="presParOf" srcId="{F2C699DC-E8F9-4C22-ABD1-A21AC3631B2B}" destId="{E6116ABA-3E59-4B7D-A811-018139639B22}" srcOrd="12" destOrd="0" presId="urn:microsoft.com/office/officeart/2005/8/layout/pyramid2"/>
    <dgm:cxn modelId="{DB0DBB32-0AFA-4FD4-B094-27FD83C804B0}" type="presParOf" srcId="{F2C699DC-E8F9-4C22-ABD1-A21AC3631B2B}" destId="{58E4F11A-9CD5-4579-8618-E1954BA257E8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21ACD3-DC0B-484F-A51E-0B0C94BD2F91}" type="doc">
      <dgm:prSet loTypeId="urn:microsoft.com/office/officeart/2005/8/layout/hierarchy1" loCatId="hierarchy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ACA99BF8-056A-469F-B836-6E436CDF651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Біологічний експеримент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BB6E682A-9107-43D4-9486-7A1BB6CF5C27}" type="parTrans" cxnId="{5C6BBB44-1533-4CF8-9190-236134D97A6E}">
      <dgm:prSet/>
      <dgm:spPr/>
      <dgm:t>
        <a:bodyPr/>
        <a:lstStyle/>
        <a:p>
          <a:endParaRPr lang="uk-UA"/>
        </a:p>
      </dgm:t>
    </dgm:pt>
    <dgm:pt modelId="{05EDFCA1-A7CE-4876-8B7D-F7FEBDA0D25D}" type="sibTrans" cxnId="{5C6BBB44-1533-4CF8-9190-236134D97A6E}">
      <dgm:prSet/>
      <dgm:spPr/>
      <dgm:t>
        <a:bodyPr/>
        <a:lstStyle/>
        <a:p>
          <a:endParaRPr lang="uk-UA"/>
        </a:p>
      </dgm:t>
    </dgm:pt>
    <dgm:pt modelId="{6E88AA7C-E02B-442D-B657-6ED5F7EA3E3E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Демонстраційний 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08497B5C-3164-4AB0-BA4F-B27AF1422C21}" type="parTrans" cxnId="{0EF8801F-2850-441E-9374-5838A9A28C37}">
      <dgm:prSet/>
      <dgm:spPr/>
      <dgm:t>
        <a:bodyPr/>
        <a:lstStyle/>
        <a:p>
          <a:endParaRPr lang="uk-UA"/>
        </a:p>
      </dgm:t>
    </dgm:pt>
    <dgm:pt modelId="{6A920C6C-55E9-4E37-A9DF-1117C5D90532}" type="sibTrans" cxnId="{0EF8801F-2850-441E-9374-5838A9A28C37}">
      <dgm:prSet/>
      <dgm:spPr/>
      <dgm:t>
        <a:bodyPr/>
        <a:lstStyle/>
        <a:p>
          <a:endParaRPr lang="uk-UA"/>
        </a:p>
      </dgm:t>
    </dgm:pt>
    <dgm:pt modelId="{43BDF1F4-D5DE-4E55-8575-74C086429B5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ілюстрований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1468A2CF-001E-4783-B9EB-DF295FBA5B11}" type="parTrans" cxnId="{49286383-D852-47AD-9A99-EFB9CC7010FC}">
      <dgm:prSet/>
      <dgm:spPr/>
      <dgm:t>
        <a:bodyPr/>
        <a:lstStyle/>
        <a:p>
          <a:endParaRPr lang="uk-UA"/>
        </a:p>
      </dgm:t>
    </dgm:pt>
    <dgm:pt modelId="{FF0D8860-6B69-41E6-92D5-B50EB6AF2A56}" type="sibTrans" cxnId="{49286383-D852-47AD-9A99-EFB9CC7010FC}">
      <dgm:prSet/>
      <dgm:spPr/>
      <dgm:t>
        <a:bodyPr/>
        <a:lstStyle/>
        <a:p>
          <a:endParaRPr lang="uk-UA"/>
        </a:p>
      </dgm:t>
    </dgm:pt>
    <dgm:pt modelId="{B7E78E57-C14F-44C9-8D62-DC351E6B1779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досліджувальний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A41DF789-020E-4226-B0E5-4D7A26632329}" type="parTrans" cxnId="{5E548BFB-8F18-470D-8560-E9BA1EE536F1}">
      <dgm:prSet/>
      <dgm:spPr/>
      <dgm:t>
        <a:bodyPr/>
        <a:lstStyle/>
        <a:p>
          <a:endParaRPr lang="uk-UA"/>
        </a:p>
      </dgm:t>
    </dgm:pt>
    <dgm:pt modelId="{532C8108-D8BB-4F45-BB44-E5AE9E8D86E3}" type="sibTrans" cxnId="{5E548BFB-8F18-470D-8560-E9BA1EE536F1}">
      <dgm:prSet/>
      <dgm:spPr/>
      <dgm:t>
        <a:bodyPr/>
        <a:lstStyle/>
        <a:p>
          <a:endParaRPr lang="uk-UA"/>
        </a:p>
      </dgm:t>
    </dgm:pt>
    <dgm:pt modelId="{8F3EF899-93D9-4E9A-BE90-3266EFD05350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Учнівський 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1E997AF4-0F68-42D8-9760-1CD909BA4742}" type="parTrans" cxnId="{373DEFAF-D751-4A9F-8D77-B6B94C33C4F9}">
      <dgm:prSet/>
      <dgm:spPr/>
      <dgm:t>
        <a:bodyPr/>
        <a:lstStyle/>
        <a:p>
          <a:endParaRPr lang="uk-UA"/>
        </a:p>
      </dgm:t>
    </dgm:pt>
    <dgm:pt modelId="{23724AD0-CF71-42C5-BEA7-7F3B3B2F91D3}" type="sibTrans" cxnId="{373DEFAF-D751-4A9F-8D77-B6B94C33C4F9}">
      <dgm:prSet/>
      <dgm:spPr/>
      <dgm:t>
        <a:bodyPr/>
        <a:lstStyle/>
        <a:p>
          <a:endParaRPr lang="uk-UA"/>
        </a:p>
      </dgm:t>
    </dgm:pt>
    <dgm:pt modelId="{3EDC97EB-A097-4B5D-AD1D-CEF6CC3DA6B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Лабора-торна робота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4BF0282C-7E0F-4BDF-B6C5-C94D2064D940}" type="parTrans" cxnId="{F5FB0B01-6BCA-4C1B-A1B6-D925083F514B}">
      <dgm:prSet/>
      <dgm:spPr/>
      <dgm:t>
        <a:bodyPr/>
        <a:lstStyle/>
        <a:p>
          <a:endParaRPr lang="uk-UA"/>
        </a:p>
      </dgm:t>
    </dgm:pt>
    <dgm:pt modelId="{BFFBD008-D6FA-4D98-8231-6373250CD43E}" type="sibTrans" cxnId="{F5FB0B01-6BCA-4C1B-A1B6-D925083F514B}">
      <dgm:prSet/>
      <dgm:spPr/>
      <dgm:t>
        <a:bodyPr/>
        <a:lstStyle/>
        <a:p>
          <a:endParaRPr lang="uk-UA"/>
        </a:p>
      </dgm:t>
    </dgm:pt>
    <dgm:pt modelId="{7A21F4A5-7AD9-47F8-B585-8E34A23B314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smtClean="0">
              <a:latin typeface="Georgia" pitchFamily="18" charset="0"/>
              <a:cs typeface="Arial" pitchFamily="34" charset="0"/>
            </a:rPr>
            <a:t>Практи-чна робота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B72312BF-F4B9-4394-A13B-DBB6024CBEBA}" type="parTrans" cxnId="{9C00AC46-7996-4FED-A565-91B3A007DCC2}">
      <dgm:prSet/>
      <dgm:spPr/>
      <dgm:t>
        <a:bodyPr/>
        <a:lstStyle/>
        <a:p>
          <a:endParaRPr lang="uk-UA"/>
        </a:p>
      </dgm:t>
    </dgm:pt>
    <dgm:pt modelId="{8F928849-1AFD-4527-AC16-5817F72893E4}" type="sibTrans" cxnId="{9C00AC46-7996-4FED-A565-91B3A007DCC2}">
      <dgm:prSet/>
      <dgm:spPr/>
      <dgm:t>
        <a:bodyPr/>
        <a:lstStyle/>
        <a:p>
          <a:endParaRPr lang="uk-UA"/>
        </a:p>
      </dgm:t>
    </dgm:pt>
    <dgm:pt modelId="{D5B305BC-C029-44AC-984E-C5BA1C227C5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Дослід-ницький практикум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92E3C546-B8AF-469C-8118-71403CC8E91D}" type="parTrans" cxnId="{8A1E54F0-99FD-48AB-83D3-962A68F619DE}">
      <dgm:prSet/>
      <dgm:spPr/>
      <dgm:t>
        <a:bodyPr/>
        <a:lstStyle/>
        <a:p>
          <a:endParaRPr lang="uk-UA"/>
        </a:p>
      </dgm:t>
    </dgm:pt>
    <dgm:pt modelId="{63B024A3-358F-40EC-A7F1-39857C16E244}" type="sibTrans" cxnId="{8A1E54F0-99FD-48AB-83D3-962A68F619DE}">
      <dgm:prSet/>
      <dgm:spPr/>
      <dgm:t>
        <a:bodyPr/>
        <a:lstStyle/>
        <a:p>
          <a:endParaRPr lang="uk-UA"/>
        </a:p>
      </dgm:t>
    </dgm:pt>
    <dgm:pt modelId="{35E59B7C-81F2-428E-85EE-8074E9C7F8E1}" type="pres">
      <dgm:prSet presAssocID="{2B21ACD3-DC0B-484F-A51E-0B0C94BD2F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086AD2-01B6-43E6-A813-C4881BFB4C61}" type="pres">
      <dgm:prSet presAssocID="{ACA99BF8-056A-469F-B836-6E436CDF651E}" presName="hierRoot1" presStyleCnt="0"/>
      <dgm:spPr/>
      <dgm:t>
        <a:bodyPr/>
        <a:lstStyle/>
        <a:p>
          <a:endParaRPr lang="ru-RU"/>
        </a:p>
      </dgm:t>
    </dgm:pt>
    <dgm:pt modelId="{A4BB21D5-1CFF-4568-AB2F-B81A0E3CBF98}" type="pres">
      <dgm:prSet presAssocID="{ACA99BF8-056A-469F-B836-6E436CDF651E}" presName="composite" presStyleCnt="0"/>
      <dgm:spPr/>
      <dgm:t>
        <a:bodyPr/>
        <a:lstStyle/>
        <a:p>
          <a:endParaRPr lang="ru-RU"/>
        </a:p>
      </dgm:t>
    </dgm:pt>
    <dgm:pt modelId="{9EBB466A-8BBD-4979-A533-99302F50F953}" type="pres">
      <dgm:prSet presAssocID="{ACA99BF8-056A-469F-B836-6E436CDF651E}" presName="background" presStyleLbl="node0" presStyleIdx="0" presStyleCnt="1"/>
      <dgm:spPr/>
      <dgm:t>
        <a:bodyPr/>
        <a:lstStyle/>
        <a:p>
          <a:endParaRPr lang="ru-RU"/>
        </a:p>
      </dgm:t>
    </dgm:pt>
    <dgm:pt modelId="{C68FAD97-FE1D-4F61-84B8-54FB7D409F92}" type="pres">
      <dgm:prSet presAssocID="{ACA99BF8-056A-469F-B836-6E436CDF651E}" presName="text" presStyleLbl="fgAcc0" presStyleIdx="0" presStyleCnt="1" custScaleX="148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01CFB-694D-4A5E-8066-3868ED37E445}" type="pres">
      <dgm:prSet presAssocID="{ACA99BF8-056A-469F-B836-6E436CDF651E}" presName="hierChild2" presStyleCnt="0"/>
      <dgm:spPr/>
      <dgm:t>
        <a:bodyPr/>
        <a:lstStyle/>
        <a:p>
          <a:endParaRPr lang="ru-RU"/>
        </a:p>
      </dgm:t>
    </dgm:pt>
    <dgm:pt modelId="{02E8B5CF-F2C6-4108-92BF-AB06892C2D27}" type="pres">
      <dgm:prSet presAssocID="{08497B5C-3164-4AB0-BA4F-B27AF1422C2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11EFB4E-FE2B-4557-B5F6-8553EE590B81}" type="pres">
      <dgm:prSet presAssocID="{6E88AA7C-E02B-442D-B657-6ED5F7EA3E3E}" presName="hierRoot2" presStyleCnt="0"/>
      <dgm:spPr/>
      <dgm:t>
        <a:bodyPr/>
        <a:lstStyle/>
        <a:p>
          <a:endParaRPr lang="ru-RU"/>
        </a:p>
      </dgm:t>
    </dgm:pt>
    <dgm:pt modelId="{053CC993-B66A-4B10-8312-C48A807F8931}" type="pres">
      <dgm:prSet presAssocID="{6E88AA7C-E02B-442D-B657-6ED5F7EA3E3E}" presName="composite2" presStyleCnt="0"/>
      <dgm:spPr/>
      <dgm:t>
        <a:bodyPr/>
        <a:lstStyle/>
        <a:p>
          <a:endParaRPr lang="ru-RU"/>
        </a:p>
      </dgm:t>
    </dgm:pt>
    <dgm:pt modelId="{4F35CE40-F720-4CE3-8B3A-71792E53490B}" type="pres">
      <dgm:prSet presAssocID="{6E88AA7C-E02B-442D-B657-6ED5F7EA3E3E}" presName="background2" presStyleLbl="node2" presStyleIdx="0" presStyleCnt="2"/>
      <dgm:spPr/>
      <dgm:t>
        <a:bodyPr/>
        <a:lstStyle/>
        <a:p>
          <a:endParaRPr lang="ru-RU"/>
        </a:p>
      </dgm:t>
    </dgm:pt>
    <dgm:pt modelId="{10450584-AFC7-4641-BACD-BB7DAFBEA8DA}" type="pres">
      <dgm:prSet presAssocID="{6E88AA7C-E02B-442D-B657-6ED5F7EA3E3E}" presName="text2" presStyleLbl="fgAcc2" presStyleIdx="0" presStyleCnt="2" custScaleX="204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C81CD-BC56-4A1B-B375-E5D4F9439ABF}" type="pres">
      <dgm:prSet presAssocID="{6E88AA7C-E02B-442D-B657-6ED5F7EA3E3E}" presName="hierChild3" presStyleCnt="0"/>
      <dgm:spPr/>
      <dgm:t>
        <a:bodyPr/>
        <a:lstStyle/>
        <a:p>
          <a:endParaRPr lang="ru-RU"/>
        </a:p>
      </dgm:t>
    </dgm:pt>
    <dgm:pt modelId="{7BBBB6FC-CD32-4D25-956A-FBEE8DBB5312}" type="pres">
      <dgm:prSet presAssocID="{1468A2CF-001E-4783-B9EB-DF295FBA5B11}" presName="Name17" presStyleLbl="parChTrans1D3" presStyleIdx="0" presStyleCnt="5"/>
      <dgm:spPr/>
      <dgm:t>
        <a:bodyPr/>
        <a:lstStyle/>
        <a:p>
          <a:endParaRPr lang="ru-RU"/>
        </a:p>
      </dgm:t>
    </dgm:pt>
    <dgm:pt modelId="{8374A3C4-3FA3-458C-B3D4-AD699BF2DA9D}" type="pres">
      <dgm:prSet presAssocID="{43BDF1F4-D5DE-4E55-8575-74C086429B5F}" presName="hierRoot3" presStyleCnt="0"/>
      <dgm:spPr/>
      <dgm:t>
        <a:bodyPr/>
        <a:lstStyle/>
        <a:p>
          <a:endParaRPr lang="ru-RU"/>
        </a:p>
      </dgm:t>
    </dgm:pt>
    <dgm:pt modelId="{617C4BA1-D5DD-4D5D-B431-29868A98133B}" type="pres">
      <dgm:prSet presAssocID="{43BDF1F4-D5DE-4E55-8575-74C086429B5F}" presName="composite3" presStyleCnt="0"/>
      <dgm:spPr/>
      <dgm:t>
        <a:bodyPr/>
        <a:lstStyle/>
        <a:p>
          <a:endParaRPr lang="ru-RU"/>
        </a:p>
      </dgm:t>
    </dgm:pt>
    <dgm:pt modelId="{A0E5CB13-66ED-4D05-8417-7BE346E1500A}" type="pres">
      <dgm:prSet presAssocID="{43BDF1F4-D5DE-4E55-8575-74C086429B5F}" presName="background3" presStyleLbl="node3" presStyleIdx="0" presStyleCnt="5"/>
      <dgm:spPr/>
      <dgm:t>
        <a:bodyPr/>
        <a:lstStyle/>
        <a:p>
          <a:endParaRPr lang="ru-RU"/>
        </a:p>
      </dgm:t>
    </dgm:pt>
    <dgm:pt modelId="{5DD8F633-E1DD-4F44-85B5-00A85F7EF311}" type="pres">
      <dgm:prSet presAssocID="{43BDF1F4-D5DE-4E55-8575-74C086429B5F}" presName="text3" presStyleLbl="fgAcc3" presStyleIdx="0" presStyleCnt="5" custScaleY="148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AC9F23-43C3-4CAA-B31A-843C8E5DF94F}" type="pres">
      <dgm:prSet presAssocID="{43BDF1F4-D5DE-4E55-8575-74C086429B5F}" presName="hierChild4" presStyleCnt="0"/>
      <dgm:spPr/>
      <dgm:t>
        <a:bodyPr/>
        <a:lstStyle/>
        <a:p>
          <a:endParaRPr lang="ru-RU"/>
        </a:p>
      </dgm:t>
    </dgm:pt>
    <dgm:pt modelId="{92B821A4-FF35-48BE-87CE-8B0D43344248}" type="pres">
      <dgm:prSet presAssocID="{A41DF789-020E-4226-B0E5-4D7A26632329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545BBC9-AA8E-4A1C-B109-64DB5075ACEE}" type="pres">
      <dgm:prSet presAssocID="{B7E78E57-C14F-44C9-8D62-DC351E6B1779}" presName="hierRoot3" presStyleCnt="0"/>
      <dgm:spPr/>
      <dgm:t>
        <a:bodyPr/>
        <a:lstStyle/>
        <a:p>
          <a:endParaRPr lang="ru-RU"/>
        </a:p>
      </dgm:t>
    </dgm:pt>
    <dgm:pt modelId="{25BFCC65-5470-4514-8287-66FC91126C7F}" type="pres">
      <dgm:prSet presAssocID="{B7E78E57-C14F-44C9-8D62-DC351E6B1779}" presName="composite3" presStyleCnt="0"/>
      <dgm:spPr/>
      <dgm:t>
        <a:bodyPr/>
        <a:lstStyle/>
        <a:p>
          <a:endParaRPr lang="ru-RU"/>
        </a:p>
      </dgm:t>
    </dgm:pt>
    <dgm:pt modelId="{45E93D57-FE35-4361-9B81-B617B0A2885F}" type="pres">
      <dgm:prSet presAssocID="{B7E78E57-C14F-44C9-8D62-DC351E6B1779}" presName="background3" presStyleLbl="node3" presStyleIdx="1" presStyleCnt="5"/>
      <dgm:spPr/>
      <dgm:t>
        <a:bodyPr/>
        <a:lstStyle/>
        <a:p>
          <a:endParaRPr lang="ru-RU"/>
        </a:p>
      </dgm:t>
    </dgm:pt>
    <dgm:pt modelId="{9B9DF63F-93AB-4378-AFCA-3EB4B7FA642A}" type="pres">
      <dgm:prSet presAssocID="{B7E78E57-C14F-44C9-8D62-DC351E6B1779}" presName="text3" presStyleLbl="fgAcc3" presStyleIdx="1" presStyleCnt="5" custScaleY="148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7DD87C-D0A0-4741-B737-14C2A9073676}" type="pres">
      <dgm:prSet presAssocID="{B7E78E57-C14F-44C9-8D62-DC351E6B1779}" presName="hierChild4" presStyleCnt="0"/>
      <dgm:spPr/>
      <dgm:t>
        <a:bodyPr/>
        <a:lstStyle/>
        <a:p>
          <a:endParaRPr lang="ru-RU"/>
        </a:p>
      </dgm:t>
    </dgm:pt>
    <dgm:pt modelId="{31B90B17-37A2-4A7F-8221-FA765E0A5D99}" type="pres">
      <dgm:prSet presAssocID="{1E997AF4-0F68-42D8-9760-1CD909BA474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B58C1D5-0438-402C-B7BE-ED42432BBEA0}" type="pres">
      <dgm:prSet presAssocID="{8F3EF899-93D9-4E9A-BE90-3266EFD05350}" presName="hierRoot2" presStyleCnt="0"/>
      <dgm:spPr/>
      <dgm:t>
        <a:bodyPr/>
        <a:lstStyle/>
        <a:p>
          <a:endParaRPr lang="ru-RU"/>
        </a:p>
      </dgm:t>
    </dgm:pt>
    <dgm:pt modelId="{E7727E25-29BC-4325-BAFB-4D811A16D1C6}" type="pres">
      <dgm:prSet presAssocID="{8F3EF899-93D9-4E9A-BE90-3266EFD05350}" presName="composite2" presStyleCnt="0"/>
      <dgm:spPr/>
      <dgm:t>
        <a:bodyPr/>
        <a:lstStyle/>
        <a:p>
          <a:endParaRPr lang="ru-RU"/>
        </a:p>
      </dgm:t>
    </dgm:pt>
    <dgm:pt modelId="{037D6012-6260-49C9-A229-30C44F6313B1}" type="pres">
      <dgm:prSet presAssocID="{8F3EF899-93D9-4E9A-BE90-3266EFD05350}" presName="background2" presStyleLbl="node2" presStyleIdx="1" presStyleCnt="2"/>
      <dgm:spPr/>
      <dgm:t>
        <a:bodyPr/>
        <a:lstStyle/>
        <a:p>
          <a:endParaRPr lang="ru-RU"/>
        </a:p>
      </dgm:t>
    </dgm:pt>
    <dgm:pt modelId="{9BCB0FBF-F6E4-4F2C-A88C-FB278EDD42F4}" type="pres">
      <dgm:prSet presAssocID="{8F3EF899-93D9-4E9A-BE90-3266EFD05350}" presName="text2" presStyleLbl="fgAcc2" presStyleIdx="1" presStyleCnt="2" custScaleX="137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91086F-0B2D-417A-830F-E41A05BA73A9}" type="pres">
      <dgm:prSet presAssocID="{8F3EF899-93D9-4E9A-BE90-3266EFD05350}" presName="hierChild3" presStyleCnt="0"/>
      <dgm:spPr/>
      <dgm:t>
        <a:bodyPr/>
        <a:lstStyle/>
        <a:p>
          <a:endParaRPr lang="ru-RU"/>
        </a:p>
      </dgm:t>
    </dgm:pt>
    <dgm:pt modelId="{0C8AC175-2C8A-4D07-90D4-F3B98508AD76}" type="pres">
      <dgm:prSet presAssocID="{4BF0282C-7E0F-4BDF-B6C5-C94D2064D940}" presName="Name17" presStyleLbl="parChTrans1D3" presStyleIdx="2" presStyleCnt="5"/>
      <dgm:spPr/>
      <dgm:t>
        <a:bodyPr/>
        <a:lstStyle/>
        <a:p>
          <a:endParaRPr lang="ru-RU"/>
        </a:p>
      </dgm:t>
    </dgm:pt>
    <dgm:pt modelId="{4E5BDFC2-F494-4AB7-B15F-CA88D09C350B}" type="pres">
      <dgm:prSet presAssocID="{3EDC97EB-A097-4B5D-AD1D-CEF6CC3DA6B3}" presName="hierRoot3" presStyleCnt="0"/>
      <dgm:spPr/>
      <dgm:t>
        <a:bodyPr/>
        <a:lstStyle/>
        <a:p>
          <a:endParaRPr lang="ru-RU"/>
        </a:p>
      </dgm:t>
    </dgm:pt>
    <dgm:pt modelId="{08EBE9C9-353E-4D33-AEC3-791BEA36AE98}" type="pres">
      <dgm:prSet presAssocID="{3EDC97EB-A097-4B5D-AD1D-CEF6CC3DA6B3}" presName="composite3" presStyleCnt="0"/>
      <dgm:spPr/>
      <dgm:t>
        <a:bodyPr/>
        <a:lstStyle/>
        <a:p>
          <a:endParaRPr lang="ru-RU"/>
        </a:p>
      </dgm:t>
    </dgm:pt>
    <dgm:pt modelId="{7BB1B2C0-E431-4BD2-86D2-3623D95ECBB4}" type="pres">
      <dgm:prSet presAssocID="{3EDC97EB-A097-4B5D-AD1D-CEF6CC3DA6B3}" presName="background3" presStyleLbl="node3" presStyleIdx="2" presStyleCnt="5"/>
      <dgm:spPr/>
      <dgm:t>
        <a:bodyPr/>
        <a:lstStyle/>
        <a:p>
          <a:endParaRPr lang="ru-RU"/>
        </a:p>
      </dgm:t>
    </dgm:pt>
    <dgm:pt modelId="{7A12388C-3F85-4808-A4F1-D88910E2616E}" type="pres">
      <dgm:prSet presAssocID="{3EDC97EB-A097-4B5D-AD1D-CEF6CC3DA6B3}" presName="text3" presStyleLbl="fgAcc3" presStyleIdx="2" presStyleCnt="5" custScaleY="148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6B85A8-F327-4FDA-AC93-E4870B10923B}" type="pres">
      <dgm:prSet presAssocID="{3EDC97EB-A097-4B5D-AD1D-CEF6CC3DA6B3}" presName="hierChild4" presStyleCnt="0"/>
      <dgm:spPr/>
      <dgm:t>
        <a:bodyPr/>
        <a:lstStyle/>
        <a:p>
          <a:endParaRPr lang="ru-RU"/>
        </a:p>
      </dgm:t>
    </dgm:pt>
    <dgm:pt modelId="{9A62AEF8-A384-41BF-BD65-3A55CA46808E}" type="pres">
      <dgm:prSet presAssocID="{B72312BF-F4B9-4394-A13B-DBB6024CBEBA}" presName="Name17" presStyleLbl="parChTrans1D3" presStyleIdx="3" presStyleCnt="5"/>
      <dgm:spPr/>
      <dgm:t>
        <a:bodyPr/>
        <a:lstStyle/>
        <a:p>
          <a:endParaRPr lang="ru-RU"/>
        </a:p>
      </dgm:t>
    </dgm:pt>
    <dgm:pt modelId="{C73D5B4E-A21E-48BE-BB45-D1344B3C6BC0}" type="pres">
      <dgm:prSet presAssocID="{7A21F4A5-7AD9-47F8-B585-8E34A23B314C}" presName="hierRoot3" presStyleCnt="0"/>
      <dgm:spPr/>
      <dgm:t>
        <a:bodyPr/>
        <a:lstStyle/>
        <a:p>
          <a:endParaRPr lang="ru-RU"/>
        </a:p>
      </dgm:t>
    </dgm:pt>
    <dgm:pt modelId="{07E405F7-D4A3-44D2-B41C-DCBEF4E3CB10}" type="pres">
      <dgm:prSet presAssocID="{7A21F4A5-7AD9-47F8-B585-8E34A23B314C}" presName="composite3" presStyleCnt="0"/>
      <dgm:spPr/>
      <dgm:t>
        <a:bodyPr/>
        <a:lstStyle/>
        <a:p>
          <a:endParaRPr lang="ru-RU"/>
        </a:p>
      </dgm:t>
    </dgm:pt>
    <dgm:pt modelId="{2D604C76-0B35-4EBF-8CFD-F7650A4F9873}" type="pres">
      <dgm:prSet presAssocID="{7A21F4A5-7AD9-47F8-B585-8E34A23B314C}" presName="background3" presStyleLbl="node3" presStyleIdx="3" presStyleCnt="5"/>
      <dgm:spPr/>
      <dgm:t>
        <a:bodyPr/>
        <a:lstStyle/>
        <a:p>
          <a:endParaRPr lang="ru-RU"/>
        </a:p>
      </dgm:t>
    </dgm:pt>
    <dgm:pt modelId="{0DA955F3-EC56-4C1F-B698-34E5F947E092}" type="pres">
      <dgm:prSet presAssocID="{7A21F4A5-7AD9-47F8-B585-8E34A23B314C}" presName="text3" presStyleLbl="fgAcc3" presStyleIdx="3" presStyleCnt="5" custScaleY="158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04F532-767E-498E-9485-5F98DDB44ECD}" type="pres">
      <dgm:prSet presAssocID="{7A21F4A5-7AD9-47F8-B585-8E34A23B314C}" presName="hierChild4" presStyleCnt="0"/>
      <dgm:spPr/>
      <dgm:t>
        <a:bodyPr/>
        <a:lstStyle/>
        <a:p>
          <a:endParaRPr lang="ru-RU"/>
        </a:p>
      </dgm:t>
    </dgm:pt>
    <dgm:pt modelId="{4EFB4B74-3175-4D6B-9B5F-A54F704BFC01}" type="pres">
      <dgm:prSet presAssocID="{92E3C546-B8AF-469C-8118-71403CC8E91D}" presName="Name17" presStyleLbl="parChTrans1D3" presStyleIdx="4" presStyleCnt="5"/>
      <dgm:spPr/>
      <dgm:t>
        <a:bodyPr/>
        <a:lstStyle/>
        <a:p>
          <a:endParaRPr lang="ru-RU"/>
        </a:p>
      </dgm:t>
    </dgm:pt>
    <dgm:pt modelId="{3B31BE6B-D94F-4C12-89A2-B3506607C2A7}" type="pres">
      <dgm:prSet presAssocID="{D5B305BC-C029-44AC-984E-C5BA1C227C5F}" presName="hierRoot3" presStyleCnt="0"/>
      <dgm:spPr/>
      <dgm:t>
        <a:bodyPr/>
        <a:lstStyle/>
        <a:p>
          <a:endParaRPr lang="ru-RU"/>
        </a:p>
      </dgm:t>
    </dgm:pt>
    <dgm:pt modelId="{1F957F1E-D31A-4310-8C27-154F0D4F1F7F}" type="pres">
      <dgm:prSet presAssocID="{D5B305BC-C029-44AC-984E-C5BA1C227C5F}" presName="composite3" presStyleCnt="0"/>
      <dgm:spPr/>
      <dgm:t>
        <a:bodyPr/>
        <a:lstStyle/>
        <a:p>
          <a:endParaRPr lang="ru-RU"/>
        </a:p>
      </dgm:t>
    </dgm:pt>
    <dgm:pt modelId="{15D852AA-1D29-49C9-BB8D-28D8E3B95323}" type="pres">
      <dgm:prSet presAssocID="{D5B305BC-C029-44AC-984E-C5BA1C227C5F}" presName="background3" presStyleLbl="node3" presStyleIdx="4" presStyleCnt="5"/>
      <dgm:spPr/>
      <dgm:t>
        <a:bodyPr/>
        <a:lstStyle/>
        <a:p>
          <a:endParaRPr lang="ru-RU"/>
        </a:p>
      </dgm:t>
    </dgm:pt>
    <dgm:pt modelId="{EAC06C31-DA1F-4B19-9C87-CDE6A3BEA29B}" type="pres">
      <dgm:prSet presAssocID="{D5B305BC-C029-44AC-984E-C5BA1C227C5F}" presName="text3" presStyleLbl="fgAcc3" presStyleIdx="4" presStyleCnt="5" custScaleX="117573" custScaleY="158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CA54F-C70D-44C6-8944-E690A44B3B1A}" type="pres">
      <dgm:prSet presAssocID="{D5B305BC-C029-44AC-984E-C5BA1C227C5F}" presName="hierChild4" presStyleCnt="0"/>
      <dgm:spPr/>
      <dgm:t>
        <a:bodyPr/>
        <a:lstStyle/>
        <a:p>
          <a:endParaRPr lang="ru-RU"/>
        </a:p>
      </dgm:t>
    </dgm:pt>
  </dgm:ptLst>
  <dgm:cxnLst>
    <dgm:cxn modelId="{58D5173E-47C8-4206-A5F1-03464EC8A054}" type="presOf" srcId="{43BDF1F4-D5DE-4E55-8575-74C086429B5F}" destId="{5DD8F633-E1DD-4F44-85B5-00A85F7EF311}" srcOrd="0" destOrd="0" presId="urn:microsoft.com/office/officeart/2005/8/layout/hierarchy1"/>
    <dgm:cxn modelId="{0E729E82-74D0-4F5F-93D2-DD17F357BE4D}" type="presOf" srcId="{A41DF789-020E-4226-B0E5-4D7A26632329}" destId="{92B821A4-FF35-48BE-87CE-8B0D43344248}" srcOrd="0" destOrd="0" presId="urn:microsoft.com/office/officeart/2005/8/layout/hierarchy1"/>
    <dgm:cxn modelId="{84C6B337-94D9-4C65-B6F3-4D28D643F363}" type="presOf" srcId="{3EDC97EB-A097-4B5D-AD1D-CEF6CC3DA6B3}" destId="{7A12388C-3F85-4808-A4F1-D88910E2616E}" srcOrd="0" destOrd="0" presId="urn:microsoft.com/office/officeart/2005/8/layout/hierarchy1"/>
    <dgm:cxn modelId="{F5FB0B01-6BCA-4C1B-A1B6-D925083F514B}" srcId="{8F3EF899-93D9-4E9A-BE90-3266EFD05350}" destId="{3EDC97EB-A097-4B5D-AD1D-CEF6CC3DA6B3}" srcOrd="0" destOrd="0" parTransId="{4BF0282C-7E0F-4BDF-B6C5-C94D2064D940}" sibTransId="{BFFBD008-D6FA-4D98-8231-6373250CD43E}"/>
    <dgm:cxn modelId="{97D1EA84-1612-4F50-BDAC-672D5166010F}" type="presOf" srcId="{4BF0282C-7E0F-4BDF-B6C5-C94D2064D940}" destId="{0C8AC175-2C8A-4D07-90D4-F3B98508AD76}" srcOrd="0" destOrd="0" presId="urn:microsoft.com/office/officeart/2005/8/layout/hierarchy1"/>
    <dgm:cxn modelId="{11158D70-2920-4FAE-95DF-987366ED605F}" type="presOf" srcId="{B72312BF-F4B9-4394-A13B-DBB6024CBEBA}" destId="{9A62AEF8-A384-41BF-BD65-3A55CA46808E}" srcOrd="0" destOrd="0" presId="urn:microsoft.com/office/officeart/2005/8/layout/hierarchy1"/>
    <dgm:cxn modelId="{19CDE4A7-13AA-4423-8BC6-B01AABF5FD17}" type="presOf" srcId="{7A21F4A5-7AD9-47F8-B585-8E34A23B314C}" destId="{0DA955F3-EC56-4C1F-B698-34E5F947E092}" srcOrd="0" destOrd="0" presId="urn:microsoft.com/office/officeart/2005/8/layout/hierarchy1"/>
    <dgm:cxn modelId="{1D4ADD0C-EBA9-4704-8D1F-359FDABD6B2E}" type="presOf" srcId="{1E997AF4-0F68-42D8-9760-1CD909BA4742}" destId="{31B90B17-37A2-4A7F-8221-FA765E0A5D99}" srcOrd="0" destOrd="0" presId="urn:microsoft.com/office/officeart/2005/8/layout/hierarchy1"/>
    <dgm:cxn modelId="{49286383-D852-47AD-9A99-EFB9CC7010FC}" srcId="{6E88AA7C-E02B-442D-B657-6ED5F7EA3E3E}" destId="{43BDF1F4-D5DE-4E55-8575-74C086429B5F}" srcOrd="0" destOrd="0" parTransId="{1468A2CF-001E-4783-B9EB-DF295FBA5B11}" sibTransId="{FF0D8860-6B69-41E6-92D5-B50EB6AF2A56}"/>
    <dgm:cxn modelId="{539927C9-E467-46E1-980E-74D2430161E0}" type="presOf" srcId="{D5B305BC-C029-44AC-984E-C5BA1C227C5F}" destId="{EAC06C31-DA1F-4B19-9C87-CDE6A3BEA29B}" srcOrd="0" destOrd="0" presId="urn:microsoft.com/office/officeart/2005/8/layout/hierarchy1"/>
    <dgm:cxn modelId="{319983C4-4A03-4F14-9426-9013DA17B312}" type="presOf" srcId="{6E88AA7C-E02B-442D-B657-6ED5F7EA3E3E}" destId="{10450584-AFC7-4641-BACD-BB7DAFBEA8DA}" srcOrd="0" destOrd="0" presId="urn:microsoft.com/office/officeart/2005/8/layout/hierarchy1"/>
    <dgm:cxn modelId="{71103531-10B2-498C-8684-04B8EFEE763E}" type="presOf" srcId="{92E3C546-B8AF-469C-8118-71403CC8E91D}" destId="{4EFB4B74-3175-4D6B-9B5F-A54F704BFC01}" srcOrd="0" destOrd="0" presId="urn:microsoft.com/office/officeart/2005/8/layout/hierarchy1"/>
    <dgm:cxn modelId="{5C6BBB44-1533-4CF8-9190-236134D97A6E}" srcId="{2B21ACD3-DC0B-484F-A51E-0B0C94BD2F91}" destId="{ACA99BF8-056A-469F-B836-6E436CDF651E}" srcOrd="0" destOrd="0" parTransId="{BB6E682A-9107-43D4-9486-7A1BB6CF5C27}" sibTransId="{05EDFCA1-A7CE-4876-8B7D-F7FEBDA0D25D}"/>
    <dgm:cxn modelId="{A173DBE5-1816-487F-A160-31D5314AFD26}" type="presOf" srcId="{2B21ACD3-DC0B-484F-A51E-0B0C94BD2F91}" destId="{35E59B7C-81F2-428E-85EE-8074E9C7F8E1}" srcOrd="0" destOrd="0" presId="urn:microsoft.com/office/officeart/2005/8/layout/hierarchy1"/>
    <dgm:cxn modelId="{9C00AC46-7996-4FED-A565-91B3A007DCC2}" srcId="{8F3EF899-93D9-4E9A-BE90-3266EFD05350}" destId="{7A21F4A5-7AD9-47F8-B585-8E34A23B314C}" srcOrd="1" destOrd="0" parTransId="{B72312BF-F4B9-4394-A13B-DBB6024CBEBA}" sibTransId="{8F928849-1AFD-4527-AC16-5817F72893E4}"/>
    <dgm:cxn modelId="{2C4276C2-E003-466D-B2FD-4849B8002AED}" type="presOf" srcId="{ACA99BF8-056A-469F-B836-6E436CDF651E}" destId="{C68FAD97-FE1D-4F61-84B8-54FB7D409F92}" srcOrd="0" destOrd="0" presId="urn:microsoft.com/office/officeart/2005/8/layout/hierarchy1"/>
    <dgm:cxn modelId="{373DEFAF-D751-4A9F-8D77-B6B94C33C4F9}" srcId="{ACA99BF8-056A-469F-B836-6E436CDF651E}" destId="{8F3EF899-93D9-4E9A-BE90-3266EFD05350}" srcOrd="1" destOrd="0" parTransId="{1E997AF4-0F68-42D8-9760-1CD909BA4742}" sibTransId="{23724AD0-CF71-42C5-BEA7-7F3B3B2F91D3}"/>
    <dgm:cxn modelId="{167D7B97-4312-4D70-A72B-04D50FF26357}" type="presOf" srcId="{B7E78E57-C14F-44C9-8D62-DC351E6B1779}" destId="{9B9DF63F-93AB-4378-AFCA-3EB4B7FA642A}" srcOrd="0" destOrd="0" presId="urn:microsoft.com/office/officeart/2005/8/layout/hierarchy1"/>
    <dgm:cxn modelId="{5E548BFB-8F18-470D-8560-E9BA1EE536F1}" srcId="{6E88AA7C-E02B-442D-B657-6ED5F7EA3E3E}" destId="{B7E78E57-C14F-44C9-8D62-DC351E6B1779}" srcOrd="1" destOrd="0" parTransId="{A41DF789-020E-4226-B0E5-4D7A26632329}" sibTransId="{532C8108-D8BB-4F45-BB44-E5AE9E8D86E3}"/>
    <dgm:cxn modelId="{B948AC11-D770-445B-A803-8FF42201E2D8}" type="presOf" srcId="{08497B5C-3164-4AB0-BA4F-B27AF1422C21}" destId="{02E8B5CF-F2C6-4108-92BF-AB06892C2D27}" srcOrd="0" destOrd="0" presId="urn:microsoft.com/office/officeart/2005/8/layout/hierarchy1"/>
    <dgm:cxn modelId="{8A1E54F0-99FD-48AB-83D3-962A68F619DE}" srcId="{8F3EF899-93D9-4E9A-BE90-3266EFD05350}" destId="{D5B305BC-C029-44AC-984E-C5BA1C227C5F}" srcOrd="2" destOrd="0" parTransId="{92E3C546-B8AF-469C-8118-71403CC8E91D}" sibTransId="{63B024A3-358F-40EC-A7F1-39857C16E244}"/>
    <dgm:cxn modelId="{8C6B92D1-30EB-4E83-8E7A-6E6A24662708}" type="presOf" srcId="{8F3EF899-93D9-4E9A-BE90-3266EFD05350}" destId="{9BCB0FBF-F6E4-4F2C-A88C-FB278EDD42F4}" srcOrd="0" destOrd="0" presId="urn:microsoft.com/office/officeart/2005/8/layout/hierarchy1"/>
    <dgm:cxn modelId="{A5BB262A-6380-4F6E-8FEC-A056E8F4EE69}" type="presOf" srcId="{1468A2CF-001E-4783-B9EB-DF295FBA5B11}" destId="{7BBBB6FC-CD32-4D25-956A-FBEE8DBB5312}" srcOrd="0" destOrd="0" presId="urn:microsoft.com/office/officeart/2005/8/layout/hierarchy1"/>
    <dgm:cxn modelId="{0EF8801F-2850-441E-9374-5838A9A28C37}" srcId="{ACA99BF8-056A-469F-B836-6E436CDF651E}" destId="{6E88AA7C-E02B-442D-B657-6ED5F7EA3E3E}" srcOrd="0" destOrd="0" parTransId="{08497B5C-3164-4AB0-BA4F-B27AF1422C21}" sibTransId="{6A920C6C-55E9-4E37-A9DF-1117C5D90532}"/>
    <dgm:cxn modelId="{78ACEB7B-3AFC-492B-8E2D-8A5EC1F3642B}" type="presParOf" srcId="{35E59B7C-81F2-428E-85EE-8074E9C7F8E1}" destId="{B2086AD2-01B6-43E6-A813-C4881BFB4C61}" srcOrd="0" destOrd="0" presId="urn:microsoft.com/office/officeart/2005/8/layout/hierarchy1"/>
    <dgm:cxn modelId="{E5BBFA3A-D291-4375-8040-8002BCA42FD4}" type="presParOf" srcId="{B2086AD2-01B6-43E6-A813-C4881BFB4C61}" destId="{A4BB21D5-1CFF-4568-AB2F-B81A0E3CBF98}" srcOrd="0" destOrd="0" presId="urn:microsoft.com/office/officeart/2005/8/layout/hierarchy1"/>
    <dgm:cxn modelId="{87A538B2-7B82-47F1-A944-D47740A8DD63}" type="presParOf" srcId="{A4BB21D5-1CFF-4568-AB2F-B81A0E3CBF98}" destId="{9EBB466A-8BBD-4979-A533-99302F50F953}" srcOrd="0" destOrd="0" presId="urn:microsoft.com/office/officeart/2005/8/layout/hierarchy1"/>
    <dgm:cxn modelId="{0E32342A-7A25-4ED4-A68C-72BF94E5D426}" type="presParOf" srcId="{A4BB21D5-1CFF-4568-AB2F-B81A0E3CBF98}" destId="{C68FAD97-FE1D-4F61-84B8-54FB7D409F92}" srcOrd="1" destOrd="0" presId="urn:microsoft.com/office/officeart/2005/8/layout/hierarchy1"/>
    <dgm:cxn modelId="{9455B93B-40E3-411A-A6EA-3B44DF1A09DB}" type="presParOf" srcId="{B2086AD2-01B6-43E6-A813-C4881BFB4C61}" destId="{D5601CFB-694D-4A5E-8066-3868ED37E445}" srcOrd="1" destOrd="0" presId="urn:microsoft.com/office/officeart/2005/8/layout/hierarchy1"/>
    <dgm:cxn modelId="{DAAC4BD3-1AD8-4C86-8C81-6F4CCAD835A5}" type="presParOf" srcId="{D5601CFB-694D-4A5E-8066-3868ED37E445}" destId="{02E8B5CF-F2C6-4108-92BF-AB06892C2D27}" srcOrd="0" destOrd="0" presId="urn:microsoft.com/office/officeart/2005/8/layout/hierarchy1"/>
    <dgm:cxn modelId="{DAE4C3FB-6094-4F17-B47E-E300B1BBB95D}" type="presParOf" srcId="{D5601CFB-694D-4A5E-8066-3868ED37E445}" destId="{A11EFB4E-FE2B-4557-B5F6-8553EE590B81}" srcOrd="1" destOrd="0" presId="urn:microsoft.com/office/officeart/2005/8/layout/hierarchy1"/>
    <dgm:cxn modelId="{F673E162-57B7-4B6C-A91D-41EE9BFF0A82}" type="presParOf" srcId="{A11EFB4E-FE2B-4557-B5F6-8553EE590B81}" destId="{053CC993-B66A-4B10-8312-C48A807F8931}" srcOrd="0" destOrd="0" presId="urn:microsoft.com/office/officeart/2005/8/layout/hierarchy1"/>
    <dgm:cxn modelId="{8932469C-C8DA-452D-B060-128087F0FCC0}" type="presParOf" srcId="{053CC993-B66A-4B10-8312-C48A807F8931}" destId="{4F35CE40-F720-4CE3-8B3A-71792E53490B}" srcOrd="0" destOrd="0" presId="urn:microsoft.com/office/officeart/2005/8/layout/hierarchy1"/>
    <dgm:cxn modelId="{CE83FEC2-20EB-4D90-AB99-C71D75E7105A}" type="presParOf" srcId="{053CC993-B66A-4B10-8312-C48A807F8931}" destId="{10450584-AFC7-4641-BACD-BB7DAFBEA8DA}" srcOrd="1" destOrd="0" presId="urn:microsoft.com/office/officeart/2005/8/layout/hierarchy1"/>
    <dgm:cxn modelId="{A32C4CC2-4EAF-4CE4-B31B-F946B7E37B28}" type="presParOf" srcId="{A11EFB4E-FE2B-4557-B5F6-8553EE590B81}" destId="{7F4C81CD-BC56-4A1B-B375-E5D4F9439ABF}" srcOrd="1" destOrd="0" presId="urn:microsoft.com/office/officeart/2005/8/layout/hierarchy1"/>
    <dgm:cxn modelId="{4210DAF0-7A42-4871-846D-5ADB34617CCC}" type="presParOf" srcId="{7F4C81CD-BC56-4A1B-B375-E5D4F9439ABF}" destId="{7BBBB6FC-CD32-4D25-956A-FBEE8DBB5312}" srcOrd="0" destOrd="0" presId="urn:microsoft.com/office/officeart/2005/8/layout/hierarchy1"/>
    <dgm:cxn modelId="{335107C5-E27E-4A29-9879-D7033847B696}" type="presParOf" srcId="{7F4C81CD-BC56-4A1B-B375-E5D4F9439ABF}" destId="{8374A3C4-3FA3-458C-B3D4-AD699BF2DA9D}" srcOrd="1" destOrd="0" presId="urn:microsoft.com/office/officeart/2005/8/layout/hierarchy1"/>
    <dgm:cxn modelId="{4592C816-079C-4A4E-A0D5-40DC83B18D9F}" type="presParOf" srcId="{8374A3C4-3FA3-458C-B3D4-AD699BF2DA9D}" destId="{617C4BA1-D5DD-4D5D-B431-29868A98133B}" srcOrd="0" destOrd="0" presId="urn:microsoft.com/office/officeart/2005/8/layout/hierarchy1"/>
    <dgm:cxn modelId="{1B73F133-BE33-4D38-9999-620B404E0B04}" type="presParOf" srcId="{617C4BA1-D5DD-4D5D-B431-29868A98133B}" destId="{A0E5CB13-66ED-4D05-8417-7BE346E1500A}" srcOrd="0" destOrd="0" presId="urn:microsoft.com/office/officeart/2005/8/layout/hierarchy1"/>
    <dgm:cxn modelId="{8A02CE2A-4DF0-4BEB-B5EF-8FC1E19759D8}" type="presParOf" srcId="{617C4BA1-D5DD-4D5D-B431-29868A98133B}" destId="{5DD8F633-E1DD-4F44-85B5-00A85F7EF311}" srcOrd="1" destOrd="0" presId="urn:microsoft.com/office/officeart/2005/8/layout/hierarchy1"/>
    <dgm:cxn modelId="{31A88AC2-EE99-4463-9E67-DF5D56C9275C}" type="presParOf" srcId="{8374A3C4-3FA3-458C-B3D4-AD699BF2DA9D}" destId="{16AC9F23-43C3-4CAA-B31A-843C8E5DF94F}" srcOrd="1" destOrd="0" presId="urn:microsoft.com/office/officeart/2005/8/layout/hierarchy1"/>
    <dgm:cxn modelId="{5420A031-780D-4EA2-ADB5-ED8482C058E1}" type="presParOf" srcId="{7F4C81CD-BC56-4A1B-B375-E5D4F9439ABF}" destId="{92B821A4-FF35-48BE-87CE-8B0D43344248}" srcOrd="2" destOrd="0" presId="urn:microsoft.com/office/officeart/2005/8/layout/hierarchy1"/>
    <dgm:cxn modelId="{EED0358B-800E-4FEF-80E7-41058853EE8E}" type="presParOf" srcId="{7F4C81CD-BC56-4A1B-B375-E5D4F9439ABF}" destId="{6545BBC9-AA8E-4A1C-B109-64DB5075ACEE}" srcOrd="3" destOrd="0" presId="urn:microsoft.com/office/officeart/2005/8/layout/hierarchy1"/>
    <dgm:cxn modelId="{7D2AEC66-9681-4B40-AA65-8457308D4459}" type="presParOf" srcId="{6545BBC9-AA8E-4A1C-B109-64DB5075ACEE}" destId="{25BFCC65-5470-4514-8287-66FC91126C7F}" srcOrd="0" destOrd="0" presId="urn:microsoft.com/office/officeart/2005/8/layout/hierarchy1"/>
    <dgm:cxn modelId="{263F6C64-05CD-4F36-85FB-26ADABA6349B}" type="presParOf" srcId="{25BFCC65-5470-4514-8287-66FC91126C7F}" destId="{45E93D57-FE35-4361-9B81-B617B0A2885F}" srcOrd="0" destOrd="0" presId="urn:microsoft.com/office/officeart/2005/8/layout/hierarchy1"/>
    <dgm:cxn modelId="{826151FF-3F0F-4D00-964F-3AFB03EEC624}" type="presParOf" srcId="{25BFCC65-5470-4514-8287-66FC91126C7F}" destId="{9B9DF63F-93AB-4378-AFCA-3EB4B7FA642A}" srcOrd="1" destOrd="0" presId="urn:microsoft.com/office/officeart/2005/8/layout/hierarchy1"/>
    <dgm:cxn modelId="{C5F94C45-5C5F-4A92-9A09-C1004E87BBFF}" type="presParOf" srcId="{6545BBC9-AA8E-4A1C-B109-64DB5075ACEE}" destId="{9A7DD87C-D0A0-4741-B737-14C2A9073676}" srcOrd="1" destOrd="0" presId="urn:microsoft.com/office/officeart/2005/8/layout/hierarchy1"/>
    <dgm:cxn modelId="{8413AD9A-0C78-44A1-A307-15FF0749318B}" type="presParOf" srcId="{D5601CFB-694D-4A5E-8066-3868ED37E445}" destId="{31B90B17-37A2-4A7F-8221-FA765E0A5D99}" srcOrd="2" destOrd="0" presId="urn:microsoft.com/office/officeart/2005/8/layout/hierarchy1"/>
    <dgm:cxn modelId="{A39879BC-6547-44F6-814C-83926B508E28}" type="presParOf" srcId="{D5601CFB-694D-4A5E-8066-3868ED37E445}" destId="{BB58C1D5-0438-402C-B7BE-ED42432BBEA0}" srcOrd="3" destOrd="0" presId="urn:microsoft.com/office/officeart/2005/8/layout/hierarchy1"/>
    <dgm:cxn modelId="{A3906406-AF0B-4E1F-B4FF-035EF260E1F3}" type="presParOf" srcId="{BB58C1D5-0438-402C-B7BE-ED42432BBEA0}" destId="{E7727E25-29BC-4325-BAFB-4D811A16D1C6}" srcOrd="0" destOrd="0" presId="urn:microsoft.com/office/officeart/2005/8/layout/hierarchy1"/>
    <dgm:cxn modelId="{219F8F1E-B396-4323-A70B-46CF8EA21C44}" type="presParOf" srcId="{E7727E25-29BC-4325-BAFB-4D811A16D1C6}" destId="{037D6012-6260-49C9-A229-30C44F6313B1}" srcOrd="0" destOrd="0" presId="urn:microsoft.com/office/officeart/2005/8/layout/hierarchy1"/>
    <dgm:cxn modelId="{629686B9-04A3-4FB2-A8CA-625B2072615B}" type="presParOf" srcId="{E7727E25-29BC-4325-BAFB-4D811A16D1C6}" destId="{9BCB0FBF-F6E4-4F2C-A88C-FB278EDD42F4}" srcOrd="1" destOrd="0" presId="urn:microsoft.com/office/officeart/2005/8/layout/hierarchy1"/>
    <dgm:cxn modelId="{BA6E9FDD-0808-457A-A497-9E901D49A188}" type="presParOf" srcId="{BB58C1D5-0438-402C-B7BE-ED42432BBEA0}" destId="{D791086F-0B2D-417A-830F-E41A05BA73A9}" srcOrd="1" destOrd="0" presId="urn:microsoft.com/office/officeart/2005/8/layout/hierarchy1"/>
    <dgm:cxn modelId="{8029FE63-EC76-464A-A4A9-752127E65DA9}" type="presParOf" srcId="{D791086F-0B2D-417A-830F-E41A05BA73A9}" destId="{0C8AC175-2C8A-4D07-90D4-F3B98508AD76}" srcOrd="0" destOrd="0" presId="urn:microsoft.com/office/officeart/2005/8/layout/hierarchy1"/>
    <dgm:cxn modelId="{406FE8EB-FF46-44A8-BA2B-A3EA5F7210BB}" type="presParOf" srcId="{D791086F-0B2D-417A-830F-E41A05BA73A9}" destId="{4E5BDFC2-F494-4AB7-B15F-CA88D09C350B}" srcOrd="1" destOrd="0" presId="urn:microsoft.com/office/officeart/2005/8/layout/hierarchy1"/>
    <dgm:cxn modelId="{2CB51EC6-7178-46BE-A965-BD3726A869F2}" type="presParOf" srcId="{4E5BDFC2-F494-4AB7-B15F-CA88D09C350B}" destId="{08EBE9C9-353E-4D33-AEC3-791BEA36AE98}" srcOrd="0" destOrd="0" presId="urn:microsoft.com/office/officeart/2005/8/layout/hierarchy1"/>
    <dgm:cxn modelId="{BD69D93D-E666-44DE-B824-2463699FEA9C}" type="presParOf" srcId="{08EBE9C9-353E-4D33-AEC3-791BEA36AE98}" destId="{7BB1B2C0-E431-4BD2-86D2-3623D95ECBB4}" srcOrd="0" destOrd="0" presId="urn:microsoft.com/office/officeart/2005/8/layout/hierarchy1"/>
    <dgm:cxn modelId="{8548D1EC-C390-4E59-AE7C-DA76D579D8B6}" type="presParOf" srcId="{08EBE9C9-353E-4D33-AEC3-791BEA36AE98}" destId="{7A12388C-3F85-4808-A4F1-D88910E2616E}" srcOrd="1" destOrd="0" presId="urn:microsoft.com/office/officeart/2005/8/layout/hierarchy1"/>
    <dgm:cxn modelId="{BD69CB2C-D318-41F0-83D1-AFBE5463EAE9}" type="presParOf" srcId="{4E5BDFC2-F494-4AB7-B15F-CA88D09C350B}" destId="{E96B85A8-F327-4FDA-AC93-E4870B10923B}" srcOrd="1" destOrd="0" presId="urn:microsoft.com/office/officeart/2005/8/layout/hierarchy1"/>
    <dgm:cxn modelId="{F33835B0-4847-46D1-ABDB-CA34AFDE004D}" type="presParOf" srcId="{D791086F-0B2D-417A-830F-E41A05BA73A9}" destId="{9A62AEF8-A384-41BF-BD65-3A55CA46808E}" srcOrd="2" destOrd="0" presId="urn:microsoft.com/office/officeart/2005/8/layout/hierarchy1"/>
    <dgm:cxn modelId="{20B99087-256C-465A-8E8F-3294D4BDFD3E}" type="presParOf" srcId="{D791086F-0B2D-417A-830F-E41A05BA73A9}" destId="{C73D5B4E-A21E-48BE-BB45-D1344B3C6BC0}" srcOrd="3" destOrd="0" presId="urn:microsoft.com/office/officeart/2005/8/layout/hierarchy1"/>
    <dgm:cxn modelId="{4AF78DC6-92D2-4C28-B09A-43AF7930F337}" type="presParOf" srcId="{C73D5B4E-A21E-48BE-BB45-D1344B3C6BC0}" destId="{07E405F7-D4A3-44D2-B41C-DCBEF4E3CB10}" srcOrd="0" destOrd="0" presId="urn:microsoft.com/office/officeart/2005/8/layout/hierarchy1"/>
    <dgm:cxn modelId="{450E67D9-D004-46BF-8C63-3E7E2B48C77F}" type="presParOf" srcId="{07E405F7-D4A3-44D2-B41C-DCBEF4E3CB10}" destId="{2D604C76-0B35-4EBF-8CFD-F7650A4F9873}" srcOrd="0" destOrd="0" presId="urn:microsoft.com/office/officeart/2005/8/layout/hierarchy1"/>
    <dgm:cxn modelId="{65A1CDBD-4857-408F-B65F-BE52F5EF9FA3}" type="presParOf" srcId="{07E405F7-D4A3-44D2-B41C-DCBEF4E3CB10}" destId="{0DA955F3-EC56-4C1F-B698-34E5F947E092}" srcOrd="1" destOrd="0" presId="urn:microsoft.com/office/officeart/2005/8/layout/hierarchy1"/>
    <dgm:cxn modelId="{4E834A7E-C272-4A05-BBAA-4EBED97C9D09}" type="presParOf" srcId="{C73D5B4E-A21E-48BE-BB45-D1344B3C6BC0}" destId="{4E04F532-767E-498E-9485-5F98DDB44ECD}" srcOrd="1" destOrd="0" presId="urn:microsoft.com/office/officeart/2005/8/layout/hierarchy1"/>
    <dgm:cxn modelId="{BD74FDEB-F4DE-4B5C-B961-E5BF0BE9FA1F}" type="presParOf" srcId="{D791086F-0B2D-417A-830F-E41A05BA73A9}" destId="{4EFB4B74-3175-4D6B-9B5F-A54F704BFC01}" srcOrd="4" destOrd="0" presId="urn:microsoft.com/office/officeart/2005/8/layout/hierarchy1"/>
    <dgm:cxn modelId="{ABA17996-C9BD-4352-9C68-2619F4D9ABC8}" type="presParOf" srcId="{D791086F-0B2D-417A-830F-E41A05BA73A9}" destId="{3B31BE6B-D94F-4C12-89A2-B3506607C2A7}" srcOrd="5" destOrd="0" presId="urn:microsoft.com/office/officeart/2005/8/layout/hierarchy1"/>
    <dgm:cxn modelId="{B478CA7F-E3FF-480A-A7D6-DDB835319334}" type="presParOf" srcId="{3B31BE6B-D94F-4C12-89A2-B3506607C2A7}" destId="{1F957F1E-D31A-4310-8C27-154F0D4F1F7F}" srcOrd="0" destOrd="0" presId="urn:microsoft.com/office/officeart/2005/8/layout/hierarchy1"/>
    <dgm:cxn modelId="{71A74706-17F5-4A0E-B3BB-37BC8BC87186}" type="presParOf" srcId="{1F957F1E-D31A-4310-8C27-154F0D4F1F7F}" destId="{15D852AA-1D29-49C9-BB8D-28D8E3B95323}" srcOrd="0" destOrd="0" presId="urn:microsoft.com/office/officeart/2005/8/layout/hierarchy1"/>
    <dgm:cxn modelId="{2C7B03AB-3C79-4C00-8C73-E296F414E459}" type="presParOf" srcId="{1F957F1E-D31A-4310-8C27-154F0D4F1F7F}" destId="{EAC06C31-DA1F-4B19-9C87-CDE6A3BEA29B}" srcOrd="1" destOrd="0" presId="urn:microsoft.com/office/officeart/2005/8/layout/hierarchy1"/>
    <dgm:cxn modelId="{45D7CED4-89F6-4CC2-87DF-93FC8FA880E2}" type="presParOf" srcId="{3B31BE6B-D94F-4C12-89A2-B3506607C2A7}" destId="{B6BCA54F-C70D-44C6-8944-E690A44B3B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68B2DB-18CA-465D-AD05-074276017204}" type="doc">
      <dgm:prSet loTypeId="urn:microsoft.com/office/officeart/2005/8/layout/hList3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B49CDC48-E8DB-4F7C-98E3-B6BED3206D4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i="0" baseline="0" smtClean="0">
              <a:latin typeface="Georgia" pitchFamily="18" charset="0"/>
              <a:cs typeface="Arial" pitchFamily="34" charset="0"/>
            </a:rPr>
            <a:t>Біологічні задачі</a:t>
          </a:r>
          <a:endParaRPr lang="uk-UA" sz="2400" b="1" i="0" baseline="0" dirty="0">
            <a:latin typeface="Georgia" pitchFamily="18" charset="0"/>
            <a:cs typeface="Arial" pitchFamily="34" charset="0"/>
          </a:endParaRPr>
        </a:p>
      </dgm:t>
    </dgm:pt>
    <dgm:pt modelId="{E41F6CC2-1F0D-401F-80EC-42092DF530DE}" type="parTrans" cxnId="{37891248-6EAD-4C96-80DA-79AB2A128AD6}">
      <dgm:prSet/>
      <dgm:spPr/>
      <dgm:t>
        <a:bodyPr/>
        <a:lstStyle/>
        <a:p>
          <a:endParaRPr lang="uk-UA"/>
        </a:p>
      </dgm:t>
    </dgm:pt>
    <dgm:pt modelId="{8E1715DC-1CF4-41EF-B7AB-C08FCCFEE7C5}" type="sibTrans" cxnId="{37891248-6EAD-4C96-80DA-79AB2A128AD6}">
      <dgm:prSet/>
      <dgm:spPr/>
      <dgm:t>
        <a:bodyPr/>
        <a:lstStyle/>
        <a:p>
          <a:endParaRPr lang="uk-UA"/>
        </a:p>
      </dgm:t>
    </dgm:pt>
    <dgm:pt modelId="{9DC43AF7-0D9C-4336-B19B-142C1D3F785F}">
      <dgm:prSet phldrT="[Текст]" custT="1"/>
      <dgm:spPr/>
      <dgm:t>
        <a:bodyPr/>
        <a:lstStyle/>
        <a:p>
          <a:r>
            <a:rPr lang="uk-UA" sz="2400" b="1" i="0" dirty="0" smtClean="0">
              <a:latin typeface="Georgia" pitchFamily="18" charset="0"/>
              <a:cs typeface="Arial" pitchFamily="34" charset="0"/>
            </a:rPr>
            <a:t>За активністю учнів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F0A28517-D2DF-4CB4-BAFE-F648A0AABC6C}" type="parTrans" cxnId="{579FD037-6D0A-4105-B6EC-461B37218259}">
      <dgm:prSet/>
      <dgm:spPr/>
      <dgm:t>
        <a:bodyPr/>
        <a:lstStyle/>
        <a:p>
          <a:endParaRPr lang="uk-UA"/>
        </a:p>
      </dgm:t>
    </dgm:pt>
    <dgm:pt modelId="{A2150D9C-FA66-4739-9178-A3B20A4C8C24}" type="sibTrans" cxnId="{579FD037-6D0A-4105-B6EC-461B37218259}">
      <dgm:prSet/>
      <dgm:spPr/>
      <dgm:t>
        <a:bodyPr/>
        <a:lstStyle/>
        <a:p>
          <a:endParaRPr lang="uk-UA"/>
        </a:p>
      </dgm:t>
    </dgm:pt>
    <dgm:pt modelId="{D92F8EC7-2B9A-42D3-9252-058408C7067B}">
      <dgm:prSet phldrT="[Текст]" custT="1"/>
      <dgm:spPr/>
      <dgm:t>
        <a:bodyPr/>
        <a:lstStyle/>
        <a:p>
          <a:r>
            <a:rPr lang="uk-UA" sz="2400" b="1" i="0" dirty="0" smtClean="0">
              <a:latin typeface="Georgia" pitchFamily="18" charset="0"/>
              <a:cs typeface="Arial" pitchFamily="34" charset="0"/>
            </a:rPr>
            <a:t>За характеристи-кою невідомого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8ABA712D-4D0D-4572-9455-D88497CC1E3A}" type="parTrans" cxnId="{8EB329F8-3144-4754-A85B-1E142E1AA083}">
      <dgm:prSet/>
      <dgm:spPr/>
      <dgm:t>
        <a:bodyPr/>
        <a:lstStyle/>
        <a:p>
          <a:endParaRPr lang="uk-UA"/>
        </a:p>
      </dgm:t>
    </dgm:pt>
    <dgm:pt modelId="{F454EAF7-2871-442A-917C-43FFED62920E}" type="sibTrans" cxnId="{8EB329F8-3144-4754-A85B-1E142E1AA083}">
      <dgm:prSet/>
      <dgm:spPr/>
      <dgm:t>
        <a:bodyPr/>
        <a:lstStyle/>
        <a:p>
          <a:endParaRPr lang="uk-UA"/>
        </a:p>
      </dgm:t>
    </dgm:pt>
    <dgm:pt modelId="{50322295-DDA3-4786-82AC-CD811FC01402}">
      <dgm:prSet phldrT="[Текст]" custT="1"/>
      <dgm:spPr/>
      <dgm:t>
        <a:bodyPr/>
        <a:lstStyle/>
        <a:p>
          <a:r>
            <a:rPr lang="uk-UA" sz="2400" b="1" i="0" dirty="0" smtClean="0">
              <a:latin typeface="Georgia" pitchFamily="18" charset="0"/>
              <a:cs typeface="Arial" pitchFamily="34" charset="0"/>
            </a:rPr>
            <a:t>За змістом</a:t>
          </a:r>
          <a:endParaRPr lang="uk-UA" sz="2400" b="1" i="0" dirty="0">
            <a:latin typeface="Georgia" pitchFamily="18" charset="0"/>
            <a:cs typeface="Arial" pitchFamily="34" charset="0"/>
          </a:endParaRPr>
        </a:p>
      </dgm:t>
    </dgm:pt>
    <dgm:pt modelId="{342B8F09-83B9-4EB6-97BC-11E3AB3F1A23}" type="parTrans" cxnId="{614DD4EE-8713-45CD-82B0-BF8B64C3161D}">
      <dgm:prSet/>
      <dgm:spPr/>
      <dgm:t>
        <a:bodyPr/>
        <a:lstStyle/>
        <a:p>
          <a:endParaRPr lang="uk-UA"/>
        </a:p>
      </dgm:t>
    </dgm:pt>
    <dgm:pt modelId="{DFCC8682-A080-46B3-9F1A-DC068DFD055A}" type="sibTrans" cxnId="{614DD4EE-8713-45CD-82B0-BF8B64C3161D}">
      <dgm:prSet/>
      <dgm:spPr/>
      <dgm:t>
        <a:bodyPr/>
        <a:lstStyle/>
        <a:p>
          <a:endParaRPr lang="uk-UA"/>
        </a:p>
      </dgm:t>
    </dgm:pt>
    <dgm:pt modelId="{26D88B11-C468-4B65-B705-B99C328F9C51}" type="pres">
      <dgm:prSet presAssocID="{CB68B2DB-18CA-465D-AD05-0742760172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A773D0-E014-4B60-A54B-04743B67E7C2}" type="pres">
      <dgm:prSet presAssocID="{B49CDC48-E8DB-4F7C-98E3-B6BED3206D41}" presName="roof" presStyleLbl="dkBgShp" presStyleIdx="0" presStyleCnt="2"/>
      <dgm:spPr/>
      <dgm:t>
        <a:bodyPr/>
        <a:lstStyle/>
        <a:p>
          <a:endParaRPr lang="ru-RU"/>
        </a:p>
      </dgm:t>
    </dgm:pt>
    <dgm:pt modelId="{B9631439-E2C6-4058-9E6B-60176FD30EC0}" type="pres">
      <dgm:prSet presAssocID="{B49CDC48-E8DB-4F7C-98E3-B6BED3206D41}" presName="pillars" presStyleCnt="0"/>
      <dgm:spPr/>
      <dgm:t>
        <a:bodyPr/>
        <a:lstStyle/>
        <a:p>
          <a:endParaRPr lang="ru-RU"/>
        </a:p>
      </dgm:t>
    </dgm:pt>
    <dgm:pt modelId="{1AE16C0C-6ADA-4FC4-B796-60B451827E83}" type="pres">
      <dgm:prSet presAssocID="{B49CDC48-E8DB-4F7C-98E3-B6BED3206D4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BB85C4-5921-4198-9DBF-B04DF5338689}" type="pres">
      <dgm:prSet presAssocID="{D92F8EC7-2B9A-42D3-9252-058408C7067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2FCB24-BBDC-493D-8178-6F3BDB289872}" type="pres">
      <dgm:prSet presAssocID="{50322295-DDA3-4786-82AC-CD811FC0140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CD1D7C-2821-4990-81B5-302796B8308F}" type="pres">
      <dgm:prSet presAssocID="{B49CDC48-E8DB-4F7C-98E3-B6BED3206D41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614DD4EE-8713-45CD-82B0-BF8B64C3161D}" srcId="{B49CDC48-E8DB-4F7C-98E3-B6BED3206D41}" destId="{50322295-DDA3-4786-82AC-CD811FC01402}" srcOrd="2" destOrd="0" parTransId="{342B8F09-83B9-4EB6-97BC-11E3AB3F1A23}" sibTransId="{DFCC8682-A080-46B3-9F1A-DC068DFD055A}"/>
    <dgm:cxn modelId="{693079BD-F9EB-421F-82E6-ABC1E443B9A2}" type="presOf" srcId="{9DC43AF7-0D9C-4336-B19B-142C1D3F785F}" destId="{1AE16C0C-6ADA-4FC4-B796-60B451827E83}" srcOrd="0" destOrd="0" presId="urn:microsoft.com/office/officeart/2005/8/layout/hList3"/>
    <dgm:cxn modelId="{C7963448-671A-446C-8068-E23EA78A4ACD}" type="presOf" srcId="{B49CDC48-E8DB-4F7C-98E3-B6BED3206D41}" destId="{66A773D0-E014-4B60-A54B-04743B67E7C2}" srcOrd="0" destOrd="0" presId="urn:microsoft.com/office/officeart/2005/8/layout/hList3"/>
    <dgm:cxn modelId="{110C3682-873F-4C1D-B368-CE16717457CE}" type="presOf" srcId="{D92F8EC7-2B9A-42D3-9252-058408C7067B}" destId="{12BB85C4-5921-4198-9DBF-B04DF5338689}" srcOrd="0" destOrd="0" presId="urn:microsoft.com/office/officeart/2005/8/layout/hList3"/>
    <dgm:cxn modelId="{3FB4229B-1CAC-448A-9623-88A8EDE7E410}" type="presOf" srcId="{50322295-DDA3-4786-82AC-CD811FC01402}" destId="{5D2FCB24-BBDC-493D-8178-6F3BDB289872}" srcOrd="0" destOrd="0" presId="urn:microsoft.com/office/officeart/2005/8/layout/hList3"/>
    <dgm:cxn modelId="{37891248-6EAD-4C96-80DA-79AB2A128AD6}" srcId="{CB68B2DB-18CA-465D-AD05-074276017204}" destId="{B49CDC48-E8DB-4F7C-98E3-B6BED3206D41}" srcOrd="0" destOrd="0" parTransId="{E41F6CC2-1F0D-401F-80EC-42092DF530DE}" sibTransId="{8E1715DC-1CF4-41EF-B7AB-C08FCCFEE7C5}"/>
    <dgm:cxn modelId="{BF133DEA-CC63-4395-9AC2-CE79290C2ABA}" type="presOf" srcId="{CB68B2DB-18CA-465D-AD05-074276017204}" destId="{26D88B11-C468-4B65-B705-B99C328F9C51}" srcOrd="0" destOrd="0" presId="urn:microsoft.com/office/officeart/2005/8/layout/hList3"/>
    <dgm:cxn modelId="{8EB329F8-3144-4754-A85B-1E142E1AA083}" srcId="{B49CDC48-E8DB-4F7C-98E3-B6BED3206D41}" destId="{D92F8EC7-2B9A-42D3-9252-058408C7067B}" srcOrd="1" destOrd="0" parTransId="{8ABA712D-4D0D-4572-9455-D88497CC1E3A}" sibTransId="{F454EAF7-2871-442A-917C-43FFED62920E}"/>
    <dgm:cxn modelId="{579FD037-6D0A-4105-B6EC-461B37218259}" srcId="{B49CDC48-E8DB-4F7C-98E3-B6BED3206D41}" destId="{9DC43AF7-0D9C-4336-B19B-142C1D3F785F}" srcOrd="0" destOrd="0" parTransId="{F0A28517-D2DF-4CB4-BAFE-F648A0AABC6C}" sibTransId="{A2150D9C-FA66-4739-9178-A3B20A4C8C24}"/>
    <dgm:cxn modelId="{CA752EE6-299B-4CE8-B2C9-5181F99103A4}" type="presParOf" srcId="{26D88B11-C468-4B65-B705-B99C328F9C51}" destId="{66A773D0-E014-4B60-A54B-04743B67E7C2}" srcOrd="0" destOrd="0" presId="urn:microsoft.com/office/officeart/2005/8/layout/hList3"/>
    <dgm:cxn modelId="{3B7223C5-F9EF-4C51-B0AB-A24ACBC13BEF}" type="presParOf" srcId="{26D88B11-C468-4B65-B705-B99C328F9C51}" destId="{B9631439-E2C6-4058-9E6B-60176FD30EC0}" srcOrd="1" destOrd="0" presId="urn:microsoft.com/office/officeart/2005/8/layout/hList3"/>
    <dgm:cxn modelId="{E5ED96BB-A9DF-42C7-8150-EECCA08663A4}" type="presParOf" srcId="{B9631439-E2C6-4058-9E6B-60176FD30EC0}" destId="{1AE16C0C-6ADA-4FC4-B796-60B451827E83}" srcOrd="0" destOrd="0" presId="urn:microsoft.com/office/officeart/2005/8/layout/hList3"/>
    <dgm:cxn modelId="{1D9EB7EE-E2E9-436D-9544-E217B73769F6}" type="presParOf" srcId="{B9631439-E2C6-4058-9E6B-60176FD30EC0}" destId="{12BB85C4-5921-4198-9DBF-B04DF5338689}" srcOrd="1" destOrd="0" presId="urn:microsoft.com/office/officeart/2005/8/layout/hList3"/>
    <dgm:cxn modelId="{9F0E1080-037E-478F-8BED-1FBED1E0775C}" type="presParOf" srcId="{B9631439-E2C6-4058-9E6B-60176FD30EC0}" destId="{5D2FCB24-BBDC-493D-8178-6F3BDB289872}" srcOrd="2" destOrd="0" presId="urn:microsoft.com/office/officeart/2005/8/layout/hList3"/>
    <dgm:cxn modelId="{18030C98-4C47-4F71-95D5-F262841C93C9}" type="presParOf" srcId="{26D88B11-C468-4B65-B705-B99C328F9C51}" destId="{F7CD1D7C-2821-4990-81B5-302796B8308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779A50-CF38-41D0-9691-A7AE59D80C9E}" type="doc">
      <dgm:prSet loTypeId="urn:microsoft.com/office/officeart/2005/8/layout/list1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E32AA9EF-AB5D-46CB-A1C0-455F61D84B2A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Методи, що формують навички самопізнання і самоаналізу </a:t>
          </a:r>
          <a:endParaRPr lang="ru-RU" dirty="0">
            <a:latin typeface="Georgia" pitchFamily="18" charset="0"/>
          </a:endParaRPr>
        </a:p>
      </dgm:t>
    </dgm:pt>
    <dgm:pt modelId="{5169F315-8FD1-475C-9FBD-A5D0BA4BF32C}" type="parTrans" cxnId="{4A048564-43D1-4304-B3A4-2A29F607E54D}">
      <dgm:prSet/>
      <dgm:spPr/>
      <dgm:t>
        <a:bodyPr/>
        <a:lstStyle/>
        <a:p>
          <a:endParaRPr lang="ru-RU"/>
        </a:p>
      </dgm:t>
    </dgm:pt>
    <dgm:pt modelId="{03C8EF55-9CA6-42DB-BB4E-F375EA5B64DE}" type="sibTrans" cxnId="{4A048564-43D1-4304-B3A4-2A29F607E54D}">
      <dgm:prSet/>
      <dgm:spPr/>
      <dgm:t>
        <a:bodyPr/>
        <a:lstStyle/>
        <a:p>
          <a:endParaRPr lang="ru-RU"/>
        </a:p>
      </dgm:t>
    </dgm:pt>
    <dgm:pt modelId="{86AD6FE6-00F7-4A23-BC52-C0EFBD9ABD4B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Методи, що формують здатність до рефлексії </a:t>
          </a:r>
          <a:endParaRPr lang="ru-RU" dirty="0">
            <a:latin typeface="Georgia" pitchFamily="18" charset="0"/>
          </a:endParaRPr>
        </a:p>
      </dgm:t>
    </dgm:pt>
    <dgm:pt modelId="{24010AB9-287B-4B00-8689-56C15072F247}" type="parTrans" cxnId="{E26ECC2A-11B1-4432-8E48-BF40BC2E41B6}">
      <dgm:prSet/>
      <dgm:spPr/>
      <dgm:t>
        <a:bodyPr/>
        <a:lstStyle/>
        <a:p>
          <a:endParaRPr lang="ru-RU"/>
        </a:p>
      </dgm:t>
    </dgm:pt>
    <dgm:pt modelId="{C7D41E70-9DA9-48DB-9DBE-83367730F06B}" type="sibTrans" cxnId="{E26ECC2A-11B1-4432-8E48-BF40BC2E41B6}">
      <dgm:prSet/>
      <dgm:spPr/>
      <dgm:t>
        <a:bodyPr/>
        <a:lstStyle/>
        <a:p>
          <a:endParaRPr lang="ru-RU"/>
        </a:p>
      </dgm:t>
    </dgm:pt>
    <dgm:pt modelId="{139A79EE-5949-4875-B3B5-3AAACAED7758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Методи, що формують навички саморегуляції</a:t>
          </a:r>
          <a:endParaRPr lang="ru-RU" dirty="0">
            <a:latin typeface="Georgia" pitchFamily="18" charset="0"/>
          </a:endParaRPr>
        </a:p>
      </dgm:t>
    </dgm:pt>
    <dgm:pt modelId="{7776EC38-45D6-4DC2-AC8B-FC53A3CB57E4}" type="parTrans" cxnId="{0C28F5A9-50EE-4602-8BE1-6304382104F7}">
      <dgm:prSet/>
      <dgm:spPr/>
      <dgm:t>
        <a:bodyPr/>
        <a:lstStyle/>
        <a:p>
          <a:endParaRPr lang="ru-RU"/>
        </a:p>
      </dgm:t>
    </dgm:pt>
    <dgm:pt modelId="{E8C48341-84AF-4C6D-AB54-AC4BA1F5FFC2}" type="sibTrans" cxnId="{0C28F5A9-50EE-4602-8BE1-6304382104F7}">
      <dgm:prSet/>
      <dgm:spPr/>
      <dgm:t>
        <a:bodyPr/>
        <a:lstStyle/>
        <a:p>
          <a:endParaRPr lang="ru-RU"/>
        </a:p>
      </dgm:t>
    </dgm:pt>
    <dgm:pt modelId="{B6DEF053-DE98-4E09-854F-9D55BD6164EF}">
      <dgm:prSet phldrT="[Текст]"/>
      <dgm:spPr/>
      <dgm:t>
        <a:bodyPr/>
        <a:lstStyle/>
        <a:p>
          <a:r>
            <a:rPr lang="uk-UA" dirty="0" smtClean="0">
              <a:latin typeface="Georgia" pitchFamily="18" charset="0"/>
            </a:rPr>
            <a:t>Методи, що формують навички самооцінки і самокритики</a:t>
          </a:r>
          <a:endParaRPr lang="ru-RU" dirty="0">
            <a:latin typeface="Georgia" pitchFamily="18" charset="0"/>
          </a:endParaRPr>
        </a:p>
      </dgm:t>
    </dgm:pt>
    <dgm:pt modelId="{74BF946C-6E9F-417C-A35F-7D36FBF745B2}" type="parTrans" cxnId="{FF05A54A-EDB8-4BC5-A0F6-F7570778E074}">
      <dgm:prSet/>
      <dgm:spPr/>
    </dgm:pt>
    <dgm:pt modelId="{9A868EC9-E2B0-497D-A283-36A5CF62258C}" type="sibTrans" cxnId="{FF05A54A-EDB8-4BC5-A0F6-F7570778E074}">
      <dgm:prSet/>
      <dgm:spPr/>
    </dgm:pt>
    <dgm:pt modelId="{E394C888-561C-4C14-BD75-2F971DB40FAE}" type="pres">
      <dgm:prSet presAssocID="{84779A50-CF38-41D0-9691-A7AE59D80C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B79B9-6D85-4B1C-97CC-757ADA5AAD5D}" type="pres">
      <dgm:prSet presAssocID="{E32AA9EF-AB5D-46CB-A1C0-455F61D84B2A}" presName="parentLin" presStyleCnt="0"/>
      <dgm:spPr/>
    </dgm:pt>
    <dgm:pt modelId="{80A272AF-91AA-431A-8E31-982597CE3F37}" type="pres">
      <dgm:prSet presAssocID="{E32AA9EF-AB5D-46CB-A1C0-455F61D84B2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52C8B46-6432-4008-893D-ADEC6D42FA01}" type="pres">
      <dgm:prSet presAssocID="{E32AA9EF-AB5D-46CB-A1C0-455F61D84B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DA2A2-ACCE-4EBE-82F5-E0CF699D8E98}" type="pres">
      <dgm:prSet presAssocID="{E32AA9EF-AB5D-46CB-A1C0-455F61D84B2A}" presName="negativeSpace" presStyleCnt="0"/>
      <dgm:spPr/>
    </dgm:pt>
    <dgm:pt modelId="{94C19698-B3A1-4DC4-81F3-9DD7C2CA4571}" type="pres">
      <dgm:prSet presAssocID="{E32AA9EF-AB5D-46CB-A1C0-455F61D84B2A}" presName="childText" presStyleLbl="conFgAcc1" presStyleIdx="0" presStyleCnt="4">
        <dgm:presLayoutVars>
          <dgm:bulletEnabled val="1"/>
        </dgm:presLayoutVars>
      </dgm:prSet>
      <dgm:spPr/>
    </dgm:pt>
    <dgm:pt modelId="{1FFD3879-8C59-42C2-9D33-CFCA51676CAC}" type="pres">
      <dgm:prSet presAssocID="{03C8EF55-9CA6-42DB-BB4E-F375EA5B64DE}" presName="spaceBetweenRectangles" presStyleCnt="0"/>
      <dgm:spPr/>
    </dgm:pt>
    <dgm:pt modelId="{220D2C8C-441F-4770-9880-2FFEC36D6FBC}" type="pres">
      <dgm:prSet presAssocID="{B6DEF053-DE98-4E09-854F-9D55BD6164EF}" presName="parentLin" presStyleCnt="0"/>
      <dgm:spPr/>
    </dgm:pt>
    <dgm:pt modelId="{1C4F8AAB-9685-4263-9C32-A97EC0BAD5EB}" type="pres">
      <dgm:prSet presAssocID="{B6DEF053-DE98-4E09-854F-9D55BD6164E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CCAB4E2-0C56-497C-BBD0-FAA5F31360CB}" type="pres">
      <dgm:prSet presAssocID="{B6DEF053-DE98-4E09-854F-9D55BD6164E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C9B22-D6B8-43B6-85AC-E6CE23EE50C0}" type="pres">
      <dgm:prSet presAssocID="{B6DEF053-DE98-4E09-854F-9D55BD6164EF}" presName="negativeSpace" presStyleCnt="0"/>
      <dgm:spPr/>
    </dgm:pt>
    <dgm:pt modelId="{6DB1A4AC-64C2-4627-B75B-0C11F3DB87D8}" type="pres">
      <dgm:prSet presAssocID="{B6DEF053-DE98-4E09-854F-9D55BD6164EF}" presName="childText" presStyleLbl="conFgAcc1" presStyleIdx="1" presStyleCnt="4">
        <dgm:presLayoutVars>
          <dgm:bulletEnabled val="1"/>
        </dgm:presLayoutVars>
      </dgm:prSet>
      <dgm:spPr/>
    </dgm:pt>
    <dgm:pt modelId="{9AB9B42B-70B9-48AD-AB6E-D0012DE06D44}" type="pres">
      <dgm:prSet presAssocID="{9A868EC9-E2B0-497D-A283-36A5CF62258C}" presName="spaceBetweenRectangles" presStyleCnt="0"/>
      <dgm:spPr/>
    </dgm:pt>
    <dgm:pt modelId="{AC776F1F-D699-49E3-963C-4D8C8E0ECE9D}" type="pres">
      <dgm:prSet presAssocID="{86AD6FE6-00F7-4A23-BC52-C0EFBD9ABD4B}" presName="parentLin" presStyleCnt="0"/>
      <dgm:spPr/>
    </dgm:pt>
    <dgm:pt modelId="{03E82F05-FB9E-4DEA-B1F7-301FC958EF84}" type="pres">
      <dgm:prSet presAssocID="{86AD6FE6-00F7-4A23-BC52-C0EFBD9ABD4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A98BE25-F76D-468C-8FA5-5CF427DC3E60}" type="pres">
      <dgm:prSet presAssocID="{86AD6FE6-00F7-4A23-BC52-C0EFBD9ABD4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B29D5-DD3D-4858-9358-81A36494BC8D}" type="pres">
      <dgm:prSet presAssocID="{86AD6FE6-00F7-4A23-BC52-C0EFBD9ABD4B}" presName="negativeSpace" presStyleCnt="0"/>
      <dgm:spPr/>
    </dgm:pt>
    <dgm:pt modelId="{0EA1666A-FCF4-4679-ADEC-AD832B92A924}" type="pres">
      <dgm:prSet presAssocID="{86AD6FE6-00F7-4A23-BC52-C0EFBD9ABD4B}" presName="childText" presStyleLbl="conFgAcc1" presStyleIdx="2" presStyleCnt="4">
        <dgm:presLayoutVars>
          <dgm:bulletEnabled val="1"/>
        </dgm:presLayoutVars>
      </dgm:prSet>
      <dgm:spPr/>
    </dgm:pt>
    <dgm:pt modelId="{729FE099-DBA9-49B7-B4AB-787FE8D60804}" type="pres">
      <dgm:prSet presAssocID="{C7D41E70-9DA9-48DB-9DBE-83367730F06B}" presName="spaceBetweenRectangles" presStyleCnt="0"/>
      <dgm:spPr/>
    </dgm:pt>
    <dgm:pt modelId="{44A55C90-D572-4983-B0C7-7B5C97F6D5D8}" type="pres">
      <dgm:prSet presAssocID="{139A79EE-5949-4875-B3B5-3AAACAED7758}" presName="parentLin" presStyleCnt="0"/>
      <dgm:spPr/>
    </dgm:pt>
    <dgm:pt modelId="{D63855CE-9821-4220-ABEA-BBE95D37C7AD}" type="pres">
      <dgm:prSet presAssocID="{139A79EE-5949-4875-B3B5-3AAACAED775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ADB175E-2362-469C-8B74-C90611D4DB61}" type="pres">
      <dgm:prSet presAssocID="{139A79EE-5949-4875-B3B5-3AAACAED77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85EC2-95B7-4196-80A6-58C245AAED57}" type="pres">
      <dgm:prSet presAssocID="{139A79EE-5949-4875-B3B5-3AAACAED7758}" presName="negativeSpace" presStyleCnt="0"/>
      <dgm:spPr/>
    </dgm:pt>
    <dgm:pt modelId="{9BE8BCBB-954C-49D9-8F82-EE59CDDA9668}" type="pres">
      <dgm:prSet presAssocID="{139A79EE-5949-4875-B3B5-3AAACAED775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C28F5A9-50EE-4602-8BE1-6304382104F7}" srcId="{84779A50-CF38-41D0-9691-A7AE59D80C9E}" destId="{139A79EE-5949-4875-B3B5-3AAACAED7758}" srcOrd="3" destOrd="0" parTransId="{7776EC38-45D6-4DC2-AC8B-FC53A3CB57E4}" sibTransId="{E8C48341-84AF-4C6D-AB54-AC4BA1F5FFC2}"/>
    <dgm:cxn modelId="{44D0393B-7297-43B6-A6BD-A3DECE96B3C8}" type="presOf" srcId="{B6DEF053-DE98-4E09-854F-9D55BD6164EF}" destId="{1CCAB4E2-0C56-497C-BBD0-FAA5F31360CB}" srcOrd="1" destOrd="0" presId="urn:microsoft.com/office/officeart/2005/8/layout/list1"/>
    <dgm:cxn modelId="{E9D32CCA-CE69-41CC-8512-361A08070F12}" type="presOf" srcId="{139A79EE-5949-4875-B3B5-3AAACAED7758}" destId="{D63855CE-9821-4220-ABEA-BBE95D37C7AD}" srcOrd="0" destOrd="0" presId="urn:microsoft.com/office/officeart/2005/8/layout/list1"/>
    <dgm:cxn modelId="{726832A0-AE93-427F-B539-DF6CBA47A9E9}" type="presOf" srcId="{E32AA9EF-AB5D-46CB-A1C0-455F61D84B2A}" destId="{B52C8B46-6432-4008-893D-ADEC6D42FA01}" srcOrd="1" destOrd="0" presId="urn:microsoft.com/office/officeart/2005/8/layout/list1"/>
    <dgm:cxn modelId="{E26ECC2A-11B1-4432-8E48-BF40BC2E41B6}" srcId="{84779A50-CF38-41D0-9691-A7AE59D80C9E}" destId="{86AD6FE6-00F7-4A23-BC52-C0EFBD9ABD4B}" srcOrd="2" destOrd="0" parTransId="{24010AB9-287B-4B00-8689-56C15072F247}" sibTransId="{C7D41E70-9DA9-48DB-9DBE-83367730F06B}"/>
    <dgm:cxn modelId="{4A048564-43D1-4304-B3A4-2A29F607E54D}" srcId="{84779A50-CF38-41D0-9691-A7AE59D80C9E}" destId="{E32AA9EF-AB5D-46CB-A1C0-455F61D84B2A}" srcOrd="0" destOrd="0" parTransId="{5169F315-8FD1-475C-9FBD-A5D0BA4BF32C}" sibTransId="{03C8EF55-9CA6-42DB-BB4E-F375EA5B64DE}"/>
    <dgm:cxn modelId="{920332FA-510B-4EA2-B7C3-F05E40E0097A}" type="presOf" srcId="{B6DEF053-DE98-4E09-854F-9D55BD6164EF}" destId="{1C4F8AAB-9685-4263-9C32-A97EC0BAD5EB}" srcOrd="0" destOrd="0" presId="urn:microsoft.com/office/officeart/2005/8/layout/list1"/>
    <dgm:cxn modelId="{84D11F78-D035-40E1-83D5-BC0A5A98A3F1}" type="presOf" srcId="{86AD6FE6-00F7-4A23-BC52-C0EFBD9ABD4B}" destId="{03E82F05-FB9E-4DEA-B1F7-301FC958EF84}" srcOrd="0" destOrd="0" presId="urn:microsoft.com/office/officeart/2005/8/layout/list1"/>
    <dgm:cxn modelId="{FF05A54A-EDB8-4BC5-A0F6-F7570778E074}" srcId="{84779A50-CF38-41D0-9691-A7AE59D80C9E}" destId="{B6DEF053-DE98-4E09-854F-9D55BD6164EF}" srcOrd="1" destOrd="0" parTransId="{74BF946C-6E9F-417C-A35F-7D36FBF745B2}" sibTransId="{9A868EC9-E2B0-497D-A283-36A5CF62258C}"/>
    <dgm:cxn modelId="{89BD8C08-92A4-4D16-A147-A03FFF9A0BC9}" type="presOf" srcId="{E32AA9EF-AB5D-46CB-A1C0-455F61D84B2A}" destId="{80A272AF-91AA-431A-8E31-982597CE3F37}" srcOrd="0" destOrd="0" presId="urn:microsoft.com/office/officeart/2005/8/layout/list1"/>
    <dgm:cxn modelId="{3B74D406-967E-4C33-884F-27A2DBE754C9}" type="presOf" srcId="{84779A50-CF38-41D0-9691-A7AE59D80C9E}" destId="{E394C888-561C-4C14-BD75-2F971DB40FAE}" srcOrd="0" destOrd="0" presId="urn:microsoft.com/office/officeart/2005/8/layout/list1"/>
    <dgm:cxn modelId="{92104DA9-95FD-4095-A898-E55858CA87A2}" type="presOf" srcId="{139A79EE-5949-4875-B3B5-3AAACAED7758}" destId="{EADB175E-2362-469C-8B74-C90611D4DB61}" srcOrd="1" destOrd="0" presId="urn:microsoft.com/office/officeart/2005/8/layout/list1"/>
    <dgm:cxn modelId="{C9711149-521F-456F-B0B6-9C9BA2CC6CBF}" type="presOf" srcId="{86AD6FE6-00F7-4A23-BC52-C0EFBD9ABD4B}" destId="{DA98BE25-F76D-468C-8FA5-5CF427DC3E60}" srcOrd="1" destOrd="0" presId="urn:microsoft.com/office/officeart/2005/8/layout/list1"/>
    <dgm:cxn modelId="{17277267-D3AD-4D5A-842F-772BA4A2298B}" type="presParOf" srcId="{E394C888-561C-4C14-BD75-2F971DB40FAE}" destId="{F30B79B9-6D85-4B1C-97CC-757ADA5AAD5D}" srcOrd="0" destOrd="0" presId="urn:microsoft.com/office/officeart/2005/8/layout/list1"/>
    <dgm:cxn modelId="{E1097671-E758-4D17-B206-C70676FE799A}" type="presParOf" srcId="{F30B79B9-6D85-4B1C-97CC-757ADA5AAD5D}" destId="{80A272AF-91AA-431A-8E31-982597CE3F37}" srcOrd="0" destOrd="0" presId="urn:microsoft.com/office/officeart/2005/8/layout/list1"/>
    <dgm:cxn modelId="{4EC21F36-111D-4148-B06A-CD8615006C6B}" type="presParOf" srcId="{F30B79B9-6D85-4B1C-97CC-757ADA5AAD5D}" destId="{B52C8B46-6432-4008-893D-ADEC6D42FA01}" srcOrd="1" destOrd="0" presId="urn:microsoft.com/office/officeart/2005/8/layout/list1"/>
    <dgm:cxn modelId="{DAA8E6C6-6C2B-4D4D-8A7C-4B7F7FA69608}" type="presParOf" srcId="{E394C888-561C-4C14-BD75-2F971DB40FAE}" destId="{38DDA2A2-ACCE-4EBE-82F5-E0CF699D8E98}" srcOrd="1" destOrd="0" presId="urn:microsoft.com/office/officeart/2005/8/layout/list1"/>
    <dgm:cxn modelId="{8F3BE963-9494-41A7-B8BC-AA1C03348406}" type="presParOf" srcId="{E394C888-561C-4C14-BD75-2F971DB40FAE}" destId="{94C19698-B3A1-4DC4-81F3-9DD7C2CA4571}" srcOrd="2" destOrd="0" presId="urn:microsoft.com/office/officeart/2005/8/layout/list1"/>
    <dgm:cxn modelId="{0F7E9AB8-29D9-44C0-9671-85A3FC5E6C17}" type="presParOf" srcId="{E394C888-561C-4C14-BD75-2F971DB40FAE}" destId="{1FFD3879-8C59-42C2-9D33-CFCA51676CAC}" srcOrd="3" destOrd="0" presId="urn:microsoft.com/office/officeart/2005/8/layout/list1"/>
    <dgm:cxn modelId="{E5751E1F-480B-4BED-A3B5-CC349BDB8195}" type="presParOf" srcId="{E394C888-561C-4C14-BD75-2F971DB40FAE}" destId="{220D2C8C-441F-4770-9880-2FFEC36D6FBC}" srcOrd="4" destOrd="0" presId="urn:microsoft.com/office/officeart/2005/8/layout/list1"/>
    <dgm:cxn modelId="{42DA256C-1364-4C0E-9E5F-3E6482BDA9DB}" type="presParOf" srcId="{220D2C8C-441F-4770-9880-2FFEC36D6FBC}" destId="{1C4F8AAB-9685-4263-9C32-A97EC0BAD5EB}" srcOrd="0" destOrd="0" presId="urn:microsoft.com/office/officeart/2005/8/layout/list1"/>
    <dgm:cxn modelId="{450A81D6-57E7-4F1E-A456-69486B6D2342}" type="presParOf" srcId="{220D2C8C-441F-4770-9880-2FFEC36D6FBC}" destId="{1CCAB4E2-0C56-497C-BBD0-FAA5F31360CB}" srcOrd="1" destOrd="0" presId="urn:microsoft.com/office/officeart/2005/8/layout/list1"/>
    <dgm:cxn modelId="{601FE6C8-1B2A-4B27-98E1-60536B56B555}" type="presParOf" srcId="{E394C888-561C-4C14-BD75-2F971DB40FAE}" destId="{AE4C9B22-D6B8-43B6-85AC-E6CE23EE50C0}" srcOrd="5" destOrd="0" presId="urn:microsoft.com/office/officeart/2005/8/layout/list1"/>
    <dgm:cxn modelId="{9CCEF300-9161-43CE-9BB7-1959315F8C6D}" type="presParOf" srcId="{E394C888-561C-4C14-BD75-2F971DB40FAE}" destId="{6DB1A4AC-64C2-4627-B75B-0C11F3DB87D8}" srcOrd="6" destOrd="0" presId="urn:microsoft.com/office/officeart/2005/8/layout/list1"/>
    <dgm:cxn modelId="{78384A59-6D9A-4F2C-B92A-85379DDD6037}" type="presParOf" srcId="{E394C888-561C-4C14-BD75-2F971DB40FAE}" destId="{9AB9B42B-70B9-48AD-AB6E-D0012DE06D44}" srcOrd="7" destOrd="0" presId="urn:microsoft.com/office/officeart/2005/8/layout/list1"/>
    <dgm:cxn modelId="{9C0FD58F-B587-472B-ABB5-DAC5D19BBFCC}" type="presParOf" srcId="{E394C888-561C-4C14-BD75-2F971DB40FAE}" destId="{AC776F1F-D699-49E3-963C-4D8C8E0ECE9D}" srcOrd="8" destOrd="0" presId="urn:microsoft.com/office/officeart/2005/8/layout/list1"/>
    <dgm:cxn modelId="{5F5879C4-831D-45E2-B21B-E7A1612E1CDA}" type="presParOf" srcId="{AC776F1F-D699-49E3-963C-4D8C8E0ECE9D}" destId="{03E82F05-FB9E-4DEA-B1F7-301FC958EF84}" srcOrd="0" destOrd="0" presId="urn:microsoft.com/office/officeart/2005/8/layout/list1"/>
    <dgm:cxn modelId="{F2A1AEA3-16E1-4B35-ADFC-6657009259CF}" type="presParOf" srcId="{AC776F1F-D699-49E3-963C-4D8C8E0ECE9D}" destId="{DA98BE25-F76D-468C-8FA5-5CF427DC3E60}" srcOrd="1" destOrd="0" presId="urn:microsoft.com/office/officeart/2005/8/layout/list1"/>
    <dgm:cxn modelId="{A77C82D0-F578-4197-B3FA-33A8E16A191A}" type="presParOf" srcId="{E394C888-561C-4C14-BD75-2F971DB40FAE}" destId="{08CB29D5-DD3D-4858-9358-81A36494BC8D}" srcOrd="9" destOrd="0" presId="urn:microsoft.com/office/officeart/2005/8/layout/list1"/>
    <dgm:cxn modelId="{0DC4AFF6-7AAA-4A3D-9039-3F3E92F035BE}" type="presParOf" srcId="{E394C888-561C-4C14-BD75-2F971DB40FAE}" destId="{0EA1666A-FCF4-4679-ADEC-AD832B92A924}" srcOrd="10" destOrd="0" presId="urn:microsoft.com/office/officeart/2005/8/layout/list1"/>
    <dgm:cxn modelId="{8CDB9EAA-B7F7-4E9A-A9AC-4100F8390902}" type="presParOf" srcId="{E394C888-561C-4C14-BD75-2F971DB40FAE}" destId="{729FE099-DBA9-49B7-B4AB-787FE8D60804}" srcOrd="11" destOrd="0" presId="urn:microsoft.com/office/officeart/2005/8/layout/list1"/>
    <dgm:cxn modelId="{E8A45729-6BD5-453D-9733-64E568DBA37C}" type="presParOf" srcId="{E394C888-561C-4C14-BD75-2F971DB40FAE}" destId="{44A55C90-D572-4983-B0C7-7B5C97F6D5D8}" srcOrd="12" destOrd="0" presId="urn:microsoft.com/office/officeart/2005/8/layout/list1"/>
    <dgm:cxn modelId="{2EC1C00E-D950-4730-97AA-CB506B6EDE7E}" type="presParOf" srcId="{44A55C90-D572-4983-B0C7-7B5C97F6D5D8}" destId="{D63855CE-9821-4220-ABEA-BBE95D37C7AD}" srcOrd="0" destOrd="0" presId="urn:microsoft.com/office/officeart/2005/8/layout/list1"/>
    <dgm:cxn modelId="{71F9A90F-BCC5-49CD-9A1F-713DFE7543A8}" type="presParOf" srcId="{44A55C90-D572-4983-B0C7-7B5C97F6D5D8}" destId="{EADB175E-2362-469C-8B74-C90611D4DB61}" srcOrd="1" destOrd="0" presId="urn:microsoft.com/office/officeart/2005/8/layout/list1"/>
    <dgm:cxn modelId="{105F7611-F82D-45FC-A5DB-57B7C446B056}" type="presParOf" srcId="{E394C888-561C-4C14-BD75-2F971DB40FAE}" destId="{70985EC2-95B7-4196-80A6-58C245AAED57}" srcOrd="13" destOrd="0" presId="urn:microsoft.com/office/officeart/2005/8/layout/list1"/>
    <dgm:cxn modelId="{957B32B8-DC44-4DAB-A6B2-344CB15F1B19}" type="presParOf" srcId="{E394C888-561C-4C14-BD75-2F971DB40FAE}" destId="{9BE8BCBB-954C-49D9-8F82-EE59CDDA966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0CDB0B-2117-476D-80F2-D62502148168}" type="doc">
      <dgm:prSet loTypeId="urn:microsoft.com/office/officeart/2005/8/layout/pyramid2" loCatId="pyramid" qsTypeId="urn:microsoft.com/office/officeart/2005/8/quickstyle/3d2" qsCatId="3D" csTypeId="urn:microsoft.com/office/officeart/2005/8/colors/accent4_5" csCatId="accent4" phldr="1"/>
      <dgm:spPr/>
    </dgm:pt>
    <dgm:pt modelId="{83CA3A3B-5388-4129-88BD-DB6911AB3B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учень чує, він забуває.</a:t>
          </a:r>
          <a:endParaRPr lang="uk-UA" sz="1600" b="1" i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71940174-4190-45CA-8081-9EF205B3CCD2}" type="parTrans" cxnId="{F2207A02-C11D-43C8-8873-EAD72F9593A7}">
      <dgm:prSet/>
      <dgm:spPr/>
      <dgm:t>
        <a:bodyPr/>
        <a:lstStyle/>
        <a:p>
          <a:endParaRPr lang="uk-UA"/>
        </a:p>
      </dgm:t>
    </dgm:pt>
    <dgm:pt modelId="{633CEAB2-B21A-4844-886F-FA0E07573B95}" type="sibTrans" cxnId="{F2207A02-C11D-43C8-8873-EAD72F9593A7}">
      <dgm:prSet/>
      <dgm:spPr/>
      <dgm:t>
        <a:bodyPr/>
        <a:lstStyle/>
        <a:p>
          <a:endParaRPr lang="uk-UA"/>
        </a:p>
      </dgm:t>
    </dgm:pt>
    <dgm:pt modelId="{A21B2E81-3A85-47E2-B665-92B2CC0F0FF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він чує і бачить – запам’ятовує.</a:t>
          </a:r>
          <a:endParaRPr lang="uk-UA" sz="1600" b="1" i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999B1C20-FBB7-4980-9273-5484502C403C}" type="parTrans" cxnId="{6361E52C-4A0E-4AAD-983C-DF12D02ACA08}">
      <dgm:prSet/>
      <dgm:spPr/>
      <dgm:t>
        <a:bodyPr/>
        <a:lstStyle/>
        <a:p>
          <a:endParaRPr lang="uk-UA"/>
        </a:p>
      </dgm:t>
    </dgm:pt>
    <dgm:pt modelId="{204551C0-E29A-4218-8CDE-B8AEF5A3EB90}" type="sibTrans" cxnId="{6361E52C-4A0E-4AAD-983C-DF12D02ACA08}">
      <dgm:prSet/>
      <dgm:spPr/>
      <dgm:t>
        <a:bodyPr/>
        <a:lstStyle/>
        <a:p>
          <a:endParaRPr lang="uk-UA"/>
        </a:p>
      </dgm:t>
    </dgm:pt>
    <dgm:pt modelId="{AD740E70-33D7-49A7-917D-056478AB4B9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чує, бачить і про що запитує, сприяє набуванню ЗУН.</a:t>
          </a:r>
          <a:endParaRPr lang="uk-UA" sz="1600" b="1" i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77CA4813-F028-43BC-9A4B-152F9698F281}" type="parTrans" cxnId="{73CE942E-C8C3-4B8E-B541-B8BC165A1688}">
      <dgm:prSet/>
      <dgm:spPr/>
      <dgm:t>
        <a:bodyPr/>
        <a:lstStyle/>
        <a:p>
          <a:endParaRPr lang="uk-UA"/>
        </a:p>
      </dgm:t>
    </dgm:pt>
    <dgm:pt modelId="{4D8D4DBE-F4DD-491F-B062-9DC302F14E07}" type="sibTrans" cxnId="{73CE942E-C8C3-4B8E-B541-B8BC165A1688}">
      <dgm:prSet/>
      <dgm:spPr/>
      <dgm:t>
        <a:bodyPr/>
        <a:lstStyle/>
        <a:p>
          <a:endParaRPr lang="uk-UA"/>
        </a:p>
      </dgm:t>
    </dgm:pt>
    <dgm:pt modelId="{65CFEDA8-BF63-4613-B5FB-6DE01DE3520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Усім тим, про що він вчить інших, він оволодіває.</a:t>
          </a:r>
          <a:endParaRPr lang="uk-UA" sz="1600" b="1" i="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gm:t>
    </dgm:pt>
    <dgm:pt modelId="{153C69D2-56EA-4F50-AC11-09761F2B2817}" type="parTrans" cxnId="{03809C14-789F-4A60-B7C1-D125F1885846}">
      <dgm:prSet/>
      <dgm:spPr/>
      <dgm:t>
        <a:bodyPr/>
        <a:lstStyle/>
        <a:p>
          <a:endParaRPr lang="uk-UA"/>
        </a:p>
      </dgm:t>
    </dgm:pt>
    <dgm:pt modelId="{A769F25C-380E-480B-844F-58529A1703C9}" type="sibTrans" cxnId="{03809C14-789F-4A60-B7C1-D125F1885846}">
      <dgm:prSet/>
      <dgm:spPr/>
      <dgm:t>
        <a:bodyPr/>
        <a:lstStyle/>
        <a:p>
          <a:endParaRPr lang="uk-UA"/>
        </a:p>
      </dgm:t>
    </dgm:pt>
    <dgm:pt modelId="{003DADBB-E541-4F50-BD94-F53EBF16ABA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чим оперує – змінює його</a:t>
          </a:r>
          <a:r>
            <a:rPr lang="uk-UA" sz="1600" i="0" dirty="0" smtClean="0">
              <a:solidFill>
                <a:schemeClr val="tx1"/>
              </a:solidFill>
              <a:latin typeface="Georgia" pitchFamily="18" charset="0"/>
            </a:rPr>
            <a:t>.</a:t>
          </a:r>
          <a:endParaRPr lang="uk-UA" sz="1600" i="0" dirty="0">
            <a:solidFill>
              <a:schemeClr val="tx1"/>
            </a:solidFill>
            <a:latin typeface="Georgia" pitchFamily="18" charset="0"/>
          </a:endParaRPr>
        </a:p>
      </dgm:t>
    </dgm:pt>
    <dgm:pt modelId="{5DAF02AD-CDEF-4DA5-9013-98888B04090C}" type="parTrans" cxnId="{B174D669-6592-44C6-8E67-2B92FB4E10C4}">
      <dgm:prSet/>
      <dgm:spPr/>
      <dgm:t>
        <a:bodyPr/>
        <a:lstStyle/>
        <a:p>
          <a:endParaRPr lang="uk-UA"/>
        </a:p>
      </dgm:t>
    </dgm:pt>
    <dgm:pt modelId="{7E5A537E-4A8F-42C8-B600-50A1FDF5E7CB}" type="sibTrans" cxnId="{B174D669-6592-44C6-8E67-2B92FB4E10C4}">
      <dgm:prSet/>
      <dgm:spPr/>
      <dgm:t>
        <a:bodyPr/>
        <a:lstStyle/>
        <a:p>
          <a:endParaRPr lang="uk-UA"/>
        </a:p>
      </dgm:t>
    </dgm:pt>
    <dgm:pt modelId="{9AB1C543-0FDC-4E4E-8C48-C034D117A871}" type="pres">
      <dgm:prSet presAssocID="{F80CDB0B-2117-476D-80F2-D62502148168}" presName="compositeShape" presStyleCnt="0">
        <dgm:presLayoutVars>
          <dgm:dir/>
          <dgm:resizeHandles/>
        </dgm:presLayoutVars>
      </dgm:prSet>
      <dgm:spPr/>
    </dgm:pt>
    <dgm:pt modelId="{5C37FB79-9BDD-470E-8487-CA388245E916}" type="pres">
      <dgm:prSet presAssocID="{F80CDB0B-2117-476D-80F2-D62502148168}" presName="pyramid" presStyleLbl="node1" presStyleIdx="0" presStyleCnt="1"/>
      <dgm:spPr/>
    </dgm:pt>
    <dgm:pt modelId="{46C95B01-673C-46E9-9140-64DEE0588F23}" type="pres">
      <dgm:prSet presAssocID="{F80CDB0B-2117-476D-80F2-D62502148168}" presName="theList" presStyleCnt="0"/>
      <dgm:spPr/>
    </dgm:pt>
    <dgm:pt modelId="{B8E15313-F843-4432-91D7-7111D3C8D052}" type="pres">
      <dgm:prSet presAssocID="{83CA3A3B-5388-4129-88BD-DB6911AB3BFF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4D7C9-591B-48CA-B79D-02151273BE35}" type="pres">
      <dgm:prSet presAssocID="{83CA3A3B-5388-4129-88BD-DB6911AB3BFF}" presName="aSpace" presStyleCnt="0"/>
      <dgm:spPr/>
    </dgm:pt>
    <dgm:pt modelId="{C6239476-FBD1-4986-8709-DBFA1D938B60}" type="pres">
      <dgm:prSet presAssocID="{A21B2E81-3A85-47E2-B665-92B2CC0F0FF1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7419B-AF78-4BA7-BCAF-87DB0FA29E9D}" type="pres">
      <dgm:prSet presAssocID="{A21B2E81-3A85-47E2-B665-92B2CC0F0FF1}" presName="aSpace" presStyleCnt="0"/>
      <dgm:spPr/>
    </dgm:pt>
    <dgm:pt modelId="{AB825108-DEA2-4740-861E-366E7D029D7F}" type="pres">
      <dgm:prSet presAssocID="{AD740E70-33D7-49A7-917D-056478AB4B9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E1AD3-FC62-4A1A-8F42-534F996D6882}" type="pres">
      <dgm:prSet presAssocID="{AD740E70-33D7-49A7-917D-056478AB4B99}" presName="aSpace" presStyleCnt="0"/>
      <dgm:spPr/>
    </dgm:pt>
    <dgm:pt modelId="{7F2C8B6E-D10B-4128-A233-C5C0559ACCC5}" type="pres">
      <dgm:prSet presAssocID="{65CFEDA8-BF63-4613-B5FB-6DE01DE35203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250B0-6DD7-42E8-B2BE-D2BC9C54CEF7}" type="pres">
      <dgm:prSet presAssocID="{65CFEDA8-BF63-4613-B5FB-6DE01DE35203}" presName="aSpace" presStyleCnt="0"/>
      <dgm:spPr/>
    </dgm:pt>
    <dgm:pt modelId="{D31E7741-B35E-4BC5-9360-03778E03988A}" type="pres">
      <dgm:prSet presAssocID="{003DADBB-E541-4F50-BD94-F53EBF16ABAD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77EC-6AAF-4A19-81E6-B66F85687D3D}" type="pres">
      <dgm:prSet presAssocID="{003DADBB-E541-4F50-BD94-F53EBF16ABAD}" presName="aSpace" presStyleCnt="0"/>
      <dgm:spPr/>
    </dgm:pt>
  </dgm:ptLst>
  <dgm:cxnLst>
    <dgm:cxn modelId="{7576AB63-9C3E-456F-ACA0-5F43DDF7D2D9}" type="presOf" srcId="{AD740E70-33D7-49A7-917D-056478AB4B99}" destId="{AB825108-DEA2-4740-861E-366E7D029D7F}" srcOrd="0" destOrd="0" presId="urn:microsoft.com/office/officeart/2005/8/layout/pyramid2"/>
    <dgm:cxn modelId="{5C63C6DE-2D66-4181-8969-AC75E0BDC0D5}" type="presOf" srcId="{003DADBB-E541-4F50-BD94-F53EBF16ABAD}" destId="{D31E7741-B35E-4BC5-9360-03778E03988A}" srcOrd="0" destOrd="0" presId="urn:microsoft.com/office/officeart/2005/8/layout/pyramid2"/>
    <dgm:cxn modelId="{04A5538E-AD6B-421B-B4C6-E30B4E7B3795}" type="presOf" srcId="{A21B2E81-3A85-47E2-B665-92B2CC0F0FF1}" destId="{C6239476-FBD1-4986-8709-DBFA1D938B60}" srcOrd="0" destOrd="0" presId="urn:microsoft.com/office/officeart/2005/8/layout/pyramid2"/>
    <dgm:cxn modelId="{EEB80113-8310-470A-8708-9BEBFF9D2F56}" type="presOf" srcId="{65CFEDA8-BF63-4613-B5FB-6DE01DE35203}" destId="{7F2C8B6E-D10B-4128-A233-C5C0559ACCC5}" srcOrd="0" destOrd="0" presId="urn:microsoft.com/office/officeart/2005/8/layout/pyramid2"/>
    <dgm:cxn modelId="{6509B6B2-4722-47A5-8EBD-24F2EAC2425D}" type="presOf" srcId="{83CA3A3B-5388-4129-88BD-DB6911AB3BFF}" destId="{B8E15313-F843-4432-91D7-7111D3C8D052}" srcOrd="0" destOrd="0" presId="urn:microsoft.com/office/officeart/2005/8/layout/pyramid2"/>
    <dgm:cxn modelId="{F2207A02-C11D-43C8-8873-EAD72F9593A7}" srcId="{F80CDB0B-2117-476D-80F2-D62502148168}" destId="{83CA3A3B-5388-4129-88BD-DB6911AB3BFF}" srcOrd="0" destOrd="0" parTransId="{71940174-4190-45CA-8081-9EF205B3CCD2}" sibTransId="{633CEAB2-B21A-4844-886F-FA0E07573B95}"/>
    <dgm:cxn modelId="{B174D669-6592-44C6-8E67-2B92FB4E10C4}" srcId="{F80CDB0B-2117-476D-80F2-D62502148168}" destId="{003DADBB-E541-4F50-BD94-F53EBF16ABAD}" srcOrd="4" destOrd="0" parTransId="{5DAF02AD-CDEF-4DA5-9013-98888B04090C}" sibTransId="{7E5A537E-4A8F-42C8-B600-50A1FDF5E7CB}"/>
    <dgm:cxn modelId="{E9C0586B-A547-4241-AB4E-A441DD9F8485}" type="presOf" srcId="{F80CDB0B-2117-476D-80F2-D62502148168}" destId="{9AB1C543-0FDC-4E4E-8C48-C034D117A871}" srcOrd="0" destOrd="0" presId="urn:microsoft.com/office/officeart/2005/8/layout/pyramid2"/>
    <dgm:cxn modelId="{03809C14-789F-4A60-B7C1-D125F1885846}" srcId="{F80CDB0B-2117-476D-80F2-D62502148168}" destId="{65CFEDA8-BF63-4613-B5FB-6DE01DE35203}" srcOrd="3" destOrd="0" parTransId="{153C69D2-56EA-4F50-AC11-09761F2B2817}" sibTransId="{A769F25C-380E-480B-844F-58529A1703C9}"/>
    <dgm:cxn modelId="{73CE942E-C8C3-4B8E-B541-B8BC165A1688}" srcId="{F80CDB0B-2117-476D-80F2-D62502148168}" destId="{AD740E70-33D7-49A7-917D-056478AB4B99}" srcOrd="2" destOrd="0" parTransId="{77CA4813-F028-43BC-9A4B-152F9698F281}" sibTransId="{4D8D4DBE-F4DD-491F-B062-9DC302F14E07}"/>
    <dgm:cxn modelId="{6361E52C-4A0E-4AAD-983C-DF12D02ACA08}" srcId="{F80CDB0B-2117-476D-80F2-D62502148168}" destId="{A21B2E81-3A85-47E2-B665-92B2CC0F0FF1}" srcOrd="1" destOrd="0" parTransId="{999B1C20-FBB7-4980-9273-5484502C403C}" sibTransId="{204551C0-E29A-4218-8CDE-B8AEF5A3EB90}"/>
    <dgm:cxn modelId="{25B09E1B-B5B5-4D54-A19E-AE736F98A1D3}" type="presParOf" srcId="{9AB1C543-0FDC-4E4E-8C48-C034D117A871}" destId="{5C37FB79-9BDD-470E-8487-CA388245E916}" srcOrd="0" destOrd="0" presId="urn:microsoft.com/office/officeart/2005/8/layout/pyramid2"/>
    <dgm:cxn modelId="{3417823B-F0D7-43C9-B26A-3475C2BE26C2}" type="presParOf" srcId="{9AB1C543-0FDC-4E4E-8C48-C034D117A871}" destId="{46C95B01-673C-46E9-9140-64DEE0588F23}" srcOrd="1" destOrd="0" presId="urn:microsoft.com/office/officeart/2005/8/layout/pyramid2"/>
    <dgm:cxn modelId="{5FFFF434-1CDF-4FC9-BD22-664F11AAE4CB}" type="presParOf" srcId="{46C95B01-673C-46E9-9140-64DEE0588F23}" destId="{B8E15313-F843-4432-91D7-7111D3C8D052}" srcOrd="0" destOrd="0" presId="urn:microsoft.com/office/officeart/2005/8/layout/pyramid2"/>
    <dgm:cxn modelId="{4EB1150F-B722-42C1-BC96-61D3FAE946F1}" type="presParOf" srcId="{46C95B01-673C-46E9-9140-64DEE0588F23}" destId="{0484D7C9-591B-48CA-B79D-02151273BE35}" srcOrd="1" destOrd="0" presId="urn:microsoft.com/office/officeart/2005/8/layout/pyramid2"/>
    <dgm:cxn modelId="{38755FA6-D44D-49A4-BC11-D4850AAC3EEF}" type="presParOf" srcId="{46C95B01-673C-46E9-9140-64DEE0588F23}" destId="{C6239476-FBD1-4986-8709-DBFA1D938B60}" srcOrd="2" destOrd="0" presId="urn:microsoft.com/office/officeart/2005/8/layout/pyramid2"/>
    <dgm:cxn modelId="{793511F1-BEA2-48F5-A6D4-E40A315C87EA}" type="presParOf" srcId="{46C95B01-673C-46E9-9140-64DEE0588F23}" destId="{AC07419B-AF78-4BA7-BCAF-87DB0FA29E9D}" srcOrd="3" destOrd="0" presId="urn:microsoft.com/office/officeart/2005/8/layout/pyramid2"/>
    <dgm:cxn modelId="{BF2ED95A-6E2C-4D0A-B30B-381566CFBBB6}" type="presParOf" srcId="{46C95B01-673C-46E9-9140-64DEE0588F23}" destId="{AB825108-DEA2-4740-861E-366E7D029D7F}" srcOrd="4" destOrd="0" presId="urn:microsoft.com/office/officeart/2005/8/layout/pyramid2"/>
    <dgm:cxn modelId="{C91F5F6E-FDD3-4D30-9622-747225B24D6C}" type="presParOf" srcId="{46C95B01-673C-46E9-9140-64DEE0588F23}" destId="{5C2E1AD3-FC62-4A1A-8F42-534F996D6882}" srcOrd="5" destOrd="0" presId="urn:microsoft.com/office/officeart/2005/8/layout/pyramid2"/>
    <dgm:cxn modelId="{6D68734E-0B5B-4703-978F-8276053BFC4C}" type="presParOf" srcId="{46C95B01-673C-46E9-9140-64DEE0588F23}" destId="{7F2C8B6E-D10B-4128-A233-C5C0559ACCC5}" srcOrd="6" destOrd="0" presId="urn:microsoft.com/office/officeart/2005/8/layout/pyramid2"/>
    <dgm:cxn modelId="{A0A328F0-AC04-4D58-A856-D9EAFC4CAA07}" type="presParOf" srcId="{46C95B01-673C-46E9-9140-64DEE0588F23}" destId="{5ED250B0-6DD7-42E8-B2BE-D2BC9C54CEF7}" srcOrd="7" destOrd="0" presId="urn:microsoft.com/office/officeart/2005/8/layout/pyramid2"/>
    <dgm:cxn modelId="{93CE676C-C39B-40E0-BB85-5FAAE787587F}" type="presParOf" srcId="{46C95B01-673C-46E9-9140-64DEE0588F23}" destId="{D31E7741-B35E-4BC5-9360-03778E03988A}" srcOrd="8" destOrd="0" presId="urn:microsoft.com/office/officeart/2005/8/layout/pyramid2"/>
    <dgm:cxn modelId="{6C1EB347-41C4-4101-9819-C0C701CFBE4C}" type="presParOf" srcId="{46C95B01-673C-46E9-9140-64DEE0588F23}" destId="{29D577EC-6AAF-4A19-81E6-B66F85687D3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41AD9-9F01-4ABB-8AFC-1A2E7572CBF9}" type="doc">
      <dgm:prSet loTypeId="urn:microsoft.com/office/officeart/2005/8/layout/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4920E348-27B2-4FA3-BEBA-0A3FDE3B2531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словесні</a:t>
          </a:r>
          <a:endParaRPr lang="ru-RU" b="1" dirty="0">
            <a:latin typeface="Georgia" pitchFamily="18" charset="0"/>
          </a:endParaRPr>
        </a:p>
      </dgm:t>
    </dgm:pt>
    <dgm:pt modelId="{9A160D98-7626-4FC0-A22C-3D68BDD01269}" type="parTrans" cxnId="{23521A1D-07C5-477F-A09C-F5F6BF1F3039}">
      <dgm:prSet/>
      <dgm:spPr/>
      <dgm:t>
        <a:bodyPr/>
        <a:lstStyle/>
        <a:p>
          <a:endParaRPr lang="ru-RU"/>
        </a:p>
      </dgm:t>
    </dgm:pt>
    <dgm:pt modelId="{5F04F563-B4AC-46A3-9A5D-8E26DB671E57}" type="sibTrans" cxnId="{23521A1D-07C5-477F-A09C-F5F6BF1F3039}">
      <dgm:prSet/>
      <dgm:spPr/>
      <dgm:t>
        <a:bodyPr/>
        <a:lstStyle/>
        <a:p>
          <a:endParaRPr lang="ru-RU"/>
        </a:p>
      </dgm:t>
    </dgm:pt>
    <dgm:pt modelId="{38D445A9-3FE0-4840-819D-58EDCE86F290}">
      <dgm:prSet phldrT="[Текст]"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роботи з книгою </a:t>
          </a:r>
          <a:endParaRPr lang="ru-RU" b="1" dirty="0">
            <a:latin typeface="Georgia" pitchFamily="18" charset="0"/>
          </a:endParaRPr>
        </a:p>
      </dgm:t>
    </dgm:pt>
    <dgm:pt modelId="{1BBCA882-3FCA-4645-B47A-D6049895BDBA}" type="parTrans" cxnId="{8378C3D4-50F6-42C3-949C-80703564BEF9}">
      <dgm:prSet/>
      <dgm:spPr/>
      <dgm:t>
        <a:bodyPr/>
        <a:lstStyle/>
        <a:p>
          <a:endParaRPr lang="ru-RU"/>
        </a:p>
      </dgm:t>
    </dgm:pt>
    <dgm:pt modelId="{6D4B55D8-1B7C-4AA5-BC5A-113E40D6607A}" type="sibTrans" cxnId="{8378C3D4-50F6-42C3-949C-80703564BEF9}">
      <dgm:prSet/>
      <dgm:spPr/>
      <dgm:t>
        <a:bodyPr/>
        <a:lstStyle/>
        <a:p>
          <a:endParaRPr lang="ru-RU"/>
        </a:p>
      </dgm:t>
    </dgm:pt>
    <dgm:pt modelId="{4FAE7564-E59D-4D79-BFF1-459E92D45681}">
      <dgm:prSet phldrT="[Текст]"/>
      <dgm:spPr/>
      <dgm:t>
        <a:bodyPr/>
        <a:lstStyle/>
        <a:p>
          <a:r>
            <a:rPr lang="uk-UA" b="1" dirty="0" err="1" smtClean="0">
              <a:latin typeface="Georgia" pitchFamily="18" charset="0"/>
            </a:rPr>
            <a:t>відеометоди</a:t>
          </a:r>
          <a:endParaRPr lang="ru-RU" b="1" dirty="0">
            <a:latin typeface="Georgia" pitchFamily="18" charset="0"/>
          </a:endParaRPr>
        </a:p>
      </dgm:t>
    </dgm:pt>
    <dgm:pt modelId="{B6EF39D2-E282-4F57-AB07-038E931116C9}" type="parTrans" cxnId="{4D151C9B-2EA2-434C-8911-73F6E385B0C5}">
      <dgm:prSet/>
      <dgm:spPr/>
      <dgm:t>
        <a:bodyPr/>
        <a:lstStyle/>
        <a:p>
          <a:endParaRPr lang="ru-RU"/>
        </a:p>
      </dgm:t>
    </dgm:pt>
    <dgm:pt modelId="{22EA2126-3191-4B34-8566-8B3FE47821CD}" type="sibTrans" cxnId="{4D151C9B-2EA2-434C-8911-73F6E385B0C5}">
      <dgm:prSet/>
      <dgm:spPr/>
      <dgm:t>
        <a:bodyPr/>
        <a:lstStyle/>
        <a:p>
          <a:endParaRPr lang="ru-RU"/>
        </a:p>
      </dgm:t>
    </dgm:pt>
    <dgm:pt modelId="{B9D776EC-993D-4059-B756-76026EC4BC76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наочні</a:t>
          </a:r>
          <a:endParaRPr lang="ru-RU" b="1" dirty="0">
            <a:latin typeface="Georgia" pitchFamily="18" charset="0"/>
          </a:endParaRPr>
        </a:p>
      </dgm:t>
    </dgm:pt>
    <dgm:pt modelId="{39C32FB4-1EAF-462F-A5FA-4D466A8ADA30}" type="parTrans" cxnId="{23D73A5A-D328-4944-84D4-BFF3979DB71D}">
      <dgm:prSet/>
      <dgm:spPr/>
      <dgm:t>
        <a:bodyPr/>
        <a:lstStyle/>
        <a:p>
          <a:endParaRPr lang="ru-RU"/>
        </a:p>
      </dgm:t>
    </dgm:pt>
    <dgm:pt modelId="{1E951437-44CB-4FEE-993A-011165268FC1}" type="sibTrans" cxnId="{23D73A5A-D328-4944-84D4-BFF3979DB71D}">
      <dgm:prSet/>
      <dgm:spPr/>
      <dgm:t>
        <a:bodyPr/>
        <a:lstStyle/>
        <a:p>
          <a:endParaRPr lang="ru-RU"/>
        </a:p>
      </dgm:t>
    </dgm:pt>
    <dgm:pt modelId="{AE00D9EE-F301-4EF9-90FA-6C6AC06838BA}">
      <dgm:prSet/>
      <dgm:spPr/>
      <dgm:t>
        <a:bodyPr/>
        <a:lstStyle/>
        <a:p>
          <a:r>
            <a:rPr lang="uk-UA" b="1" dirty="0" smtClean="0">
              <a:latin typeface="Georgia" pitchFamily="18" charset="0"/>
            </a:rPr>
            <a:t>практичні</a:t>
          </a:r>
          <a:endParaRPr lang="ru-RU" b="1" dirty="0">
            <a:latin typeface="Georgia" pitchFamily="18" charset="0"/>
          </a:endParaRPr>
        </a:p>
      </dgm:t>
    </dgm:pt>
    <dgm:pt modelId="{FE266259-F726-42A6-BB24-409D21956FEE}" type="parTrans" cxnId="{9DE6C7B3-5F20-4749-AE65-226AF3FB7975}">
      <dgm:prSet/>
      <dgm:spPr/>
      <dgm:t>
        <a:bodyPr/>
        <a:lstStyle/>
        <a:p>
          <a:endParaRPr lang="ru-RU"/>
        </a:p>
      </dgm:t>
    </dgm:pt>
    <dgm:pt modelId="{FD466BF0-1F9A-459C-83DD-C0A1DD18ED18}" type="sibTrans" cxnId="{9DE6C7B3-5F20-4749-AE65-226AF3FB7975}">
      <dgm:prSet/>
      <dgm:spPr/>
      <dgm:t>
        <a:bodyPr/>
        <a:lstStyle/>
        <a:p>
          <a:endParaRPr lang="ru-RU"/>
        </a:p>
      </dgm:t>
    </dgm:pt>
    <dgm:pt modelId="{719EDC1B-2A99-48C7-A379-B5196E7595C3}" type="pres">
      <dgm:prSet presAssocID="{4A941AD9-9F01-4ABB-8AFC-1A2E7572CB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B98CC3-C136-415E-85EA-8293B99635A5}" type="pres">
      <dgm:prSet presAssocID="{4920E348-27B2-4FA3-BEBA-0A3FDE3B2531}" presName="parentLin" presStyleCnt="0"/>
      <dgm:spPr/>
    </dgm:pt>
    <dgm:pt modelId="{F012B0BE-038F-4153-80D4-742A954573AC}" type="pres">
      <dgm:prSet presAssocID="{4920E348-27B2-4FA3-BEBA-0A3FDE3B253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9145840-5470-4A9B-8922-0802AB048C11}" type="pres">
      <dgm:prSet presAssocID="{4920E348-27B2-4FA3-BEBA-0A3FDE3B253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F4C3F-C467-43C2-894B-AA1B0BD1D423}" type="pres">
      <dgm:prSet presAssocID="{4920E348-27B2-4FA3-BEBA-0A3FDE3B2531}" presName="negativeSpace" presStyleCnt="0"/>
      <dgm:spPr/>
    </dgm:pt>
    <dgm:pt modelId="{0C756275-6227-4AA8-99C9-0744610366D2}" type="pres">
      <dgm:prSet presAssocID="{4920E348-27B2-4FA3-BEBA-0A3FDE3B2531}" presName="childText" presStyleLbl="conFgAcc1" presStyleIdx="0" presStyleCnt="5">
        <dgm:presLayoutVars>
          <dgm:bulletEnabled val="1"/>
        </dgm:presLayoutVars>
      </dgm:prSet>
      <dgm:spPr/>
    </dgm:pt>
    <dgm:pt modelId="{485D56FE-B095-498B-BAE3-62FEAB676C2D}" type="pres">
      <dgm:prSet presAssocID="{5F04F563-B4AC-46A3-9A5D-8E26DB671E57}" presName="spaceBetweenRectangles" presStyleCnt="0"/>
      <dgm:spPr/>
    </dgm:pt>
    <dgm:pt modelId="{6B212E76-7E3A-44D3-8038-E1B0EB02EAD3}" type="pres">
      <dgm:prSet presAssocID="{B9D776EC-993D-4059-B756-76026EC4BC76}" presName="parentLin" presStyleCnt="0"/>
      <dgm:spPr/>
    </dgm:pt>
    <dgm:pt modelId="{A83976E5-B32D-4B9C-A3EF-62AD8FCF2238}" type="pres">
      <dgm:prSet presAssocID="{B9D776EC-993D-4059-B756-76026EC4BC7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75F32C4-F8CE-4186-8773-938D060C6D26}" type="pres">
      <dgm:prSet presAssocID="{B9D776EC-993D-4059-B756-76026EC4BC7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321E4-516F-4D96-ABAA-C257F6D4F644}" type="pres">
      <dgm:prSet presAssocID="{B9D776EC-993D-4059-B756-76026EC4BC76}" presName="negativeSpace" presStyleCnt="0"/>
      <dgm:spPr/>
    </dgm:pt>
    <dgm:pt modelId="{F64EF9B1-4AE0-41AA-821A-2FA266C2F739}" type="pres">
      <dgm:prSet presAssocID="{B9D776EC-993D-4059-B756-76026EC4BC76}" presName="childText" presStyleLbl="conFgAcc1" presStyleIdx="1" presStyleCnt="5">
        <dgm:presLayoutVars>
          <dgm:bulletEnabled val="1"/>
        </dgm:presLayoutVars>
      </dgm:prSet>
      <dgm:spPr/>
    </dgm:pt>
    <dgm:pt modelId="{17B13BD6-3363-4301-9688-A5A74E7C1195}" type="pres">
      <dgm:prSet presAssocID="{1E951437-44CB-4FEE-993A-011165268FC1}" presName="spaceBetweenRectangles" presStyleCnt="0"/>
      <dgm:spPr/>
    </dgm:pt>
    <dgm:pt modelId="{13425A1F-5D90-4802-BFB8-230FB30E3C79}" type="pres">
      <dgm:prSet presAssocID="{AE00D9EE-F301-4EF9-90FA-6C6AC06838BA}" presName="parentLin" presStyleCnt="0"/>
      <dgm:spPr/>
    </dgm:pt>
    <dgm:pt modelId="{A311CDA8-0FDB-42DC-B0C1-1EC29E610665}" type="pres">
      <dgm:prSet presAssocID="{AE00D9EE-F301-4EF9-90FA-6C6AC06838B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4B13C22-8A6F-48C3-9584-C5F474260226}" type="pres">
      <dgm:prSet presAssocID="{AE00D9EE-F301-4EF9-90FA-6C6AC06838B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C3388-D3E1-40D4-B91D-C99D20CDFE30}" type="pres">
      <dgm:prSet presAssocID="{AE00D9EE-F301-4EF9-90FA-6C6AC06838BA}" presName="negativeSpace" presStyleCnt="0"/>
      <dgm:spPr/>
    </dgm:pt>
    <dgm:pt modelId="{BAFA91D8-FE5B-43BD-89E7-E5D1F9DF1EB9}" type="pres">
      <dgm:prSet presAssocID="{AE00D9EE-F301-4EF9-90FA-6C6AC06838BA}" presName="childText" presStyleLbl="conFgAcc1" presStyleIdx="2" presStyleCnt="5">
        <dgm:presLayoutVars>
          <dgm:bulletEnabled val="1"/>
        </dgm:presLayoutVars>
      </dgm:prSet>
      <dgm:spPr/>
    </dgm:pt>
    <dgm:pt modelId="{5974AE3C-C690-4E0D-8DE9-6D35F5BC8DF6}" type="pres">
      <dgm:prSet presAssocID="{FD466BF0-1F9A-459C-83DD-C0A1DD18ED18}" presName="spaceBetweenRectangles" presStyleCnt="0"/>
      <dgm:spPr/>
    </dgm:pt>
    <dgm:pt modelId="{74B33CD5-0E62-40F3-BE58-09CDEF9006B8}" type="pres">
      <dgm:prSet presAssocID="{38D445A9-3FE0-4840-819D-58EDCE86F290}" presName="parentLin" presStyleCnt="0"/>
      <dgm:spPr/>
    </dgm:pt>
    <dgm:pt modelId="{66ED940C-F900-487E-B436-419DB9FB32BF}" type="pres">
      <dgm:prSet presAssocID="{38D445A9-3FE0-4840-819D-58EDCE86F290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6921F51-6D52-4D37-891B-B96F0022D7BB}" type="pres">
      <dgm:prSet presAssocID="{38D445A9-3FE0-4840-819D-58EDCE86F29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3C650-41E1-4E5B-9673-5A3689176B3D}" type="pres">
      <dgm:prSet presAssocID="{38D445A9-3FE0-4840-819D-58EDCE86F290}" presName="negativeSpace" presStyleCnt="0"/>
      <dgm:spPr/>
    </dgm:pt>
    <dgm:pt modelId="{F3B04552-62B8-4A93-B9E8-83808B79AA4D}" type="pres">
      <dgm:prSet presAssocID="{38D445A9-3FE0-4840-819D-58EDCE86F290}" presName="childText" presStyleLbl="conFgAcc1" presStyleIdx="3" presStyleCnt="5">
        <dgm:presLayoutVars>
          <dgm:bulletEnabled val="1"/>
        </dgm:presLayoutVars>
      </dgm:prSet>
      <dgm:spPr/>
    </dgm:pt>
    <dgm:pt modelId="{7B65251C-6B0F-4DCF-B50C-6A9714734D96}" type="pres">
      <dgm:prSet presAssocID="{6D4B55D8-1B7C-4AA5-BC5A-113E40D6607A}" presName="spaceBetweenRectangles" presStyleCnt="0"/>
      <dgm:spPr/>
    </dgm:pt>
    <dgm:pt modelId="{AC7F5338-3AF6-4CE5-A597-C1847607810B}" type="pres">
      <dgm:prSet presAssocID="{4FAE7564-E59D-4D79-BFF1-459E92D45681}" presName="parentLin" presStyleCnt="0"/>
      <dgm:spPr/>
    </dgm:pt>
    <dgm:pt modelId="{C5B9CB2C-BDEF-4DA4-BEAA-20D286599372}" type="pres">
      <dgm:prSet presAssocID="{4FAE7564-E59D-4D79-BFF1-459E92D4568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49AAD6C-30A1-47EC-BEA9-3B4089118F50}" type="pres">
      <dgm:prSet presAssocID="{4FAE7564-E59D-4D79-BFF1-459E92D4568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3665B-1BCE-4030-915D-212F3AC7458F}" type="pres">
      <dgm:prSet presAssocID="{4FAE7564-E59D-4D79-BFF1-459E92D45681}" presName="negativeSpace" presStyleCnt="0"/>
      <dgm:spPr/>
    </dgm:pt>
    <dgm:pt modelId="{1987E8F5-F05F-4564-9A86-86EC067FEDFB}" type="pres">
      <dgm:prSet presAssocID="{4FAE7564-E59D-4D79-BFF1-459E92D456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775AE99-BB06-4674-B495-9771E33249A4}" type="presOf" srcId="{4FAE7564-E59D-4D79-BFF1-459E92D45681}" destId="{449AAD6C-30A1-47EC-BEA9-3B4089118F50}" srcOrd="1" destOrd="0" presId="urn:microsoft.com/office/officeart/2005/8/layout/list1"/>
    <dgm:cxn modelId="{BE798ED4-E2E7-45BA-B66C-0931F5476352}" type="presOf" srcId="{38D445A9-3FE0-4840-819D-58EDCE86F290}" destId="{66921F51-6D52-4D37-891B-B96F0022D7BB}" srcOrd="1" destOrd="0" presId="urn:microsoft.com/office/officeart/2005/8/layout/list1"/>
    <dgm:cxn modelId="{336D6F5E-1555-4CF0-939A-6A006C08D986}" type="presOf" srcId="{4FAE7564-E59D-4D79-BFF1-459E92D45681}" destId="{C5B9CB2C-BDEF-4DA4-BEAA-20D286599372}" srcOrd="0" destOrd="0" presId="urn:microsoft.com/office/officeart/2005/8/layout/list1"/>
    <dgm:cxn modelId="{9DE6C7B3-5F20-4749-AE65-226AF3FB7975}" srcId="{4A941AD9-9F01-4ABB-8AFC-1A2E7572CBF9}" destId="{AE00D9EE-F301-4EF9-90FA-6C6AC06838BA}" srcOrd="2" destOrd="0" parTransId="{FE266259-F726-42A6-BB24-409D21956FEE}" sibTransId="{FD466BF0-1F9A-459C-83DD-C0A1DD18ED18}"/>
    <dgm:cxn modelId="{AB91E61C-D726-4F5C-9293-3B6E34092791}" type="presOf" srcId="{B9D776EC-993D-4059-B756-76026EC4BC76}" destId="{A83976E5-B32D-4B9C-A3EF-62AD8FCF2238}" srcOrd="0" destOrd="0" presId="urn:microsoft.com/office/officeart/2005/8/layout/list1"/>
    <dgm:cxn modelId="{5CA3DDF6-6B0E-4B62-8761-510F13190D8B}" type="presOf" srcId="{4A941AD9-9F01-4ABB-8AFC-1A2E7572CBF9}" destId="{719EDC1B-2A99-48C7-A379-B5196E7595C3}" srcOrd="0" destOrd="0" presId="urn:microsoft.com/office/officeart/2005/8/layout/list1"/>
    <dgm:cxn modelId="{23D73A5A-D328-4944-84D4-BFF3979DB71D}" srcId="{4A941AD9-9F01-4ABB-8AFC-1A2E7572CBF9}" destId="{B9D776EC-993D-4059-B756-76026EC4BC76}" srcOrd="1" destOrd="0" parTransId="{39C32FB4-1EAF-462F-A5FA-4D466A8ADA30}" sibTransId="{1E951437-44CB-4FEE-993A-011165268FC1}"/>
    <dgm:cxn modelId="{D2141024-35EB-454A-A94F-CDB6A0CC648F}" type="presOf" srcId="{AE00D9EE-F301-4EF9-90FA-6C6AC06838BA}" destId="{E4B13C22-8A6F-48C3-9584-C5F474260226}" srcOrd="1" destOrd="0" presId="urn:microsoft.com/office/officeart/2005/8/layout/list1"/>
    <dgm:cxn modelId="{8378C3D4-50F6-42C3-949C-80703564BEF9}" srcId="{4A941AD9-9F01-4ABB-8AFC-1A2E7572CBF9}" destId="{38D445A9-3FE0-4840-819D-58EDCE86F290}" srcOrd="3" destOrd="0" parTransId="{1BBCA882-3FCA-4645-B47A-D6049895BDBA}" sibTransId="{6D4B55D8-1B7C-4AA5-BC5A-113E40D6607A}"/>
    <dgm:cxn modelId="{AFA19E2F-CDD1-45DA-AEE3-A75C669EB468}" type="presOf" srcId="{4920E348-27B2-4FA3-BEBA-0A3FDE3B2531}" destId="{F9145840-5470-4A9B-8922-0802AB048C11}" srcOrd="1" destOrd="0" presId="urn:microsoft.com/office/officeart/2005/8/layout/list1"/>
    <dgm:cxn modelId="{23521A1D-07C5-477F-A09C-F5F6BF1F3039}" srcId="{4A941AD9-9F01-4ABB-8AFC-1A2E7572CBF9}" destId="{4920E348-27B2-4FA3-BEBA-0A3FDE3B2531}" srcOrd="0" destOrd="0" parTransId="{9A160D98-7626-4FC0-A22C-3D68BDD01269}" sibTransId="{5F04F563-B4AC-46A3-9A5D-8E26DB671E57}"/>
    <dgm:cxn modelId="{4D151C9B-2EA2-434C-8911-73F6E385B0C5}" srcId="{4A941AD9-9F01-4ABB-8AFC-1A2E7572CBF9}" destId="{4FAE7564-E59D-4D79-BFF1-459E92D45681}" srcOrd="4" destOrd="0" parTransId="{B6EF39D2-E282-4F57-AB07-038E931116C9}" sibTransId="{22EA2126-3191-4B34-8566-8B3FE47821CD}"/>
    <dgm:cxn modelId="{0DD9AD8A-C0BC-40CF-9C3A-5E89DFD4E8FB}" type="presOf" srcId="{38D445A9-3FE0-4840-819D-58EDCE86F290}" destId="{66ED940C-F900-487E-B436-419DB9FB32BF}" srcOrd="0" destOrd="0" presId="urn:microsoft.com/office/officeart/2005/8/layout/list1"/>
    <dgm:cxn modelId="{68F7400C-FD5C-496D-BDC5-F3811392EE2E}" type="presOf" srcId="{AE00D9EE-F301-4EF9-90FA-6C6AC06838BA}" destId="{A311CDA8-0FDB-42DC-B0C1-1EC29E610665}" srcOrd="0" destOrd="0" presId="urn:microsoft.com/office/officeart/2005/8/layout/list1"/>
    <dgm:cxn modelId="{BBBB17D9-BE17-4228-B8ED-1C5FBC9D2F76}" type="presOf" srcId="{B9D776EC-993D-4059-B756-76026EC4BC76}" destId="{175F32C4-F8CE-4186-8773-938D060C6D26}" srcOrd="1" destOrd="0" presId="urn:microsoft.com/office/officeart/2005/8/layout/list1"/>
    <dgm:cxn modelId="{4DDA74CA-EF84-4A10-8A57-D6E476384DE0}" type="presOf" srcId="{4920E348-27B2-4FA3-BEBA-0A3FDE3B2531}" destId="{F012B0BE-038F-4153-80D4-742A954573AC}" srcOrd="0" destOrd="0" presId="urn:microsoft.com/office/officeart/2005/8/layout/list1"/>
    <dgm:cxn modelId="{2613F5D6-C475-4DD5-BA9B-9DF3B3BD0DCD}" type="presParOf" srcId="{719EDC1B-2A99-48C7-A379-B5196E7595C3}" destId="{24B98CC3-C136-415E-85EA-8293B99635A5}" srcOrd="0" destOrd="0" presId="urn:microsoft.com/office/officeart/2005/8/layout/list1"/>
    <dgm:cxn modelId="{C4EC0AEA-808E-4331-8D6E-80D260E1FD9F}" type="presParOf" srcId="{24B98CC3-C136-415E-85EA-8293B99635A5}" destId="{F012B0BE-038F-4153-80D4-742A954573AC}" srcOrd="0" destOrd="0" presId="urn:microsoft.com/office/officeart/2005/8/layout/list1"/>
    <dgm:cxn modelId="{EFFD555A-8871-43A1-8720-D6394CDB008D}" type="presParOf" srcId="{24B98CC3-C136-415E-85EA-8293B99635A5}" destId="{F9145840-5470-4A9B-8922-0802AB048C11}" srcOrd="1" destOrd="0" presId="urn:microsoft.com/office/officeart/2005/8/layout/list1"/>
    <dgm:cxn modelId="{055DE261-81AC-4387-9AEB-9533A6E5D56A}" type="presParOf" srcId="{719EDC1B-2A99-48C7-A379-B5196E7595C3}" destId="{3BCF4C3F-C467-43C2-894B-AA1B0BD1D423}" srcOrd="1" destOrd="0" presId="urn:microsoft.com/office/officeart/2005/8/layout/list1"/>
    <dgm:cxn modelId="{60315BD2-33A8-429F-A466-CA2003AF5071}" type="presParOf" srcId="{719EDC1B-2A99-48C7-A379-B5196E7595C3}" destId="{0C756275-6227-4AA8-99C9-0744610366D2}" srcOrd="2" destOrd="0" presId="urn:microsoft.com/office/officeart/2005/8/layout/list1"/>
    <dgm:cxn modelId="{2DB2892E-5BB9-40F7-95C2-38DBA888A558}" type="presParOf" srcId="{719EDC1B-2A99-48C7-A379-B5196E7595C3}" destId="{485D56FE-B095-498B-BAE3-62FEAB676C2D}" srcOrd="3" destOrd="0" presId="urn:microsoft.com/office/officeart/2005/8/layout/list1"/>
    <dgm:cxn modelId="{911E4861-3996-4BA8-BB9F-C2D63F212DEE}" type="presParOf" srcId="{719EDC1B-2A99-48C7-A379-B5196E7595C3}" destId="{6B212E76-7E3A-44D3-8038-E1B0EB02EAD3}" srcOrd="4" destOrd="0" presId="urn:microsoft.com/office/officeart/2005/8/layout/list1"/>
    <dgm:cxn modelId="{BB37A97D-05E7-42E5-88D2-469D55F84F34}" type="presParOf" srcId="{6B212E76-7E3A-44D3-8038-E1B0EB02EAD3}" destId="{A83976E5-B32D-4B9C-A3EF-62AD8FCF2238}" srcOrd="0" destOrd="0" presId="urn:microsoft.com/office/officeart/2005/8/layout/list1"/>
    <dgm:cxn modelId="{8C456C5E-73E4-4293-BC07-7FC041506120}" type="presParOf" srcId="{6B212E76-7E3A-44D3-8038-E1B0EB02EAD3}" destId="{175F32C4-F8CE-4186-8773-938D060C6D26}" srcOrd="1" destOrd="0" presId="urn:microsoft.com/office/officeart/2005/8/layout/list1"/>
    <dgm:cxn modelId="{5A45133F-8D31-4BA0-AD42-FDCE87AD09F0}" type="presParOf" srcId="{719EDC1B-2A99-48C7-A379-B5196E7595C3}" destId="{2BB321E4-516F-4D96-ABAA-C257F6D4F644}" srcOrd="5" destOrd="0" presId="urn:microsoft.com/office/officeart/2005/8/layout/list1"/>
    <dgm:cxn modelId="{5C94C89B-B5A9-460C-AA71-5BEEC1FA277D}" type="presParOf" srcId="{719EDC1B-2A99-48C7-A379-B5196E7595C3}" destId="{F64EF9B1-4AE0-41AA-821A-2FA266C2F739}" srcOrd="6" destOrd="0" presId="urn:microsoft.com/office/officeart/2005/8/layout/list1"/>
    <dgm:cxn modelId="{AEBCF95E-9D59-4091-B657-CA0E8442894C}" type="presParOf" srcId="{719EDC1B-2A99-48C7-A379-B5196E7595C3}" destId="{17B13BD6-3363-4301-9688-A5A74E7C1195}" srcOrd="7" destOrd="0" presId="urn:microsoft.com/office/officeart/2005/8/layout/list1"/>
    <dgm:cxn modelId="{0B6A0C4E-3F9B-49B8-A5B4-F1AFDD1490D4}" type="presParOf" srcId="{719EDC1B-2A99-48C7-A379-B5196E7595C3}" destId="{13425A1F-5D90-4802-BFB8-230FB30E3C79}" srcOrd="8" destOrd="0" presId="urn:microsoft.com/office/officeart/2005/8/layout/list1"/>
    <dgm:cxn modelId="{16E244F0-4C31-469F-AC49-6604D25991A4}" type="presParOf" srcId="{13425A1F-5D90-4802-BFB8-230FB30E3C79}" destId="{A311CDA8-0FDB-42DC-B0C1-1EC29E610665}" srcOrd="0" destOrd="0" presId="urn:microsoft.com/office/officeart/2005/8/layout/list1"/>
    <dgm:cxn modelId="{904398EF-4C53-4C54-A7AD-055F32B56295}" type="presParOf" srcId="{13425A1F-5D90-4802-BFB8-230FB30E3C79}" destId="{E4B13C22-8A6F-48C3-9584-C5F474260226}" srcOrd="1" destOrd="0" presId="urn:microsoft.com/office/officeart/2005/8/layout/list1"/>
    <dgm:cxn modelId="{04CBA137-BE0D-42BA-B655-CF43F4F762C8}" type="presParOf" srcId="{719EDC1B-2A99-48C7-A379-B5196E7595C3}" destId="{29FC3388-D3E1-40D4-B91D-C99D20CDFE30}" srcOrd="9" destOrd="0" presId="urn:microsoft.com/office/officeart/2005/8/layout/list1"/>
    <dgm:cxn modelId="{E51683F1-9296-4B75-85ED-B1903A23FEE1}" type="presParOf" srcId="{719EDC1B-2A99-48C7-A379-B5196E7595C3}" destId="{BAFA91D8-FE5B-43BD-89E7-E5D1F9DF1EB9}" srcOrd="10" destOrd="0" presId="urn:microsoft.com/office/officeart/2005/8/layout/list1"/>
    <dgm:cxn modelId="{B1566601-2FC1-4CF6-913F-F9A9CC3BEA40}" type="presParOf" srcId="{719EDC1B-2A99-48C7-A379-B5196E7595C3}" destId="{5974AE3C-C690-4E0D-8DE9-6D35F5BC8DF6}" srcOrd="11" destOrd="0" presId="urn:microsoft.com/office/officeart/2005/8/layout/list1"/>
    <dgm:cxn modelId="{A25030F9-BA76-4427-8F15-4A1980B303AC}" type="presParOf" srcId="{719EDC1B-2A99-48C7-A379-B5196E7595C3}" destId="{74B33CD5-0E62-40F3-BE58-09CDEF9006B8}" srcOrd="12" destOrd="0" presId="urn:microsoft.com/office/officeart/2005/8/layout/list1"/>
    <dgm:cxn modelId="{F73CB63E-C786-4A88-B5E6-768A38B14C48}" type="presParOf" srcId="{74B33CD5-0E62-40F3-BE58-09CDEF9006B8}" destId="{66ED940C-F900-487E-B436-419DB9FB32BF}" srcOrd="0" destOrd="0" presId="urn:microsoft.com/office/officeart/2005/8/layout/list1"/>
    <dgm:cxn modelId="{261648D4-3579-42D6-9826-4051FC0523FE}" type="presParOf" srcId="{74B33CD5-0E62-40F3-BE58-09CDEF9006B8}" destId="{66921F51-6D52-4D37-891B-B96F0022D7BB}" srcOrd="1" destOrd="0" presId="urn:microsoft.com/office/officeart/2005/8/layout/list1"/>
    <dgm:cxn modelId="{05D4618A-1BED-44AA-AEE7-62865B562E6D}" type="presParOf" srcId="{719EDC1B-2A99-48C7-A379-B5196E7595C3}" destId="{94F3C650-41E1-4E5B-9673-5A3689176B3D}" srcOrd="13" destOrd="0" presId="urn:microsoft.com/office/officeart/2005/8/layout/list1"/>
    <dgm:cxn modelId="{F53DDB67-CF3A-4250-85EA-973D002BCC0F}" type="presParOf" srcId="{719EDC1B-2A99-48C7-A379-B5196E7595C3}" destId="{F3B04552-62B8-4A93-B9E8-83808B79AA4D}" srcOrd="14" destOrd="0" presId="urn:microsoft.com/office/officeart/2005/8/layout/list1"/>
    <dgm:cxn modelId="{1873F95C-6BED-434D-87C8-BD455699BE08}" type="presParOf" srcId="{719EDC1B-2A99-48C7-A379-B5196E7595C3}" destId="{7B65251C-6B0F-4DCF-B50C-6A9714734D96}" srcOrd="15" destOrd="0" presId="urn:microsoft.com/office/officeart/2005/8/layout/list1"/>
    <dgm:cxn modelId="{9F3189DB-FF19-4C00-BF16-94EF6DF6A7C8}" type="presParOf" srcId="{719EDC1B-2A99-48C7-A379-B5196E7595C3}" destId="{AC7F5338-3AF6-4CE5-A597-C1847607810B}" srcOrd="16" destOrd="0" presId="urn:microsoft.com/office/officeart/2005/8/layout/list1"/>
    <dgm:cxn modelId="{6F5C7402-8EF7-4855-9AA1-3445A3D22F38}" type="presParOf" srcId="{AC7F5338-3AF6-4CE5-A597-C1847607810B}" destId="{C5B9CB2C-BDEF-4DA4-BEAA-20D286599372}" srcOrd="0" destOrd="0" presId="urn:microsoft.com/office/officeart/2005/8/layout/list1"/>
    <dgm:cxn modelId="{167AD1C9-D1ED-4198-889D-84636886D32C}" type="presParOf" srcId="{AC7F5338-3AF6-4CE5-A597-C1847607810B}" destId="{449AAD6C-30A1-47EC-BEA9-3B4089118F50}" srcOrd="1" destOrd="0" presId="urn:microsoft.com/office/officeart/2005/8/layout/list1"/>
    <dgm:cxn modelId="{B168C54D-4A0C-4492-9B9B-B027875A1C67}" type="presParOf" srcId="{719EDC1B-2A99-48C7-A379-B5196E7595C3}" destId="{6393665B-1BCE-4030-915D-212F3AC7458F}" srcOrd="17" destOrd="0" presId="urn:microsoft.com/office/officeart/2005/8/layout/list1"/>
    <dgm:cxn modelId="{60221347-1F65-4A0F-8FC3-8D720F3051D7}" type="presParOf" srcId="{719EDC1B-2A99-48C7-A379-B5196E7595C3}" destId="{1987E8F5-F05F-4564-9A86-86EC067FEDF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E2301-72DD-4C26-9277-4E6F916272FA}" type="doc">
      <dgm:prSet loTypeId="urn:microsoft.com/office/officeart/2005/8/layout/pyramid1" loCatId="pyramid" qsTypeId="urn:microsoft.com/office/officeart/2005/8/quickstyle/3d2" qsCatId="3D" csTypeId="urn:microsoft.com/office/officeart/2005/8/colors/accent4_5" csCatId="accent4" phldr="1"/>
      <dgm:spPr/>
    </dgm:pt>
    <dgm:pt modelId="{79C25945-FB2A-4C9A-ABD9-790083C44CE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Georgia" pitchFamily="18" charset="0"/>
            </a:rPr>
            <a:t>дослідницькі</a:t>
          </a:r>
          <a:endParaRPr lang="ru-RU" b="1" dirty="0">
            <a:solidFill>
              <a:schemeClr val="bg1"/>
            </a:solidFill>
            <a:latin typeface="Georgia" pitchFamily="18" charset="0"/>
          </a:endParaRPr>
        </a:p>
      </dgm:t>
    </dgm:pt>
    <dgm:pt modelId="{2B66FF32-A384-4D01-B7DF-11D19285B95B}" type="parTrans" cxnId="{58DAA716-BA53-4605-B8E1-6D5C1254C889}">
      <dgm:prSet/>
      <dgm:spPr/>
    </dgm:pt>
    <dgm:pt modelId="{6747F4DF-F69C-46E0-A282-82C7D93A1B9E}" type="sibTrans" cxnId="{58DAA716-BA53-4605-B8E1-6D5C1254C889}">
      <dgm:prSet/>
      <dgm:spPr/>
    </dgm:pt>
    <dgm:pt modelId="{270EC76B-0507-4EAD-8C05-90903FD60AD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Georgia" pitchFamily="18" charset="0"/>
            </a:rPr>
            <a:t>репродуктивні</a:t>
          </a:r>
          <a:endParaRPr lang="ru-RU" b="1" dirty="0">
            <a:solidFill>
              <a:schemeClr val="bg1"/>
            </a:solidFill>
            <a:latin typeface="Georgia" pitchFamily="18" charset="0"/>
          </a:endParaRPr>
        </a:p>
      </dgm:t>
    </dgm:pt>
    <dgm:pt modelId="{F7A1BEB8-E04B-41CA-93A6-AFD81D181801}" type="parTrans" cxnId="{4CB75993-420E-406D-9A4A-E30A605E64A4}">
      <dgm:prSet/>
      <dgm:spPr/>
    </dgm:pt>
    <dgm:pt modelId="{A115BE90-B1C4-4115-B43C-17CDE13BBB48}" type="sibTrans" cxnId="{4CB75993-420E-406D-9A4A-E30A605E64A4}">
      <dgm:prSet/>
      <dgm:spPr/>
    </dgm:pt>
    <dgm:pt modelId="{BFAFC2C1-9120-447A-9582-2201D06EF48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Georgia" pitchFamily="18" charset="0"/>
            </a:rPr>
            <a:t>пояснювально-ілюстративні</a:t>
          </a:r>
          <a:endParaRPr lang="ru-RU" b="1" dirty="0">
            <a:solidFill>
              <a:schemeClr val="bg1"/>
            </a:solidFill>
            <a:latin typeface="Georgia" pitchFamily="18" charset="0"/>
          </a:endParaRPr>
        </a:p>
      </dgm:t>
    </dgm:pt>
    <dgm:pt modelId="{10A042F7-B04E-4A50-AD91-425EEEFA12BE}" type="parTrans" cxnId="{D133D02F-1823-4752-894A-85E3C6DBFB27}">
      <dgm:prSet/>
      <dgm:spPr/>
    </dgm:pt>
    <dgm:pt modelId="{CD920A76-68E5-4728-8A3D-54198495D8C8}" type="sibTrans" cxnId="{D133D02F-1823-4752-894A-85E3C6DBFB27}">
      <dgm:prSet/>
      <dgm:spPr/>
    </dgm:pt>
    <dgm:pt modelId="{8BFD0AB9-A592-4833-8736-BD1105C722D5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Georgia" pitchFamily="18" charset="0"/>
            </a:rPr>
            <a:t>проблемні</a:t>
          </a:r>
          <a:endParaRPr lang="ru-RU" b="1" dirty="0">
            <a:solidFill>
              <a:schemeClr val="bg1"/>
            </a:solidFill>
            <a:latin typeface="Georgia" pitchFamily="18" charset="0"/>
          </a:endParaRPr>
        </a:p>
      </dgm:t>
    </dgm:pt>
    <dgm:pt modelId="{F19EFD25-04A4-451B-895F-10E970780942}" type="parTrans" cxnId="{44CD65E2-0744-432C-8B6F-D063875C52C6}">
      <dgm:prSet/>
      <dgm:spPr/>
    </dgm:pt>
    <dgm:pt modelId="{5C755DC0-A785-4922-B7C7-160DFE7D90E9}" type="sibTrans" cxnId="{44CD65E2-0744-432C-8B6F-D063875C52C6}">
      <dgm:prSet/>
      <dgm:spPr/>
    </dgm:pt>
    <dgm:pt modelId="{B1FE7393-B647-485F-9B54-6988714678E5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latin typeface="Georgia" pitchFamily="18" charset="0"/>
            </a:rPr>
            <a:t>частково-пошукові, або евристичні</a:t>
          </a:r>
          <a:endParaRPr lang="ru-RU" b="1" dirty="0">
            <a:solidFill>
              <a:schemeClr val="bg1"/>
            </a:solidFill>
            <a:latin typeface="Georgia" pitchFamily="18" charset="0"/>
          </a:endParaRPr>
        </a:p>
      </dgm:t>
    </dgm:pt>
    <dgm:pt modelId="{826E24B8-900F-4553-89CF-971998CB8B33}" type="sibTrans" cxnId="{5DD4D5E4-ADA6-473F-B121-A160CA208258}">
      <dgm:prSet/>
      <dgm:spPr/>
    </dgm:pt>
    <dgm:pt modelId="{67D15C3D-A500-44C3-8D18-473356113215}" type="parTrans" cxnId="{5DD4D5E4-ADA6-473F-B121-A160CA208258}">
      <dgm:prSet/>
      <dgm:spPr/>
    </dgm:pt>
    <dgm:pt modelId="{5AD51572-BF76-4C4B-885D-05DB07BC3EAA}" type="pres">
      <dgm:prSet presAssocID="{280E2301-72DD-4C26-9277-4E6F916272FA}" presName="Name0" presStyleCnt="0">
        <dgm:presLayoutVars>
          <dgm:dir/>
          <dgm:animLvl val="lvl"/>
          <dgm:resizeHandles val="exact"/>
        </dgm:presLayoutVars>
      </dgm:prSet>
      <dgm:spPr/>
    </dgm:pt>
    <dgm:pt modelId="{4F83D3BE-D511-44E0-8905-14850982D785}" type="pres">
      <dgm:prSet presAssocID="{79C25945-FB2A-4C9A-ABD9-790083C44CE4}" presName="Name8" presStyleCnt="0"/>
      <dgm:spPr/>
    </dgm:pt>
    <dgm:pt modelId="{4ADB1F58-CCCA-429A-AA58-3E4BE448AC55}" type="pres">
      <dgm:prSet presAssocID="{79C25945-FB2A-4C9A-ABD9-790083C44CE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7BAE2-063A-4712-8069-4804F4621565}" type="pres">
      <dgm:prSet presAssocID="{79C25945-FB2A-4C9A-ABD9-790083C44C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B5601-2A35-4501-AD4D-D0DD9EB5C75A}" type="pres">
      <dgm:prSet presAssocID="{B1FE7393-B647-485F-9B54-6988714678E5}" presName="Name8" presStyleCnt="0"/>
      <dgm:spPr/>
    </dgm:pt>
    <dgm:pt modelId="{1A77F387-8497-460D-B359-12E37D922260}" type="pres">
      <dgm:prSet presAssocID="{B1FE7393-B647-485F-9B54-6988714678E5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43AE8-0321-417C-922A-83C279CE6328}" type="pres">
      <dgm:prSet presAssocID="{B1FE7393-B647-485F-9B54-6988714678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EA00C-3ADC-4498-9967-F65E618E0077}" type="pres">
      <dgm:prSet presAssocID="{8BFD0AB9-A592-4833-8736-BD1105C722D5}" presName="Name8" presStyleCnt="0"/>
      <dgm:spPr/>
    </dgm:pt>
    <dgm:pt modelId="{93E0F13B-7CFD-4C57-8613-0A9CE247DCD1}" type="pres">
      <dgm:prSet presAssocID="{8BFD0AB9-A592-4833-8736-BD1105C722D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BFC86-983E-47D4-B1AC-C9C643157922}" type="pres">
      <dgm:prSet presAssocID="{8BFD0AB9-A592-4833-8736-BD1105C722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675D6-C3B3-4C4F-A976-22ED41850F8D}" type="pres">
      <dgm:prSet presAssocID="{270EC76B-0507-4EAD-8C05-90903FD60AD1}" presName="Name8" presStyleCnt="0"/>
      <dgm:spPr/>
    </dgm:pt>
    <dgm:pt modelId="{9B3BBDB2-9723-43AD-ACD1-0FCDA8B3B3DC}" type="pres">
      <dgm:prSet presAssocID="{270EC76B-0507-4EAD-8C05-90903FD60AD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8A8D5-EB54-4844-A3AF-166BF3F3E568}" type="pres">
      <dgm:prSet presAssocID="{270EC76B-0507-4EAD-8C05-90903FD60A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2AD9E-1B6B-40C0-A605-CA0CD19E752B}" type="pres">
      <dgm:prSet presAssocID="{BFAFC2C1-9120-447A-9582-2201D06EF48C}" presName="Name8" presStyleCnt="0"/>
      <dgm:spPr/>
    </dgm:pt>
    <dgm:pt modelId="{AC1821E5-A0F1-4898-B47D-C58E1EBA189C}" type="pres">
      <dgm:prSet presAssocID="{BFAFC2C1-9120-447A-9582-2201D06EF48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33628-DB61-444A-ABEF-502E6C38C208}" type="pres">
      <dgm:prSet presAssocID="{BFAFC2C1-9120-447A-9582-2201D06EF4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E544A8-CB14-4CD7-A909-5A07974E647B}" type="presOf" srcId="{BFAFC2C1-9120-447A-9582-2201D06EF48C}" destId="{FC833628-DB61-444A-ABEF-502E6C38C208}" srcOrd="1" destOrd="0" presId="urn:microsoft.com/office/officeart/2005/8/layout/pyramid1"/>
    <dgm:cxn modelId="{B9256432-8DB5-41C6-AD37-1A7A15205FDD}" type="presOf" srcId="{B1FE7393-B647-485F-9B54-6988714678E5}" destId="{8F143AE8-0321-417C-922A-83C279CE6328}" srcOrd="1" destOrd="0" presId="urn:microsoft.com/office/officeart/2005/8/layout/pyramid1"/>
    <dgm:cxn modelId="{6551EF21-AF28-4F55-90CB-A0830B46DCF2}" type="presOf" srcId="{79C25945-FB2A-4C9A-ABD9-790083C44CE4}" destId="{5027BAE2-063A-4712-8069-4804F4621565}" srcOrd="1" destOrd="0" presId="urn:microsoft.com/office/officeart/2005/8/layout/pyramid1"/>
    <dgm:cxn modelId="{75149AA8-0885-4AD5-8B33-A305FFE00E1C}" type="presOf" srcId="{270EC76B-0507-4EAD-8C05-90903FD60AD1}" destId="{9B3BBDB2-9723-43AD-ACD1-0FCDA8B3B3DC}" srcOrd="0" destOrd="0" presId="urn:microsoft.com/office/officeart/2005/8/layout/pyramid1"/>
    <dgm:cxn modelId="{4CB75993-420E-406D-9A4A-E30A605E64A4}" srcId="{280E2301-72DD-4C26-9277-4E6F916272FA}" destId="{270EC76B-0507-4EAD-8C05-90903FD60AD1}" srcOrd="3" destOrd="0" parTransId="{F7A1BEB8-E04B-41CA-93A6-AFD81D181801}" sibTransId="{A115BE90-B1C4-4115-B43C-17CDE13BBB48}"/>
    <dgm:cxn modelId="{53B33043-359E-4812-82ED-C05CDEACF6B3}" type="presOf" srcId="{280E2301-72DD-4C26-9277-4E6F916272FA}" destId="{5AD51572-BF76-4C4B-885D-05DB07BC3EAA}" srcOrd="0" destOrd="0" presId="urn:microsoft.com/office/officeart/2005/8/layout/pyramid1"/>
    <dgm:cxn modelId="{58DAA716-BA53-4605-B8E1-6D5C1254C889}" srcId="{280E2301-72DD-4C26-9277-4E6F916272FA}" destId="{79C25945-FB2A-4C9A-ABD9-790083C44CE4}" srcOrd="0" destOrd="0" parTransId="{2B66FF32-A384-4D01-B7DF-11D19285B95B}" sibTransId="{6747F4DF-F69C-46E0-A282-82C7D93A1B9E}"/>
    <dgm:cxn modelId="{44CD65E2-0744-432C-8B6F-D063875C52C6}" srcId="{280E2301-72DD-4C26-9277-4E6F916272FA}" destId="{8BFD0AB9-A592-4833-8736-BD1105C722D5}" srcOrd="2" destOrd="0" parTransId="{F19EFD25-04A4-451B-895F-10E970780942}" sibTransId="{5C755DC0-A785-4922-B7C7-160DFE7D90E9}"/>
    <dgm:cxn modelId="{AF0A0BDA-9C30-4A66-A506-E79557C9D90F}" type="presOf" srcId="{B1FE7393-B647-485F-9B54-6988714678E5}" destId="{1A77F387-8497-460D-B359-12E37D922260}" srcOrd="0" destOrd="0" presId="urn:microsoft.com/office/officeart/2005/8/layout/pyramid1"/>
    <dgm:cxn modelId="{5A06D38F-E672-4C79-9EB6-219D79B386F8}" type="presOf" srcId="{8BFD0AB9-A592-4833-8736-BD1105C722D5}" destId="{93E0F13B-7CFD-4C57-8613-0A9CE247DCD1}" srcOrd="0" destOrd="0" presId="urn:microsoft.com/office/officeart/2005/8/layout/pyramid1"/>
    <dgm:cxn modelId="{3352BDC3-07DC-49D8-BD96-4EA353F57F71}" type="presOf" srcId="{BFAFC2C1-9120-447A-9582-2201D06EF48C}" destId="{AC1821E5-A0F1-4898-B47D-C58E1EBA189C}" srcOrd="0" destOrd="0" presId="urn:microsoft.com/office/officeart/2005/8/layout/pyramid1"/>
    <dgm:cxn modelId="{D133D02F-1823-4752-894A-85E3C6DBFB27}" srcId="{280E2301-72DD-4C26-9277-4E6F916272FA}" destId="{BFAFC2C1-9120-447A-9582-2201D06EF48C}" srcOrd="4" destOrd="0" parTransId="{10A042F7-B04E-4A50-AD91-425EEEFA12BE}" sibTransId="{CD920A76-68E5-4728-8A3D-54198495D8C8}"/>
    <dgm:cxn modelId="{63AEE6EB-3E80-4AD9-8E2E-122743301EDF}" type="presOf" srcId="{8BFD0AB9-A592-4833-8736-BD1105C722D5}" destId="{18DBFC86-983E-47D4-B1AC-C9C643157922}" srcOrd="1" destOrd="0" presId="urn:microsoft.com/office/officeart/2005/8/layout/pyramid1"/>
    <dgm:cxn modelId="{5DD4D5E4-ADA6-473F-B121-A160CA208258}" srcId="{280E2301-72DD-4C26-9277-4E6F916272FA}" destId="{B1FE7393-B647-485F-9B54-6988714678E5}" srcOrd="1" destOrd="0" parTransId="{67D15C3D-A500-44C3-8D18-473356113215}" sibTransId="{826E24B8-900F-4553-89CF-971998CB8B33}"/>
    <dgm:cxn modelId="{4DEEDE85-7092-45FA-8A1F-D35999596786}" type="presOf" srcId="{79C25945-FB2A-4C9A-ABD9-790083C44CE4}" destId="{4ADB1F58-CCCA-429A-AA58-3E4BE448AC55}" srcOrd="0" destOrd="0" presId="urn:microsoft.com/office/officeart/2005/8/layout/pyramid1"/>
    <dgm:cxn modelId="{C191A6B9-9A5D-4990-A6F3-257E3B9DFC54}" type="presOf" srcId="{270EC76B-0507-4EAD-8C05-90903FD60AD1}" destId="{3DB8A8D5-EB54-4844-A3AF-166BF3F3E568}" srcOrd="1" destOrd="0" presId="urn:microsoft.com/office/officeart/2005/8/layout/pyramid1"/>
    <dgm:cxn modelId="{CACB5A67-23DB-4BCB-B871-56837A131C85}" type="presParOf" srcId="{5AD51572-BF76-4C4B-885D-05DB07BC3EAA}" destId="{4F83D3BE-D511-44E0-8905-14850982D785}" srcOrd="0" destOrd="0" presId="urn:microsoft.com/office/officeart/2005/8/layout/pyramid1"/>
    <dgm:cxn modelId="{2D5CDD7E-FC05-48EB-833F-C7F9B05A6BDD}" type="presParOf" srcId="{4F83D3BE-D511-44E0-8905-14850982D785}" destId="{4ADB1F58-CCCA-429A-AA58-3E4BE448AC55}" srcOrd="0" destOrd="0" presId="urn:microsoft.com/office/officeart/2005/8/layout/pyramid1"/>
    <dgm:cxn modelId="{ED3D6C14-BA82-4C3A-B25B-18A9729407DB}" type="presParOf" srcId="{4F83D3BE-D511-44E0-8905-14850982D785}" destId="{5027BAE2-063A-4712-8069-4804F4621565}" srcOrd="1" destOrd="0" presId="urn:microsoft.com/office/officeart/2005/8/layout/pyramid1"/>
    <dgm:cxn modelId="{BFBDC409-BF19-446E-9AA7-D73E2DC271EE}" type="presParOf" srcId="{5AD51572-BF76-4C4B-885D-05DB07BC3EAA}" destId="{AC4B5601-2A35-4501-AD4D-D0DD9EB5C75A}" srcOrd="1" destOrd="0" presId="urn:microsoft.com/office/officeart/2005/8/layout/pyramid1"/>
    <dgm:cxn modelId="{311B39A7-C140-414B-831C-D33FEE2E4462}" type="presParOf" srcId="{AC4B5601-2A35-4501-AD4D-D0DD9EB5C75A}" destId="{1A77F387-8497-460D-B359-12E37D922260}" srcOrd="0" destOrd="0" presId="urn:microsoft.com/office/officeart/2005/8/layout/pyramid1"/>
    <dgm:cxn modelId="{C5C579D3-DAAC-4122-AC57-622F677E27C0}" type="presParOf" srcId="{AC4B5601-2A35-4501-AD4D-D0DD9EB5C75A}" destId="{8F143AE8-0321-417C-922A-83C279CE6328}" srcOrd="1" destOrd="0" presId="urn:microsoft.com/office/officeart/2005/8/layout/pyramid1"/>
    <dgm:cxn modelId="{C1D7BA08-4B10-4390-B643-0A3BAFF3EDFC}" type="presParOf" srcId="{5AD51572-BF76-4C4B-885D-05DB07BC3EAA}" destId="{ADEEA00C-3ADC-4498-9967-F65E618E0077}" srcOrd="2" destOrd="0" presId="urn:microsoft.com/office/officeart/2005/8/layout/pyramid1"/>
    <dgm:cxn modelId="{4896F844-0D7C-4687-B8D3-135D2B6FB422}" type="presParOf" srcId="{ADEEA00C-3ADC-4498-9967-F65E618E0077}" destId="{93E0F13B-7CFD-4C57-8613-0A9CE247DCD1}" srcOrd="0" destOrd="0" presId="urn:microsoft.com/office/officeart/2005/8/layout/pyramid1"/>
    <dgm:cxn modelId="{27A0373B-DE5C-4349-8140-FA5FA3D7BD85}" type="presParOf" srcId="{ADEEA00C-3ADC-4498-9967-F65E618E0077}" destId="{18DBFC86-983E-47D4-B1AC-C9C643157922}" srcOrd="1" destOrd="0" presId="urn:microsoft.com/office/officeart/2005/8/layout/pyramid1"/>
    <dgm:cxn modelId="{57813E0B-DF8A-47BB-9AE8-FC35E3D1D69C}" type="presParOf" srcId="{5AD51572-BF76-4C4B-885D-05DB07BC3EAA}" destId="{D84675D6-C3B3-4C4F-A976-22ED41850F8D}" srcOrd="3" destOrd="0" presId="urn:microsoft.com/office/officeart/2005/8/layout/pyramid1"/>
    <dgm:cxn modelId="{89382E01-234C-40B1-9341-9598FEF767A3}" type="presParOf" srcId="{D84675D6-C3B3-4C4F-A976-22ED41850F8D}" destId="{9B3BBDB2-9723-43AD-ACD1-0FCDA8B3B3DC}" srcOrd="0" destOrd="0" presId="urn:microsoft.com/office/officeart/2005/8/layout/pyramid1"/>
    <dgm:cxn modelId="{DA29953A-E095-4F8C-915B-8E58585CFE5D}" type="presParOf" srcId="{D84675D6-C3B3-4C4F-A976-22ED41850F8D}" destId="{3DB8A8D5-EB54-4844-A3AF-166BF3F3E568}" srcOrd="1" destOrd="0" presId="urn:microsoft.com/office/officeart/2005/8/layout/pyramid1"/>
    <dgm:cxn modelId="{82ADE55A-29DB-479E-AD41-C7E111619ABD}" type="presParOf" srcId="{5AD51572-BF76-4C4B-885D-05DB07BC3EAA}" destId="{D6A2AD9E-1B6B-40C0-A605-CA0CD19E752B}" srcOrd="4" destOrd="0" presId="urn:microsoft.com/office/officeart/2005/8/layout/pyramid1"/>
    <dgm:cxn modelId="{449CDBDC-67A3-4BF7-8161-9B32921E0DFD}" type="presParOf" srcId="{D6A2AD9E-1B6B-40C0-A605-CA0CD19E752B}" destId="{AC1821E5-A0F1-4898-B47D-C58E1EBA189C}" srcOrd="0" destOrd="0" presId="urn:microsoft.com/office/officeart/2005/8/layout/pyramid1"/>
    <dgm:cxn modelId="{431D60E6-A689-4421-B10E-4DB0B4A096D8}" type="presParOf" srcId="{D6A2AD9E-1B6B-40C0-A605-CA0CD19E752B}" destId="{FC833628-DB61-444A-ABEF-502E6C38C2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62123-4956-4F16-BE07-9852D3D66D0F}" type="doc">
      <dgm:prSet loTypeId="urn:microsoft.com/office/officeart/2005/8/layout/default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49769231-D13E-4636-A328-D5EFD21976E0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методи набуття знань</a:t>
          </a:r>
          <a:endParaRPr lang="ru-RU" sz="2000" b="1" dirty="0">
            <a:latin typeface="Georgia" pitchFamily="18" charset="0"/>
          </a:endParaRPr>
        </a:p>
      </dgm:t>
    </dgm:pt>
    <dgm:pt modelId="{817EC0E5-AEE8-4CCF-95F6-A2DF126DCA6D}" type="parTrans" cxnId="{BBB84D19-6EF1-4B4E-A735-4A261BFAF015}">
      <dgm:prSet/>
      <dgm:spPr/>
      <dgm:t>
        <a:bodyPr/>
        <a:lstStyle/>
        <a:p>
          <a:endParaRPr lang="ru-RU"/>
        </a:p>
      </dgm:t>
    </dgm:pt>
    <dgm:pt modelId="{8F0F830D-369F-4674-B274-C5813DE11CBC}" type="sibTrans" cxnId="{BBB84D19-6EF1-4B4E-A735-4A261BFAF015}">
      <dgm:prSet/>
      <dgm:spPr/>
      <dgm:t>
        <a:bodyPr/>
        <a:lstStyle/>
        <a:p>
          <a:endParaRPr lang="ru-RU"/>
        </a:p>
      </dgm:t>
    </dgm:pt>
    <dgm:pt modelId="{1F3C442A-36F4-4EE2-B050-ED9C3950C941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методи формування умінь і навичок</a:t>
          </a:r>
          <a:endParaRPr lang="ru-RU" sz="2000" b="1" dirty="0">
            <a:latin typeface="Georgia" pitchFamily="18" charset="0"/>
          </a:endParaRPr>
        </a:p>
      </dgm:t>
    </dgm:pt>
    <dgm:pt modelId="{19283566-A15E-476B-980F-A867625350A0}" type="parTrans" cxnId="{19046A68-F8EF-4E53-BB07-555FF3947410}">
      <dgm:prSet/>
      <dgm:spPr/>
      <dgm:t>
        <a:bodyPr/>
        <a:lstStyle/>
        <a:p>
          <a:endParaRPr lang="ru-RU"/>
        </a:p>
      </dgm:t>
    </dgm:pt>
    <dgm:pt modelId="{96A2C5BE-2F27-4B08-BA25-072BC66585B3}" type="sibTrans" cxnId="{19046A68-F8EF-4E53-BB07-555FF3947410}">
      <dgm:prSet/>
      <dgm:spPr/>
      <dgm:t>
        <a:bodyPr/>
        <a:lstStyle/>
        <a:p>
          <a:endParaRPr lang="ru-RU"/>
        </a:p>
      </dgm:t>
    </dgm:pt>
    <dgm:pt modelId="{649D3266-366B-4C7C-A417-12D314556316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методи використання знань</a:t>
          </a:r>
          <a:endParaRPr lang="ru-RU" sz="2000" b="1" dirty="0">
            <a:latin typeface="Georgia" pitchFamily="18" charset="0"/>
          </a:endParaRPr>
        </a:p>
      </dgm:t>
    </dgm:pt>
    <dgm:pt modelId="{E02896AF-386D-4F7B-97F0-A2068B8BD784}" type="parTrans" cxnId="{8281B79E-9BA1-4D81-8617-5221CA3E84C4}">
      <dgm:prSet/>
      <dgm:spPr/>
      <dgm:t>
        <a:bodyPr/>
        <a:lstStyle/>
        <a:p>
          <a:endParaRPr lang="ru-RU"/>
        </a:p>
      </dgm:t>
    </dgm:pt>
    <dgm:pt modelId="{F833FD92-0A42-4982-B696-60739898F247}" type="sibTrans" cxnId="{8281B79E-9BA1-4D81-8617-5221CA3E84C4}">
      <dgm:prSet/>
      <dgm:spPr/>
      <dgm:t>
        <a:bodyPr/>
        <a:lstStyle/>
        <a:p>
          <a:endParaRPr lang="ru-RU"/>
        </a:p>
      </dgm:t>
    </dgm:pt>
    <dgm:pt modelId="{5CDADF91-4FC4-41B2-9794-E3BA74218CFA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творча діяльність</a:t>
          </a:r>
          <a:endParaRPr lang="ru-RU" sz="2000" b="1" dirty="0">
            <a:latin typeface="Georgia" pitchFamily="18" charset="0"/>
          </a:endParaRPr>
        </a:p>
      </dgm:t>
    </dgm:pt>
    <dgm:pt modelId="{94982C5C-41A3-4700-AC9C-DC97CEC6231C}" type="parTrans" cxnId="{E7B1A4DB-45DF-464D-9EB0-E3417F169FF5}">
      <dgm:prSet/>
      <dgm:spPr/>
      <dgm:t>
        <a:bodyPr/>
        <a:lstStyle/>
        <a:p>
          <a:endParaRPr lang="ru-RU"/>
        </a:p>
      </dgm:t>
    </dgm:pt>
    <dgm:pt modelId="{1E7133DC-653B-494B-BF8E-315282921FAA}" type="sibTrans" cxnId="{E7B1A4DB-45DF-464D-9EB0-E3417F169FF5}">
      <dgm:prSet/>
      <dgm:spPr/>
      <dgm:t>
        <a:bodyPr/>
        <a:lstStyle/>
        <a:p>
          <a:endParaRPr lang="ru-RU"/>
        </a:p>
      </dgm:t>
    </dgm:pt>
    <dgm:pt modelId="{68D4CB94-F7BD-478C-AD65-1809310B7FC1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методи закріплення</a:t>
          </a:r>
          <a:endParaRPr lang="ru-RU" sz="2000" b="1" dirty="0">
            <a:latin typeface="Georgia" pitchFamily="18" charset="0"/>
          </a:endParaRPr>
        </a:p>
      </dgm:t>
    </dgm:pt>
    <dgm:pt modelId="{81E2D52E-B488-49E3-B990-197749B472CB}" type="parTrans" cxnId="{6F1A2ECB-E298-4BF1-B040-E2FC78C13FAB}">
      <dgm:prSet/>
      <dgm:spPr/>
      <dgm:t>
        <a:bodyPr/>
        <a:lstStyle/>
        <a:p>
          <a:endParaRPr lang="ru-RU"/>
        </a:p>
      </dgm:t>
    </dgm:pt>
    <dgm:pt modelId="{08095160-D241-4451-8968-1D7A5E1F8706}" type="sibTrans" cxnId="{6F1A2ECB-E298-4BF1-B040-E2FC78C13FAB}">
      <dgm:prSet/>
      <dgm:spPr/>
      <dgm:t>
        <a:bodyPr/>
        <a:lstStyle/>
        <a:p>
          <a:endParaRPr lang="ru-RU"/>
        </a:p>
      </dgm:t>
    </dgm:pt>
    <dgm:pt modelId="{1E7C6247-0FFD-4AC2-B938-CE22C8890ACD}">
      <dgm:prSet phldrT="[Текст]" custT="1"/>
      <dgm:spPr/>
      <dgm:t>
        <a:bodyPr/>
        <a:lstStyle/>
        <a:p>
          <a:r>
            <a:rPr lang="uk-UA" sz="2000" b="1" dirty="0" smtClean="0">
              <a:latin typeface="Georgia" pitchFamily="18" charset="0"/>
            </a:rPr>
            <a:t>методи перевірки ЗУН учнів</a:t>
          </a:r>
          <a:endParaRPr lang="ru-RU" sz="2000" b="1" dirty="0">
            <a:latin typeface="Georgia" pitchFamily="18" charset="0"/>
          </a:endParaRPr>
        </a:p>
      </dgm:t>
    </dgm:pt>
    <dgm:pt modelId="{CDA5F497-FEF6-415A-8709-CE9375AC910A}" type="parTrans" cxnId="{6EEA5D09-B1D0-4F88-AA06-3E61D82911B8}">
      <dgm:prSet/>
      <dgm:spPr/>
    </dgm:pt>
    <dgm:pt modelId="{BE5CC26E-8B81-46BD-A6A0-85CF10340FDC}" type="sibTrans" cxnId="{6EEA5D09-B1D0-4F88-AA06-3E61D82911B8}">
      <dgm:prSet/>
      <dgm:spPr/>
    </dgm:pt>
    <dgm:pt modelId="{B384AE26-17DD-4199-B313-817EB51CDA93}" type="pres">
      <dgm:prSet presAssocID="{4F762123-4956-4F16-BE07-9852D3D66D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53666-6EE5-4552-8520-0BD1A8A4C46C}" type="pres">
      <dgm:prSet presAssocID="{49769231-D13E-4636-A328-D5EFD21976E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D7520-7BE0-418F-9433-7D61323FDB61}" type="pres">
      <dgm:prSet presAssocID="{8F0F830D-369F-4674-B274-C5813DE11CBC}" presName="sibTrans" presStyleCnt="0"/>
      <dgm:spPr/>
    </dgm:pt>
    <dgm:pt modelId="{B10C1B8A-75D8-485D-BAAE-A139E6EEDAB6}" type="pres">
      <dgm:prSet presAssocID="{1F3C442A-36F4-4EE2-B050-ED9C3950C94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3D0A4-9C08-4074-AF53-CF2F8FC3D6FB}" type="pres">
      <dgm:prSet presAssocID="{96A2C5BE-2F27-4B08-BA25-072BC66585B3}" presName="sibTrans" presStyleCnt="0"/>
      <dgm:spPr/>
    </dgm:pt>
    <dgm:pt modelId="{3CE397DA-3061-4ED7-8519-E5598FDDB0A7}" type="pres">
      <dgm:prSet presAssocID="{649D3266-366B-4C7C-A417-12D31455631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A0911-0091-448E-BC75-D3085739441E}" type="pres">
      <dgm:prSet presAssocID="{F833FD92-0A42-4982-B696-60739898F247}" presName="sibTrans" presStyleCnt="0"/>
      <dgm:spPr/>
    </dgm:pt>
    <dgm:pt modelId="{020DF046-C1BB-44F0-AB87-4420F6C0A0E5}" type="pres">
      <dgm:prSet presAssocID="{5CDADF91-4FC4-41B2-9794-E3BA74218CF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48BB3-463F-4B94-95F4-CCBEC8620D68}" type="pres">
      <dgm:prSet presAssocID="{1E7133DC-653B-494B-BF8E-315282921FAA}" presName="sibTrans" presStyleCnt="0"/>
      <dgm:spPr/>
    </dgm:pt>
    <dgm:pt modelId="{372ED410-5233-4224-952F-FF0E7881B3AC}" type="pres">
      <dgm:prSet presAssocID="{68D4CB94-F7BD-478C-AD65-1809310B7F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9CADE-0BDC-445E-8520-8DBAAAB7F61B}" type="pres">
      <dgm:prSet presAssocID="{08095160-D241-4451-8968-1D7A5E1F8706}" presName="sibTrans" presStyleCnt="0"/>
      <dgm:spPr/>
    </dgm:pt>
    <dgm:pt modelId="{B5EA5476-91B3-4A1E-9FA8-D828BB8A3704}" type="pres">
      <dgm:prSet presAssocID="{1E7C6247-0FFD-4AC2-B938-CE22C8890A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A5D09-B1D0-4F88-AA06-3E61D82911B8}" srcId="{4F762123-4956-4F16-BE07-9852D3D66D0F}" destId="{1E7C6247-0FFD-4AC2-B938-CE22C8890ACD}" srcOrd="5" destOrd="0" parTransId="{CDA5F497-FEF6-415A-8709-CE9375AC910A}" sibTransId="{BE5CC26E-8B81-46BD-A6A0-85CF10340FDC}"/>
    <dgm:cxn modelId="{19046A68-F8EF-4E53-BB07-555FF3947410}" srcId="{4F762123-4956-4F16-BE07-9852D3D66D0F}" destId="{1F3C442A-36F4-4EE2-B050-ED9C3950C941}" srcOrd="1" destOrd="0" parTransId="{19283566-A15E-476B-980F-A867625350A0}" sibTransId="{96A2C5BE-2F27-4B08-BA25-072BC66585B3}"/>
    <dgm:cxn modelId="{6F1A2ECB-E298-4BF1-B040-E2FC78C13FAB}" srcId="{4F762123-4956-4F16-BE07-9852D3D66D0F}" destId="{68D4CB94-F7BD-478C-AD65-1809310B7FC1}" srcOrd="4" destOrd="0" parTransId="{81E2D52E-B488-49E3-B990-197749B472CB}" sibTransId="{08095160-D241-4451-8968-1D7A5E1F8706}"/>
    <dgm:cxn modelId="{7FAFCCA5-F680-4132-90BA-D9EEFAD7A181}" type="presOf" srcId="{1F3C442A-36F4-4EE2-B050-ED9C3950C941}" destId="{B10C1B8A-75D8-485D-BAAE-A139E6EEDAB6}" srcOrd="0" destOrd="0" presId="urn:microsoft.com/office/officeart/2005/8/layout/default"/>
    <dgm:cxn modelId="{8FD2519B-55C7-49C8-BF5A-D4A03C542020}" type="presOf" srcId="{5CDADF91-4FC4-41B2-9794-E3BA74218CFA}" destId="{020DF046-C1BB-44F0-AB87-4420F6C0A0E5}" srcOrd="0" destOrd="0" presId="urn:microsoft.com/office/officeart/2005/8/layout/default"/>
    <dgm:cxn modelId="{E7B1A4DB-45DF-464D-9EB0-E3417F169FF5}" srcId="{4F762123-4956-4F16-BE07-9852D3D66D0F}" destId="{5CDADF91-4FC4-41B2-9794-E3BA74218CFA}" srcOrd="3" destOrd="0" parTransId="{94982C5C-41A3-4700-AC9C-DC97CEC6231C}" sibTransId="{1E7133DC-653B-494B-BF8E-315282921FAA}"/>
    <dgm:cxn modelId="{922967DD-1C48-47F8-9A75-9EC3B4FDB0D8}" type="presOf" srcId="{649D3266-366B-4C7C-A417-12D314556316}" destId="{3CE397DA-3061-4ED7-8519-E5598FDDB0A7}" srcOrd="0" destOrd="0" presId="urn:microsoft.com/office/officeart/2005/8/layout/default"/>
    <dgm:cxn modelId="{5096A2B3-80A9-43A5-A919-FB54D63CE420}" type="presOf" srcId="{4F762123-4956-4F16-BE07-9852D3D66D0F}" destId="{B384AE26-17DD-4199-B313-817EB51CDA93}" srcOrd="0" destOrd="0" presId="urn:microsoft.com/office/officeart/2005/8/layout/default"/>
    <dgm:cxn modelId="{A427C7CC-FAE3-4557-B949-B04604932F29}" type="presOf" srcId="{68D4CB94-F7BD-478C-AD65-1809310B7FC1}" destId="{372ED410-5233-4224-952F-FF0E7881B3AC}" srcOrd="0" destOrd="0" presId="urn:microsoft.com/office/officeart/2005/8/layout/default"/>
    <dgm:cxn modelId="{BBB84D19-6EF1-4B4E-A735-4A261BFAF015}" srcId="{4F762123-4956-4F16-BE07-9852D3D66D0F}" destId="{49769231-D13E-4636-A328-D5EFD21976E0}" srcOrd="0" destOrd="0" parTransId="{817EC0E5-AEE8-4CCF-95F6-A2DF126DCA6D}" sibTransId="{8F0F830D-369F-4674-B274-C5813DE11CBC}"/>
    <dgm:cxn modelId="{CEDE3224-852D-4380-B7E9-1C1CB2D0C269}" type="presOf" srcId="{49769231-D13E-4636-A328-D5EFD21976E0}" destId="{29353666-6EE5-4552-8520-0BD1A8A4C46C}" srcOrd="0" destOrd="0" presId="urn:microsoft.com/office/officeart/2005/8/layout/default"/>
    <dgm:cxn modelId="{8281B79E-9BA1-4D81-8617-5221CA3E84C4}" srcId="{4F762123-4956-4F16-BE07-9852D3D66D0F}" destId="{649D3266-366B-4C7C-A417-12D314556316}" srcOrd="2" destOrd="0" parTransId="{E02896AF-386D-4F7B-97F0-A2068B8BD784}" sibTransId="{F833FD92-0A42-4982-B696-60739898F247}"/>
    <dgm:cxn modelId="{C8B5C131-BFEC-4960-B9A2-43EDA25EEF92}" type="presOf" srcId="{1E7C6247-0FFD-4AC2-B938-CE22C8890ACD}" destId="{B5EA5476-91B3-4A1E-9FA8-D828BB8A3704}" srcOrd="0" destOrd="0" presId="urn:microsoft.com/office/officeart/2005/8/layout/default"/>
    <dgm:cxn modelId="{504691F8-9458-4202-A1F6-24BF566F5621}" type="presParOf" srcId="{B384AE26-17DD-4199-B313-817EB51CDA93}" destId="{29353666-6EE5-4552-8520-0BD1A8A4C46C}" srcOrd="0" destOrd="0" presId="urn:microsoft.com/office/officeart/2005/8/layout/default"/>
    <dgm:cxn modelId="{C489F0BD-1992-4E1D-9AD9-3885D8E2A003}" type="presParOf" srcId="{B384AE26-17DD-4199-B313-817EB51CDA93}" destId="{2FFD7520-7BE0-418F-9433-7D61323FDB61}" srcOrd="1" destOrd="0" presId="urn:microsoft.com/office/officeart/2005/8/layout/default"/>
    <dgm:cxn modelId="{FA4CC11F-D76C-40B2-9E0D-FD394C67EF9D}" type="presParOf" srcId="{B384AE26-17DD-4199-B313-817EB51CDA93}" destId="{B10C1B8A-75D8-485D-BAAE-A139E6EEDAB6}" srcOrd="2" destOrd="0" presId="urn:microsoft.com/office/officeart/2005/8/layout/default"/>
    <dgm:cxn modelId="{026A80B2-5B33-4275-B84A-D0532736A1BD}" type="presParOf" srcId="{B384AE26-17DD-4199-B313-817EB51CDA93}" destId="{7943D0A4-9C08-4074-AF53-CF2F8FC3D6FB}" srcOrd="3" destOrd="0" presId="urn:microsoft.com/office/officeart/2005/8/layout/default"/>
    <dgm:cxn modelId="{ECCEB4D1-E45E-483B-B5E6-F90D3D5CEAB5}" type="presParOf" srcId="{B384AE26-17DD-4199-B313-817EB51CDA93}" destId="{3CE397DA-3061-4ED7-8519-E5598FDDB0A7}" srcOrd="4" destOrd="0" presId="urn:microsoft.com/office/officeart/2005/8/layout/default"/>
    <dgm:cxn modelId="{17E02B02-08EB-4208-8158-4B02F0BF9493}" type="presParOf" srcId="{B384AE26-17DD-4199-B313-817EB51CDA93}" destId="{3DCA0911-0091-448E-BC75-D3085739441E}" srcOrd="5" destOrd="0" presId="urn:microsoft.com/office/officeart/2005/8/layout/default"/>
    <dgm:cxn modelId="{44936E51-7667-4587-9321-7EBBD0E52AF4}" type="presParOf" srcId="{B384AE26-17DD-4199-B313-817EB51CDA93}" destId="{020DF046-C1BB-44F0-AB87-4420F6C0A0E5}" srcOrd="6" destOrd="0" presId="urn:microsoft.com/office/officeart/2005/8/layout/default"/>
    <dgm:cxn modelId="{F530BE47-B151-45EA-8CBB-CA510E52CD47}" type="presParOf" srcId="{B384AE26-17DD-4199-B313-817EB51CDA93}" destId="{0F548BB3-463F-4B94-95F4-CCBEC8620D68}" srcOrd="7" destOrd="0" presId="urn:microsoft.com/office/officeart/2005/8/layout/default"/>
    <dgm:cxn modelId="{F3689339-5051-4105-AA59-33827C9F498B}" type="presParOf" srcId="{B384AE26-17DD-4199-B313-817EB51CDA93}" destId="{372ED410-5233-4224-952F-FF0E7881B3AC}" srcOrd="8" destOrd="0" presId="urn:microsoft.com/office/officeart/2005/8/layout/default"/>
    <dgm:cxn modelId="{D724F3E4-B43A-4535-8E1C-CD65774B746D}" type="presParOf" srcId="{B384AE26-17DD-4199-B313-817EB51CDA93}" destId="{2D09CADE-0BDC-445E-8520-8DBAAAB7F61B}" srcOrd="9" destOrd="0" presId="urn:microsoft.com/office/officeart/2005/8/layout/default"/>
    <dgm:cxn modelId="{45C9C897-ED9E-48C9-8025-FB2E4942E068}" type="presParOf" srcId="{B384AE26-17DD-4199-B313-817EB51CDA93}" destId="{B5EA5476-91B3-4A1E-9FA8-D828BB8A370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47147-ADB0-448A-8432-24785DAE2843}" type="doc">
      <dgm:prSet loTypeId="urn:microsoft.com/office/officeart/2005/8/layout/chart3" loCatId="cycle" qsTypeId="urn:microsoft.com/office/officeart/2005/8/quickstyle/3d1" qsCatId="3D" csTypeId="urn:microsoft.com/office/officeart/2005/8/colors/accent4_4" csCatId="accent4" phldr="1"/>
      <dgm:spPr/>
    </dgm:pt>
    <dgm:pt modelId="{CB68DBC2-2119-4682-A54E-BF529EB6B236}">
      <dgm:prSet phldrT="[Текст]"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словесні</a:t>
          </a:r>
          <a:endParaRPr lang="ru-RU" sz="1800" b="1" dirty="0">
            <a:latin typeface="Georgia" pitchFamily="18" charset="0"/>
          </a:endParaRPr>
        </a:p>
      </dgm:t>
    </dgm:pt>
    <dgm:pt modelId="{8EAC5330-951D-496A-8B07-6E0487D0487B}" type="parTrans" cxnId="{B42C1B24-9BC8-48F1-863E-9577092E9786}">
      <dgm:prSet/>
      <dgm:spPr/>
    </dgm:pt>
    <dgm:pt modelId="{2135D261-8FF1-445B-ADFC-B895EAD3F1AF}" type="sibTrans" cxnId="{B42C1B24-9BC8-48F1-863E-9577092E9786}">
      <dgm:prSet/>
      <dgm:spPr/>
    </dgm:pt>
    <dgm:pt modelId="{AF461C98-513A-4A6B-9E8C-14D62F8A6CC1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практичні</a:t>
          </a:r>
          <a:endParaRPr lang="ru-RU" sz="1800" b="1" dirty="0">
            <a:latin typeface="Georgia" pitchFamily="18" charset="0"/>
          </a:endParaRPr>
        </a:p>
      </dgm:t>
    </dgm:pt>
    <dgm:pt modelId="{EA87664A-ACA1-45CB-8B24-59A87E032732}" type="parTrans" cxnId="{5070DD82-79E2-4451-B0E4-F295548F20ED}">
      <dgm:prSet/>
      <dgm:spPr/>
    </dgm:pt>
    <dgm:pt modelId="{4E8AFDED-C342-46B3-8556-CA755DE4E639}" type="sibTrans" cxnId="{5070DD82-79E2-4451-B0E4-F295548F20ED}">
      <dgm:prSet/>
      <dgm:spPr/>
    </dgm:pt>
    <dgm:pt modelId="{09D749B7-B610-46F3-A0E1-48FF8225229C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наочні</a:t>
          </a:r>
          <a:endParaRPr lang="ru-RU" sz="1800" b="1" dirty="0">
            <a:latin typeface="Georgia" pitchFamily="18" charset="0"/>
          </a:endParaRPr>
        </a:p>
      </dgm:t>
    </dgm:pt>
    <dgm:pt modelId="{50C71D9F-68AA-4EA3-A141-BE0494DDDF1A}" type="parTrans" cxnId="{8384A159-5FB6-4694-AC30-EBD170D8F15E}">
      <dgm:prSet/>
      <dgm:spPr/>
      <dgm:t>
        <a:bodyPr/>
        <a:lstStyle/>
        <a:p>
          <a:endParaRPr lang="ru-RU"/>
        </a:p>
      </dgm:t>
    </dgm:pt>
    <dgm:pt modelId="{57BAE5EC-CB99-4AFD-8859-65997A76BE80}" type="sibTrans" cxnId="{8384A159-5FB6-4694-AC30-EBD170D8F15E}">
      <dgm:prSet/>
      <dgm:spPr/>
      <dgm:t>
        <a:bodyPr/>
        <a:lstStyle/>
        <a:p>
          <a:endParaRPr lang="ru-RU"/>
        </a:p>
      </dgm:t>
    </dgm:pt>
    <dgm:pt modelId="{B8654E96-D2FB-4640-BD4B-1C43CEE3DF23}" type="pres">
      <dgm:prSet presAssocID="{E2147147-ADB0-448A-8432-24785DAE2843}" presName="compositeShape" presStyleCnt="0">
        <dgm:presLayoutVars>
          <dgm:chMax val="7"/>
          <dgm:dir/>
          <dgm:resizeHandles val="exact"/>
        </dgm:presLayoutVars>
      </dgm:prSet>
      <dgm:spPr/>
    </dgm:pt>
    <dgm:pt modelId="{4FB64643-5568-4983-AFDC-029CE1989B44}" type="pres">
      <dgm:prSet presAssocID="{E2147147-ADB0-448A-8432-24785DAE2843}" presName="wedge1" presStyleLbl="node1" presStyleIdx="0" presStyleCnt="3"/>
      <dgm:spPr/>
      <dgm:t>
        <a:bodyPr/>
        <a:lstStyle/>
        <a:p>
          <a:endParaRPr lang="ru-RU"/>
        </a:p>
      </dgm:t>
    </dgm:pt>
    <dgm:pt modelId="{8AB13F04-57D0-4FA3-AA17-E10BD477F010}" type="pres">
      <dgm:prSet presAssocID="{E2147147-ADB0-448A-8432-24785DAE28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7317-13B5-4E9A-8C70-9A5D57B4E200}" type="pres">
      <dgm:prSet presAssocID="{E2147147-ADB0-448A-8432-24785DAE2843}" presName="wedge2" presStyleLbl="node1" presStyleIdx="1" presStyleCnt="3"/>
      <dgm:spPr/>
      <dgm:t>
        <a:bodyPr/>
        <a:lstStyle/>
        <a:p>
          <a:endParaRPr lang="ru-RU"/>
        </a:p>
      </dgm:t>
    </dgm:pt>
    <dgm:pt modelId="{83A9B5C7-5319-4C73-9E82-DD70A50C15AE}" type="pres">
      <dgm:prSet presAssocID="{E2147147-ADB0-448A-8432-24785DAE28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62AB-08BF-4AA8-BCA8-DFF8650CB42B}" type="pres">
      <dgm:prSet presAssocID="{E2147147-ADB0-448A-8432-24785DAE2843}" presName="wedge3" presStyleLbl="node1" presStyleIdx="2" presStyleCnt="3"/>
      <dgm:spPr/>
      <dgm:t>
        <a:bodyPr/>
        <a:lstStyle/>
        <a:p>
          <a:endParaRPr lang="ru-RU"/>
        </a:p>
      </dgm:t>
    </dgm:pt>
    <dgm:pt modelId="{DBC91E67-1565-475E-B12C-088BB9958698}" type="pres">
      <dgm:prSet presAssocID="{E2147147-ADB0-448A-8432-24785DAE28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0DD82-79E2-4451-B0E4-F295548F20ED}" srcId="{E2147147-ADB0-448A-8432-24785DAE2843}" destId="{AF461C98-513A-4A6B-9E8C-14D62F8A6CC1}" srcOrd="2" destOrd="0" parTransId="{EA87664A-ACA1-45CB-8B24-59A87E032732}" sibTransId="{4E8AFDED-C342-46B3-8556-CA755DE4E639}"/>
    <dgm:cxn modelId="{3C7AB0D2-C9FA-471D-9C61-E61CD7649ADF}" type="presOf" srcId="{CB68DBC2-2119-4682-A54E-BF529EB6B236}" destId="{4FB64643-5568-4983-AFDC-029CE1989B44}" srcOrd="0" destOrd="0" presId="urn:microsoft.com/office/officeart/2005/8/layout/chart3"/>
    <dgm:cxn modelId="{12BCEA2F-886B-469B-AA25-ACCF8E42DA7B}" type="presOf" srcId="{09D749B7-B610-46F3-A0E1-48FF8225229C}" destId="{83A9B5C7-5319-4C73-9E82-DD70A50C15AE}" srcOrd="1" destOrd="0" presId="urn:microsoft.com/office/officeart/2005/8/layout/chart3"/>
    <dgm:cxn modelId="{D4E42678-1288-4F06-AF59-3106CA396D9A}" type="presOf" srcId="{09D749B7-B610-46F3-A0E1-48FF8225229C}" destId="{59127317-13B5-4E9A-8C70-9A5D57B4E200}" srcOrd="0" destOrd="0" presId="urn:microsoft.com/office/officeart/2005/8/layout/chart3"/>
    <dgm:cxn modelId="{8384A159-5FB6-4694-AC30-EBD170D8F15E}" srcId="{E2147147-ADB0-448A-8432-24785DAE2843}" destId="{09D749B7-B610-46F3-A0E1-48FF8225229C}" srcOrd="1" destOrd="0" parTransId="{50C71D9F-68AA-4EA3-A141-BE0494DDDF1A}" sibTransId="{57BAE5EC-CB99-4AFD-8859-65997A76BE80}"/>
    <dgm:cxn modelId="{17997772-C1C3-4C09-900D-C25B95503698}" type="presOf" srcId="{E2147147-ADB0-448A-8432-24785DAE2843}" destId="{B8654E96-D2FB-4640-BD4B-1C43CEE3DF23}" srcOrd="0" destOrd="0" presId="urn:microsoft.com/office/officeart/2005/8/layout/chart3"/>
    <dgm:cxn modelId="{B42C1B24-9BC8-48F1-863E-9577092E9786}" srcId="{E2147147-ADB0-448A-8432-24785DAE2843}" destId="{CB68DBC2-2119-4682-A54E-BF529EB6B236}" srcOrd="0" destOrd="0" parTransId="{8EAC5330-951D-496A-8B07-6E0487D0487B}" sibTransId="{2135D261-8FF1-445B-ADFC-B895EAD3F1AF}"/>
    <dgm:cxn modelId="{C76148E5-FB52-4D12-A12C-4FBD71F61C61}" type="presOf" srcId="{AF461C98-513A-4A6B-9E8C-14D62F8A6CC1}" destId="{E77762AB-08BF-4AA8-BCA8-DFF8650CB42B}" srcOrd="0" destOrd="0" presId="urn:microsoft.com/office/officeart/2005/8/layout/chart3"/>
    <dgm:cxn modelId="{7A05009B-B142-421A-80DB-4879CC129E44}" type="presOf" srcId="{CB68DBC2-2119-4682-A54E-BF529EB6B236}" destId="{8AB13F04-57D0-4FA3-AA17-E10BD477F010}" srcOrd="1" destOrd="0" presId="urn:microsoft.com/office/officeart/2005/8/layout/chart3"/>
    <dgm:cxn modelId="{2A6AF09D-6143-48A6-9523-4ABDC8A95F5C}" type="presOf" srcId="{AF461C98-513A-4A6B-9E8C-14D62F8A6CC1}" destId="{DBC91E67-1565-475E-B12C-088BB9958698}" srcOrd="1" destOrd="0" presId="urn:microsoft.com/office/officeart/2005/8/layout/chart3"/>
    <dgm:cxn modelId="{B729B98D-9032-46A2-80E7-1EA2E5B48D46}" type="presParOf" srcId="{B8654E96-D2FB-4640-BD4B-1C43CEE3DF23}" destId="{4FB64643-5568-4983-AFDC-029CE1989B44}" srcOrd="0" destOrd="0" presId="urn:microsoft.com/office/officeart/2005/8/layout/chart3"/>
    <dgm:cxn modelId="{70FEDAA4-AE96-402F-B05D-D48989189C64}" type="presParOf" srcId="{B8654E96-D2FB-4640-BD4B-1C43CEE3DF23}" destId="{8AB13F04-57D0-4FA3-AA17-E10BD477F010}" srcOrd="1" destOrd="0" presId="urn:microsoft.com/office/officeart/2005/8/layout/chart3"/>
    <dgm:cxn modelId="{72E28BDE-DF89-4899-B61C-2275D2E39A79}" type="presParOf" srcId="{B8654E96-D2FB-4640-BD4B-1C43CEE3DF23}" destId="{59127317-13B5-4E9A-8C70-9A5D57B4E200}" srcOrd="2" destOrd="0" presId="urn:microsoft.com/office/officeart/2005/8/layout/chart3"/>
    <dgm:cxn modelId="{7F0DD451-132F-4354-A042-05DBF94F09EC}" type="presParOf" srcId="{B8654E96-D2FB-4640-BD4B-1C43CEE3DF23}" destId="{83A9B5C7-5319-4C73-9E82-DD70A50C15AE}" srcOrd="3" destOrd="0" presId="urn:microsoft.com/office/officeart/2005/8/layout/chart3"/>
    <dgm:cxn modelId="{6628B481-FFC7-403C-B34A-B71C7670C04B}" type="presParOf" srcId="{B8654E96-D2FB-4640-BD4B-1C43CEE3DF23}" destId="{E77762AB-08BF-4AA8-BCA8-DFF8650CB42B}" srcOrd="4" destOrd="0" presId="urn:microsoft.com/office/officeart/2005/8/layout/chart3"/>
    <dgm:cxn modelId="{21EF72EE-CCD3-4299-BFBF-3B3DF73EBC2A}" type="presParOf" srcId="{B8654E96-D2FB-4640-BD4B-1C43CEE3DF23}" destId="{DBC91E67-1565-475E-B12C-088BB995869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0BAAF3-1C1E-44E3-AE26-50B0B2583D31}" type="doc">
      <dgm:prSet loTypeId="urn:microsoft.com/office/officeart/2005/8/layout/list1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86C23B4B-CF52-46CB-90DD-250DE3C55AB9}">
      <dgm:prSet phldrT="[Текст]"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переконання</a:t>
          </a:r>
          <a:endParaRPr lang="ru-RU" sz="1800" b="1" dirty="0">
            <a:latin typeface="Georgia" pitchFamily="18" charset="0"/>
          </a:endParaRPr>
        </a:p>
      </dgm:t>
    </dgm:pt>
    <dgm:pt modelId="{7AA44C1F-373D-4FB9-BFDF-20E712EA3E97}" type="parTrans" cxnId="{195A21B6-CD2C-4C3A-B14C-76590F2B8FD6}">
      <dgm:prSet/>
      <dgm:spPr/>
      <dgm:t>
        <a:bodyPr/>
        <a:lstStyle/>
        <a:p>
          <a:endParaRPr lang="ru-RU"/>
        </a:p>
      </dgm:t>
    </dgm:pt>
    <dgm:pt modelId="{4C093322-2326-4DDE-9E69-A620CACDD553}" type="sibTrans" cxnId="{195A21B6-CD2C-4C3A-B14C-76590F2B8FD6}">
      <dgm:prSet/>
      <dgm:spPr/>
      <dgm:t>
        <a:bodyPr/>
        <a:lstStyle/>
        <a:p>
          <a:endParaRPr lang="ru-RU"/>
        </a:p>
      </dgm:t>
    </dgm:pt>
    <dgm:pt modelId="{C4A937C8-C343-4A2D-A79F-DA28E0192E80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позитивний приклад</a:t>
          </a:r>
          <a:endParaRPr lang="ru-RU" sz="1800" b="1" dirty="0">
            <a:latin typeface="Georgia" pitchFamily="18" charset="0"/>
          </a:endParaRPr>
        </a:p>
      </dgm:t>
    </dgm:pt>
    <dgm:pt modelId="{B05769CE-6888-4BC8-857C-F194D63B9CAB}" type="parTrans" cxnId="{7675141F-0D9C-427F-B7D8-61CB2D573EA5}">
      <dgm:prSet/>
      <dgm:spPr/>
      <dgm:t>
        <a:bodyPr/>
        <a:lstStyle/>
        <a:p>
          <a:endParaRPr lang="ru-RU"/>
        </a:p>
      </dgm:t>
    </dgm:pt>
    <dgm:pt modelId="{CB492136-1ED2-495E-88A2-C7DFDA020139}" type="sibTrans" cxnId="{7675141F-0D9C-427F-B7D8-61CB2D573EA5}">
      <dgm:prSet/>
      <dgm:spPr/>
      <dgm:t>
        <a:bodyPr/>
        <a:lstStyle/>
        <a:p>
          <a:endParaRPr lang="ru-RU"/>
        </a:p>
      </dgm:t>
    </dgm:pt>
    <dgm:pt modelId="{B570A3D8-5518-44E3-A202-184CD97707A7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практичне привчання до виконання вимог</a:t>
          </a:r>
          <a:endParaRPr lang="ru-RU" sz="1800" b="1" dirty="0">
            <a:latin typeface="Georgia" pitchFamily="18" charset="0"/>
          </a:endParaRPr>
        </a:p>
      </dgm:t>
    </dgm:pt>
    <dgm:pt modelId="{2D844067-1397-4D04-9BF1-5FB4C9628C0D}" type="parTrans" cxnId="{74057F21-9C4F-400E-B1CC-67C5E6D31247}">
      <dgm:prSet/>
      <dgm:spPr/>
      <dgm:t>
        <a:bodyPr/>
        <a:lstStyle/>
        <a:p>
          <a:endParaRPr lang="ru-RU"/>
        </a:p>
      </dgm:t>
    </dgm:pt>
    <dgm:pt modelId="{DEFDDF59-EEAA-4CDE-8B42-39D958E21833}" type="sibTrans" cxnId="{74057F21-9C4F-400E-B1CC-67C5E6D31247}">
      <dgm:prSet/>
      <dgm:spPr/>
      <dgm:t>
        <a:bodyPr/>
        <a:lstStyle/>
        <a:p>
          <a:endParaRPr lang="ru-RU"/>
        </a:p>
      </dgm:t>
    </dgm:pt>
    <dgm:pt modelId="{C6A7DABE-C180-4AAF-A6D2-AD6786C2B906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заохочення</a:t>
          </a:r>
          <a:endParaRPr lang="ru-RU" sz="1800" b="1" dirty="0">
            <a:latin typeface="Georgia" pitchFamily="18" charset="0"/>
          </a:endParaRPr>
        </a:p>
      </dgm:t>
    </dgm:pt>
    <dgm:pt modelId="{9110867B-72E6-46AB-B8A6-5E8CC326E0A7}" type="parTrans" cxnId="{38BD9516-7FE9-49BF-ADC2-1A2AAF5A0E68}">
      <dgm:prSet/>
      <dgm:spPr/>
      <dgm:t>
        <a:bodyPr/>
        <a:lstStyle/>
        <a:p>
          <a:endParaRPr lang="ru-RU"/>
        </a:p>
      </dgm:t>
    </dgm:pt>
    <dgm:pt modelId="{2990F02B-28C9-4D37-A822-A9990046DEB4}" type="sibTrans" cxnId="{38BD9516-7FE9-49BF-ADC2-1A2AAF5A0E68}">
      <dgm:prSet/>
      <dgm:spPr/>
      <dgm:t>
        <a:bodyPr/>
        <a:lstStyle/>
        <a:p>
          <a:endParaRPr lang="ru-RU"/>
        </a:p>
      </dgm:t>
    </dgm:pt>
    <dgm:pt modelId="{7C601D1B-7278-44FF-BFDB-6175848B857F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оперативний контроль за виконанням вимог</a:t>
          </a:r>
          <a:endParaRPr lang="ru-RU" sz="1800" b="1" dirty="0">
            <a:latin typeface="Georgia" pitchFamily="18" charset="0"/>
          </a:endParaRPr>
        </a:p>
      </dgm:t>
    </dgm:pt>
    <dgm:pt modelId="{922DEC8A-5DAD-41CC-B3FE-7010441CFB5D}" type="parTrans" cxnId="{27914ABF-CAE9-4AC8-B8D0-C254179B1548}">
      <dgm:prSet/>
      <dgm:spPr/>
      <dgm:t>
        <a:bodyPr/>
        <a:lstStyle/>
        <a:p>
          <a:endParaRPr lang="ru-RU"/>
        </a:p>
      </dgm:t>
    </dgm:pt>
    <dgm:pt modelId="{C2F701F4-B85A-467D-9A40-A211CFB9AD46}" type="sibTrans" cxnId="{27914ABF-CAE9-4AC8-B8D0-C254179B1548}">
      <dgm:prSet/>
      <dgm:spPr/>
      <dgm:t>
        <a:bodyPr/>
        <a:lstStyle/>
        <a:p>
          <a:endParaRPr lang="ru-RU"/>
        </a:p>
      </dgm:t>
    </dgm:pt>
    <dgm:pt modelId="{7ECBE3BA-8A4D-4DAF-ADBA-8AB1693B0974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подяка</a:t>
          </a:r>
          <a:endParaRPr lang="ru-RU" sz="1800" b="1" dirty="0">
            <a:latin typeface="Georgia" pitchFamily="18" charset="0"/>
          </a:endParaRPr>
        </a:p>
      </dgm:t>
    </dgm:pt>
    <dgm:pt modelId="{DD38A59A-5307-4094-A1B3-1306EA8D8D54}" type="parTrans" cxnId="{9D15A5DE-2C09-4BC5-84EA-48E188B90969}">
      <dgm:prSet/>
      <dgm:spPr/>
      <dgm:t>
        <a:bodyPr/>
        <a:lstStyle/>
        <a:p>
          <a:endParaRPr lang="ru-RU"/>
        </a:p>
      </dgm:t>
    </dgm:pt>
    <dgm:pt modelId="{812748F4-6F0D-4AFE-AF5C-C455758401FA}" type="sibTrans" cxnId="{9D15A5DE-2C09-4BC5-84EA-48E188B90969}">
      <dgm:prSet/>
      <dgm:spPr/>
      <dgm:t>
        <a:bodyPr/>
        <a:lstStyle/>
        <a:p>
          <a:endParaRPr lang="ru-RU"/>
        </a:p>
      </dgm:t>
    </dgm:pt>
    <dgm:pt modelId="{C00B50BF-5678-405E-8385-ED41F31B308B}">
      <dgm:prSet custT="1"/>
      <dgm:spPr/>
      <dgm:t>
        <a:bodyPr/>
        <a:lstStyle/>
        <a:p>
          <a:r>
            <a:rPr lang="uk-UA" sz="1800" b="1" dirty="0" smtClean="0">
              <a:latin typeface="Georgia" pitchFamily="18" charset="0"/>
            </a:rPr>
            <a:t>нагорода</a:t>
          </a:r>
          <a:endParaRPr lang="ru-RU" sz="1800" b="1" dirty="0">
            <a:latin typeface="Georgia" pitchFamily="18" charset="0"/>
          </a:endParaRPr>
        </a:p>
      </dgm:t>
    </dgm:pt>
    <dgm:pt modelId="{31E65F8C-2ED6-4C49-9AC6-EC0C2FCD6F10}" type="parTrans" cxnId="{B524CC11-BB20-4096-AE28-FB87351177A6}">
      <dgm:prSet/>
      <dgm:spPr/>
      <dgm:t>
        <a:bodyPr/>
        <a:lstStyle/>
        <a:p>
          <a:endParaRPr lang="ru-RU"/>
        </a:p>
      </dgm:t>
    </dgm:pt>
    <dgm:pt modelId="{45D3986E-2B42-4928-A4CA-2E562F19DDBE}" type="sibTrans" cxnId="{B524CC11-BB20-4096-AE28-FB87351177A6}">
      <dgm:prSet/>
      <dgm:spPr/>
      <dgm:t>
        <a:bodyPr/>
        <a:lstStyle/>
        <a:p>
          <a:endParaRPr lang="ru-RU"/>
        </a:p>
      </dgm:t>
    </dgm:pt>
    <dgm:pt modelId="{A89865A9-6DF2-4AF9-8158-0165615CF398}" type="pres">
      <dgm:prSet presAssocID="{A20BAAF3-1C1E-44E3-AE26-50B0B2583D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2BFEC-AFAA-4500-9766-5220C756FDDE}" type="pres">
      <dgm:prSet presAssocID="{86C23B4B-CF52-46CB-90DD-250DE3C55AB9}" presName="parentLin" presStyleCnt="0"/>
      <dgm:spPr/>
    </dgm:pt>
    <dgm:pt modelId="{FECFD882-B924-45F9-9518-DAEDDF67166A}" type="pres">
      <dgm:prSet presAssocID="{86C23B4B-CF52-46CB-90DD-250DE3C55AB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DA9285D-AAE0-4690-A940-B597386625D3}" type="pres">
      <dgm:prSet presAssocID="{86C23B4B-CF52-46CB-90DD-250DE3C55AB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75B8C-B69D-48FE-BB03-67CA2336CAC8}" type="pres">
      <dgm:prSet presAssocID="{86C23B4B-CF52-46CB-90DD-250DE3C55AB9}" presName="negativeSpace" presStyleCnt="0"/>
      <dgm:spPr/>
    </dgm:pt>
    <dgm:pt modelId="{85313124-AEE7-4F95-804D-809352DF854F}" type="pres">
      <dgm:prSet presAssocID="{86C23B4B-CF52-46CB-90DD-250DE3C55AB9}" presName="childText" presStyleLbl="conFgAcc1" presStyleIdx="0" presStyleCnt="7">
        <dgm:presLayoutVars>
          <dgm:bulletEnabled val="1"/>
        </dgm:presLayoutVars>
      </dgm:prSet>
      <dgm:spPr/>
    </dgm:pt>
    <dgm:pt modelId="{B9F24330-F0B5-4E6A-A3DC-51C03AFEA5F9}" type="pres">
      <dgm:prSet presAssocID="{4C093322-2326-4DDE-9E69-A620CACDD553}" presName="spaceBetweenRectangles" presStyleCnt="0"/>
      <dgm:spPr/>
    </dgm:pt>
    <dgm:pt modelId="{89F7A2EC-2ECA-46F4-B87C-0FBA716BF161}" type="pres">
      <dgm:prSet presAssocID="{C4A937C8-C343-4A2D-A79F-DA28E0192E80}" presName="parentLin" presStyleCnt="0"/>
      <dgm:spPr/>
    </dgm:pt>
    <dgm:pt modelId="{C44D4487-0E8C-46F1-ADF4-FA817A2C5A4B}" type="pres">
      <dgm:prSet presAssocID="{C4A937C8-C343-4A2D-A79F-DA28E0192E8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B61601B-C2E3-47F3-ACDD-70927348CE9B}" type="pres">
      <dgm:prSet presAssocID="{C4A937C8-C343-4A2D-A79F-DA28E0192E8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E6CFE-E77B-4C8E-8D37-C830BC5C92A3}" type="pres">
      <dgm:prSet presAssocID="{C4A937C8-C343-4A2D-A79F-DA28E0192E80}" presName="negativeSpace" presStyleCnt="0"/>
      <dgm:spPr/>
    </dgm:pt>
    <dgm:pt modelId="{C7D64F78-0BA1-445E-B649-8E345E8A069B}" type="pres">
      <dgm:prSet presAssocID="{C4A937C8-C343-4A2D-A79F-DA28E0192E80}" presName="childText" presStyleLbl="conFgAcc1" presStyleIdx="1" presStyleCnt="7">
        <dgm:presLayoutVars>
          <dgm:bulletEnabled val="1"/>
        </dgm:presLayoutVars>
      </dgm:prSet>
      <dgm:spPr/>
    </dgm:pt>
    <dgm:pt modelId="{F31C564E-5AA8-4F21-81B2-B286340DFB01}" type="pres">
      <dgm:prSet presAssocID="{CB492136-1ED2-495E-88A2-C7DFDA020139}" presName="spaceBetweenRectangles" presStyleCnt="0"/>
      <dgm:spPr/>
    </dgm:pt>
    <dgm:pt modelId="{C954C326-E719-4352-9F52-0AE2306A2ADA}" type="pres">
      <dgm:prSet presAssocID="{B570A3D8-5518-44E3-A202-184CD97707A7}" presName="parentLin" presStyleCnt="0"/>
      <dgm:spPr/>
    </dgm:pt>
    <dgm:pt modelId="{28D0F145-7FC0-4D70-9CC7-2199DAA87032}" type="pres">
      <dgm:prSet presAssocID="{B570A3D8-5518-44E3-A202-184CD97707A7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76593CA1-38E4-460E-AF8C-4568F4269F78}" type="pres">
      <dgm:prSet presAssocID="{B570A3D8-5518-44E3-A202-184CD97707A7}" presName="parentText" presStyleLbl="node1" presStyleIdx="2" presStyleCnt="7" custScaleX="119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8C917-EC5B-44CE-B542-7E49423DE11E}" type="pres">
      <dgm:prSet presAssocID="{B570A3D8-5518-44E3-A202-184CD97707A7}" presName="negativeSpace" presStyleCnt="0"/>
      <dgm:spPr/>
    </dgm:pt>
    <dgm:pt modelId="{D9EEFD5E-3083-4A0B-8CB0-8832E5C078D2}" type="pres">
      <dgm:prSet presAssocID="{B570A3D8-5518-44E3-A202-184CD97707A7}" presName="childText" presStyleLbl="conFgAcc1" presStyleIdx="2" presStyleCnt="7">
        <dgm:presLayoutVars>
          <dgm:bulletEnabled val="1"/>
        </dgm:presLayoutVars>
      </dgm:prSet>
      <dgm:spPr/>
    </dgm:pt>
    <dgm:pt modelId="{AE9BAEE4-9F6B-4404-9D1C-525673A2C6D7}" type="pres">
      <dgm:prSet presAssocID="{DEFDDF59-EEAA-4CDE-8B42-39D958E21833}" presName="spaceBetweenRectangles" presStyleCnt="0"/>
      <dgm:spPr/>
    </dgm:pt>
    <dgm:pt modelId="{E43AEBF9-6461-4C69-9B06-DBB7A12DB39C}" type="pres">
      <dgm:prSet presAssocID="{C6A7DABE-C180-4AAF-A6D2-AD6786C2B906}" presName="parentLin" presStyleCnt="0"/>
      <dgm:spPr/>
    </dgm:pt>
    <dgm:pt modelId="{C434DA0B-D890-491E-88CF-52BD2D584F59}" type="pres">
      <dgm:prSet presAssocID="{C6A7DABE-C180-4AAF-A6D2-AD6786C2B906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EF1973D0-41DB-4713-8CC3-B301F03F48A6}" type="pres">
      <dgm:prSet presAssocID="{C6A7DABE-C180-4AAF-A6D2-AD6786C2B90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D986D-23D5-4B01-8AF4-EA21CB6651A7}" type="pres">
      <dgm:prSet presAssocID="{C6A7DABE-C180-4AAF-A6D2-AD6786C2B906}" presName="negativeSpace" presStyleCnt="0"/>
      <dgm:spPr/>
    </dgm:pt>
    <dgm:pt modelId="{1389B5E4-98F1-4153-927D-FCFE79846E5F}" type="pres">
      <dgm:prSet presAssocID="{C6A7DABE-C180-4AAF-A6D2-AD6786C2B906}" presName="childText" presStyleLbl="conFgAcc1" presStyleIdx="3" presStyleCnt="7">
        <dgm:presLayoutVars>
          <dgm:bulletEnabled val="1"/>
        </dgm:presLayoutVars>
      </dgm:prSet>
      <dgm:spPr/>
    </dgm:pt>
    <dgm:pt modelId="{DE3138E8-D3B1-4EE4-AFF9-C1710837EF14}" type="pres">
      <dgm:prSet presAssocID="{2990F02B-28C9-4D37-A822-A9990046DEB4}" presName="spaceBetweenRectangles" presStyleCnt="0"/>
      <dgm:spPr/>
    </dgm:pt>
    <dgm:pt modelId="{DF5D5F13-0E3A-46C0-9EA1-D17C34D938B0}" type="pres">
      <dgm:prSet presAssocID="{7C601D1B-7278-44FF-BFDB-6175848B857F}" presName="parentLin" presStyleCnt="0"/>
      <dgm:spPr/>
    </dgm:pt>
    <dgm:pt modelId="{069E3EFF-BCC9-4B7B-BD39-4AC8FD6AEF5F}" type="pres">
      <dgm:prSet presAssocID="{7C601D1B-7278-44FF-BFDB-6175848B857F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5B30B368-7626-4FD2-B662-A16BA1199BEF}" type="pres">
      <dgm:prSet presAssocID="{7C601D1B-7278-44FF-BFDB-6175848B857F}" presName="parentText" presStyleLbl="node1" presStyleIdx="4" presStyleCnt="7" custScaleX="118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862FA-48CC-40A8-B8D4-E6B551A47BBC}" type="pres">
      <dgm:prSet presAssocID="{7C601D1B-7278-44FF-BFDB-6175848B857F}" presName="negativeSpace" presStyleCnt="0"/>
      <dgm:spPr/>
    </dgm:pt>
    <dgm:pt modelId="{F74CE438-B445-46A6-B1B9-29E4045A1D8E}" type="pres">
      <dgm:prSet presAssocID="{7C601D1B-7278-44FF-BFDB-6175848B857F}" presName="childText" presStyleLbl="conFgAcc1" presStyleIdx="4" presStyleCnt="7">
        <dgm:presLayoutVars>
          <dgm:bulletEnabled val="1"/>
        </dgm:presLayoutVars>
      </dgm:prSet>
      <dgm:spPr/>
    </dgm:pt>
    <dgm:pt modelId="{5FA69D0E-83FA-4506-8F69-85A9F19361C0}" type="pres">
      <dgm:prSet presAssocID="{C2F701F4-B85A-467D-9A40-A211CFB9AD46}" presName="spaceBetweenRectangles" presStyleCnt="0"/>
      <dgm:spPr/>
    </dgm:pt>
    <dgm:pt modelId="{9B650311-2B68-41A5-B58E-E48D294A8071}" type="pres">
      <dgm:prSet presAssocID="{7ECBE3BA-8A4D-4DAF-ADBA-8AB1693B0974}" presName="parentLin" presStyleCnt="0"/>
      <dgm:spPr/>
    </dgm:pt>
    <dgm:pt modelId="{1314B603-707B-4A39-A74C-44F8439E4213}" type="pres">
      <dgm:prSet presAssocID="{7ECBE3BA-8A4D-4DAF-ADBA-8AB1693B097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4ABC4A65-1C33-4678-B69C-913FCE0343AD}" type="pres">
      <dgm:prSet presAssocID="{7ECBE3BA-8A4D-4DAF-ADBA-8AB1693B097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7E795-A671-40E9-B629-9C37DA7AEFF2}" type="pres">
      <dgm:prSet presAssocID="{7ECBE3BA-8A4D-4DAF-ADBA-8AB1693B0974}" presName="negativeSpace" presStyleCnt="0"/>
      <dgm:spPr/>
    </dgm:pt>
    <dgm:pt modelId="{4610AC4A-C77C-4C11-BC8F-D80CCFDA1D94}" type="pres">
      <dgm:prSet presAssocID="{7ECBE3BA-8A4D-4DAF-ADBA-8AB1693B0974}" presName="childText" presStyleLbl="conFgAcc1" presStyleIdx="5" presStyleCnt="7">
        <dgm:presLayoutVars>
          <dgm:bulletEnabled val="1"/>
        </dgm:presLayoutVars>
      </dgm:prSet>
      <dgm:spPr/>
    </dgm:pt>
    <dgm:pt modelId="{795DB547-4AD6-4125-8868-8A7929145D2D}" type="pres">
      <dgm:prSet presAssocID="{812748F4-6F0D-4AFE-AF5C-C455758401FA}" presName="spaceBetweenRectangles" presStyleCnt="0"/>
      <dgm:spPr/>
    </dgm:pt>
    <dgm:pt modelId="{AD278996-D097-43DD-8886-E68DE7431F58}" type="pres">
      <dgm:prSet presAssocID="{C00B50BF-5678-405E-8385-ED41F31B308B}" presName="parentLin" presStyleCnt="0"/>
      <dgm:spPr/>
    </dgm:pt>
    <dgm:pt modelId="{6688850F-C7AF-49E0-862F-0CE1726160DD}" type="pres">
      <dgm:prSet presAssocID="{C00B50BF-5678-405E-8385-ED41F31B308B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F5FA211-04F0-4C54-A695-1055C1489AC0}" type="pres">
      <dgm:prSet presAssocID="{C00B50BF-5678-405E-8385-ED41F31B308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9B107-BD1A-4013-B3A4-B1D89B3C1A7D}" type="pres">
      <dgm:prSet presAssocID="{C00B50BF-5678-405E-8385-ED41F31B308B}" presName="negativeSpace" presStyleCnt="0"/>
      <dgm:spPr/>
    </dgm:pt>
    <dgm:pt modelId="{49901F94-2386-458C-8886-A7A8E267BCFD}" type="pres">
      <dgm:prSet presAssocID="{C00B50BF-5678-405E-8385-ED41F31B308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DD99FD1-E98B-4295-883B-0101956399D6}" type="presOf" srcId="{7ECBE3BA-8A4D-4DAF-ADBA-8AB1693B0974}" destId="{4ABC4A65-1C33-4678-B69C-913FCE0343AD}" srcOrd="1" destOrd="0" presId="urn:microsoft.com/office/officeart/2005/8/layout/list1"/>
    <dgm:cxn modelId="{195A21B6-CD2C-4C3A-B14C-76590F2B8FD6}" srcId="{A20BAAF3-1C1E-44E3-AE26-50B0B2583D31}" destId="{86C23B4B-CF52-46CB-90DD-250DE3C55AB9}" srcOrd="0" destOrd="0" parTransId="{7AA44C1F-373D-4FB9-BFDF-20E712EA3E97}" sibTransId="{4C093322-2326-4DDE-9E69-A620CACDD553}"/>
    <dgm:cxn modelId="{97EF08DF-2885-43A9-9516-C58D57983581}" type="presOf" srcId="{C6A7DABE-C180-4AAF-A6D2-AD6786C2B906}" destId="{EF1973D0-41DB-4713-8CC3-B301F03F48A6}" srcOrd="1" destOrd="0" presId="urn:microsoft.com/office/officeart/2005/8/layout/list1"/>
    <dgm:cxn modelId="{74057F21-9C4F-400E-B1CC-67C5E6D31247}" srcId="{A20BAAF3-1C1E-44E3-AE26-50B0B2583D31}" destId="{B570A3D8-5518-44E3-A202-184CD97707A7}" srcOrd="2" destOrd="0" parTransId="{2D844067-1397-4D04-9BF1-5FB4C9628C0D}" sibTransId="{DEFDDF59-EEAA-4CDE-8B42-39D958E21833}"/>
    <dgm:cxn modelId="{5A97F0C8-D6F1-4194-BA1E-2366AC91C7B7}" type="presOf" srcId="{C00B50BF-5678-405E-8385-ED41F31B308B}" destId="{6688850F-C7AF-49E0-862F-0CE1726160DD}" srcOrd="0" destOrd="0" presId="urn:microsoft.com/office/officeart/2005/8/layout/list1"/>
    <dgm:cxn modelId="{2CE2B545-DE6D-4861-8867-B7FFA805C5C3}" type="presOf" srcId="{A20BAAF3-1C1E-44E3-AE26-50B0B2583D31}" destId="{A89865A9-6DF2-4AF9-8158-0165615CF398}" srcOrd="0" destOrd="0" presId="urn:microsoft.com/office/officeart/2005/8/layout/list1"/>
    <dgm:cxn modelId="{DBD9C022-4A02-4C79-8AC3-050231917F95}" type="presOf" srcId="{C4A937C8-C343-4A2D-A79F-DA28E0192E80}" destId="{AB61601B-C2E3-47F3-ACDD-70927348CE9B}" srcOrd="1" destOrd="0" presId="urn:microsoft.com/office/officeart/2005/8/layout/list1"/>
    <dgm:cxn modelId="{EB0CC6CE-FEBF-407C-B40D-53718FC9B638}" type="presOf" srcId="{86C23B4B-CF52-46CB-90DD-250DE3C55AB9}" destId="{5DA9285D-AAE0-4690-A940-B597386625D3}" srcOrd="1" destOrd="0" presId="urn:microsoft.com/office/officeart/2005/8/layout/list1"/>
    <dgm:cxn modelId="{3B912799-0DBB-46FA-8479-226D61CBCFD1}" type="presOf" srcId="{C00B50BF-5678-405E-8385-ED41F31B308B}" destId="{AF5FA211-04F0-4C54-A695-1055C1489AC0}" srcOrd="1" destOrd="0" presId="urn:microsoft.com/office/officeart/2005/8/layout/list1"/>
    <dgm:cxn modelId="{5BC9D80D-894B-49B3-948C-A33278197653}" type="presOf" srcId="{B570A3D8-5518-44E3-A202-184CD97707A7}" destId="{28D0F145-7FC0-4D70-9CC7-2199DAA87032}" srcOrd="0" destOrd="0" presId="urn:microsoft.com/office/officeart/2005/8/layout/list1"/>
    <dgm:cxn modelId="{0BDB45FF-C7EA-44D0-8FFD-E9DE3C99CE95}" type="presOf" srcId="{7C601D1B-7278-44FF-BFDB-6175848B857F}" destId="{069E3EFF-BCC9-4B7B-BD39-4AC8FD6AEF5F}" srcOrd="0" destOrd="0" presId="urn:microsoft.com/office/officeart/2005/8/layout/list1"/>
    <dgm:cxn modelId="{9D15A5DE-2C09-4BC5-84EA-48E188B90969}" srcId="{A20BAAF3-1C1E-44E3-AE26-50B0B2583D31}" destId="{7ECBE3BA-8A4D-4DAF-ADBA-8AB1693B0974}" srcOrd="5" destOrd="0" parTransId="{DD38A59A-5307-4094-A1B3-1306EA8D8D54}" sibTransId="{812748F4-6F0D-4AFE-AF5C-C455758401FA}"/>
    <dgm:cxn modelId="{5FC24394-BA9C-4FD5-B2A2-49FC26BF877C}" type="presOf" srcId="{B570A3D8-5518-44E3-A202-184CD97707A7}" destId="{76593CA1-38E4-460E-AF8C-4568F4269F78}" srcOrd="1" destOrd="0" presId="urn:microsoft.com/office/officeart/2005/8/layout/list1"/>
    <dgm:cxn modelId="{874BC704-B993-4215-91B5-9D3896E8C59F}" type="presOf" srcId="{86C23B4B-CF52-46CB-90DD-250DE3C55AB9}" destId="{FECFD882-B924-45F9-9518-DAEDDF67166A}" srcOrd="0" destOrd="0" presId="urn:microsoft.com/office/officeart/2005/8/layout/list1"/>
    <dgm:cxn modelId="{B524CC11-BB20-4096-AE28-FB87351177A6}" srcId="{A20BAAF3-1C1E-44E3-AE26-50B0B2583D31}" destId="{C00B50BF-5678-405E-8385-ED41F31B308B}" srcOrd="6" destOrd="0" parTransId="{31E65F8C-2ED6-4C49-9AC6-EC0C2FCD6F10}" sibTransId="{45D3986E-2B42-4928-A4CA-2E562F19DDBE}"/>
    <dgm:cxn modelId="{C23C2376-A3BC-4A06-B75E-F15553FCD67D}" type="presOf" srcId="{C4A937C8-C343-4A2D-A79F-DA28E0192E80}" destId="{C44D4487-0E8C-46F1-ADF4-FA817A2C5A4B}" srcOrd="0" destOrd="0" presId="urn:microsoft.com/office/officeart/2005/8/layout/list1"/>
    <dgm:cxn modelId="{E6DAD46B-7C88-49F8-BE34-18913500F21C}" type="presOf" srcId="{C6A7DABE-C180-4AAF-A6D2-AD6786C2B906}" destId="{C434DA0B-D890-491E-88CF-52BD2D584F59}" srcOrd="0" destOrd="0" presId="urn:microsoft.com/office/officeart/2005/8/layout/list1"/>
    <dgm:cxn modelId="{CD13B718-52AC-4402-AC37-EF2EC3CDCFCC}" type="presOf" srcId="{7C601D1B-7278-44FF-BFDB-6175848B857F}" destId="{5B30B368-7626-4FD2-B662-A16BA1199BEF}" srcOrd="1" destOrd="0" presId="urn:microsoft.com/office/officeart/2005/8/layout/list1"/>
    <dgm:cxn modelId="{38BD9516-7FE9-49BF-ADC2-1A2AAF5A0E68}" srcId="{A20BAAF3-1C1E-44E3-AE26-50B0B2583D31}" destId="{C6A7DABE-C180-4AAF-A6D2-AD6786C2B906}" srcOrd="3" destOrd="0" parTransId="{9110867B-72E6-46AB-B8A6-5E8CC326E0A7}" sibTransId="{2990F02B-28C9-4D37-A822-A9990046DEB4}"/>
    <dgm:cxn modelId="{27914ABF-CAE9-4AC8-B8D0-C254179B1548}" srcId="{A20BAAF3-1C1E-44E3-AE26-50B0B2583D31}" destId="{7C601D1B-7278-44FF-BFDB-6175848B857F}" srcOrd="4" destOrd="0" parTransId="{922DEC8A-5DAD-41CC-B3FE-7010441CFB5D}" sibTransId="{C2F701F4-B85A-467D-9A40-A211CFB9AD46}"/>
    <dgm:cxn modelId="{BB8E1EE8-01EE-4275-8B24-B49BF223D4BB}" type="presOf" srcId="{7ECBE3BA-8A4D-4DAF-ADBA-8AB1693B0974}" destId="{1314B603-707B-4A39-A74C-44F8439E4213}" srcOrd="0" destOrd="0" presId="urn:microsoft.com/office/officeart/2005/8/layout/list1"/>
    <dgm:cxn modelId="{7675141F-0D9C-427F-B7D8-61CB2D573EA5}" srcId="{A20BAAF3-1C1E-44E3-AE26-50B0B2583D31}" destId="{C4A937C8-C343-4A2D-A79F-DA28E0192E80}" srcOrd="1" destOrd="0" parTransId="{B05769CE-6888-4BC8-857C-F194D63B9CAB}" sibTransId="{CB492136-1ED2-495E-88A2-C7DFDA020139}"/>
    <dgm:cxn modelId="{ADAFACD5-C0AA-4C45-8DE8-0BB30AAD40FA}" type="presParOf" srcId="{A89865A9-6DF2-4AF9-8158-0165615CF398}" destId="{0842BFEC-AFAA-4500-9766-5220C756FDDE}" srcOrd="0" destOrd="0" presId="urn:microsoft.com/office/officeart/2005/8/layout/list1"/>
    <dgm:cxn modelId="{3F474512-8542-4488-A9DC-F7B35A34CCE5}" type="presParOf" srcId="{0842BFEC-AFAA-4500-9766-5220C756FDDE}" destId="{FECFD882-B924-45F9-9518-DAEDDF67166A}" srcOrd="0" destOrd="0" presId="urn:microsoft.com/office/officeart/2005/8/layout/list1"/>
    <dgm:cxn modelId="{C4CBBF13-9F84-409B-825F-CC4491A15AFD}" type="presParOf" srcId="{0842BFEC-AFAA-4500-9766-5220C756FDDE}" destId="{5DA9285D-AAE0-4690-A940-B597386625D3}" srcOrd="1" destOrd="0" presId="urn:microsoft.com/office/officeart/2005/8/layout/list1"/>
    <dgm:cxn modelId="{726047C0-F786-42F1-B688-B96D410E09AD}" type="presParOf" srcId="{A89865A9-6DF2-4AF9-8158-0165615CF398}" destId="{7EF75B8C-B69D-48FE-BB03-67CA2336CAC8}" srcOrd="1" destOrd="0" presId="urn:microsoft.com/office/officeart/2005/8/layout/list1"/>
    <dgm:cxn modelId="{D2A5B293-C0D0-4FD9-A3F4-BB1F8C5B5686}" type="presParOf" srcId="{A89865A9-6DF2-4AF9-8158-0165615CF398}" destId="{85313124-AEE7-4F95-804D-809352DF854F}" srcOrd="2" destOrd="0" presId="urn:microsoft.com/office/officeart/2005/8/layout/list1"/>
    <dgm:cxn modelId="{28388E29-08AA-4378-AE8A-609794F5D7B3}" type="presParOf" srcId="{A89865A9-6DF2-4AF9-8158-0165615CF398}" destId="{B9F24330-F0B5-4E6A-A3DC-51C03AFEA5F9}" srcOrd="3" destOrd="0" presId="urn:microsoft.com/office/officeart/2005/8/layout/list1"/>
    <dgm:cxn modelId="{EEFC8549-259D-4358-8F55-61023ED3A5A2}" type="presParOf" srcId="{A89865A9-6DF2-4AF9-8158-0165615CF398}" destId="{89F7A2EC-2ECA-46F4-B87C-0FBA716BF161}" srcOrd="4" destOrd="0" presId="urn:microsoft.com/office/officeart/2005/8/layout/list1"/>
    <dgm:cxn modelId="{C40BC841-86A3-45CD-AFD4-54748631A01B}" type="presParOf" srcId="{89F7A2EC-2ECA-46F4-B87C-0FBA716BF161}" destId="{C44D4487-0E8C-46F1-ADF4-FA817A2C5A4B}" srcOrd="0" destOrd="0" presId="urn:microsoft.com/office/officeart/2005/8/layout/list1"/>
    <dgm:cxn modelId="{C4464784-02DB-478D-9FD4-C3CC284D595B}" type="presParOf" srcId="{89F7A2EC-2ECA-46F4-B87C-0FBA716BF161}" destId="{AB61601B-C2E3-47F3-ACDD-70927348CE9B}" srcOrd="1" destOrd="0" presId="urn:microsoft.com/office/officeart/2005/8/layout/list1"/>
    <dgm:cxn modelId="{8244B6E6-F698-4DBB-A963-A8905FEE9376}" type="presParOf" srcId="{A89865A9-6DF2-4AF9-8158-0165615CF398}" destId="{ED4E6CFE-E77B-4C8E-8D37-C830BC5C92A3}" srcOrd="5" destOrd="0" presId="urn:microsoft.com/office/officeart/2005/8/layout/list1"/>
    <dgm:cxn modelId="{B74C74CE-3C30-4240-82DC-F7AF35D12107}" type="presParOf" srcId="{A89865A9-6DF2-4AF9-8158-0165615CF398}" destId="{C7D64F78-0BA1-445E-B649-8E345E8A069B}" srcOrd="6" destOrd="0" presId="urn:microsoft.com/office/officeart/2005/8/layout/list1"/>
    <dgm:cxn modelId="{9AE9EDDF-4AFA-4D58-9E65-3540E00B7C20}" type="presParOf" srcId="{A89865A9-6DF2-4AF9-8158-0165615CF398}" destId="{F31C564E-5AA8-4F21-81B2-B286340DFB01}" srcOrd="7" destOrd="0" presId="urn:microsoft.com/office/officeart/2005/8/layout/list1"/>
    <dgm:cxn modelId="{FEE5B95A-C413-4346-8822-DA34DBE7FA0D}" type="presParOf" srcId="{A89865A9-6DF2-4AF9-8158-0165615CF398}" destId="{C954C326-E719-4352-9F52-0AE2306A2ADA}" srcOrd="8" destOrd="0" presId="urn:microsoft.com/office/officeart/2005/8/layout/list1"/>
    <dgm:cxn modelId="{66A386DB-19C1-4FBA-9B19-E299E3EE4807}" type="presParOf" srcId="{C954C326-E719-4352-9F52-0AE2306A2ADA}" destId="{28D0F145-7FC0-4D70-9CC7-2199DAA87032}" srcOrd="0" destOrd="0" presId="urn:microsoft.com/office/officeart/2005/8/layout/list1"/>
    <dgm:cxn modelId="{6C4805B3-B091-4AA6-877D-9537F75C1D71}" type="presParOf" srcId="{C954C326-E719-4352-9F52-0AE2306A2ADA}" destId="{76593CA1-38E4-460E-AF8C-4568F4269F78}" srcOrd="1" destOrd="0" presId="urn:microsoft.com/office/officeart/2005/8/layout/list1"/>
    <dgm:cxn modelId="{A905F361-A221-4EFB-93C2-A0649AE357C1}" type="presParOf" srcId="{A89865A9-6DF2-4AF9-8158-0165615CF398}" destId="{0178C917-EC5B-44CE-B542-7E49423DE11E}" srcOrd="9" destOrd="0" presId="urn:microsoft.com/office/officeart/2005/8/layout/list1"/>
    <dgm:cxn modelId="{800BF398-B616-49B6-9D91-F0D162CE0F7E}" type="presParOf" srcId="{A89865A9-6DF2-4AF9-8158-0165615CF398}" destId="{D9EEFD5E-3083-4A0B-8CB0-8832E5C078D2}" srcOrd="10" destOrd="0" presId="urn:microsoft.com/office/officeart/2005/8/layout/list1"/>
    <dgm:cxn modelId="{A8BFEDA0-7322-4308-A800-597921A1C072}" type="presParOf" srcId="{A89865A9-6DF2-4AF9-8158-0165615CF398}" destId="{AE9BAEE4-9F6B-4404-9D1C-525673A2C6D7}" srcOrd="11" destOrd="0" presId="urn:microsoft.com/office/officeart/2005/8/layout/list1"/>
    <dgm:cxn modelId="{8322F733-E86B-4CFB-8F1E-521A969BD34E}" type="presParOf" srcId="{A89865A9-6DF2-4AF9-8158-0165615CF398}" destId="{E43AEBF9-6461-4C69-9B06-DBB7A12DB39C}" srcOrd="12" destOrd="0" presId="urn:microsoft.com/office/officeart/2005/8/layout/list1"/>
    <dgm:cxn modelId="{456C2AED-376B-4A6C-BAB8-0AC78BD075CA}" type="presParOf" srcId="{E43AEBF9-6461-4C69-9B06-DBB7A12DB39C}" destId="{C434DA0B-D890-491E-88CF-52BD2D584F59}" srcOrd="0" destOrd="0" presId="urn:microsoft.com/office/officeart/2005/8/layout/list1"/>
    <dgm:cxn modelId="{AE4F896A-CD4A-4E87-9E42-A476EAFCF0CB}" type="presParOf" srcId="{E43AEBF9-6461-4C69-9B06-DBB7A12DB39C}" destId="{EF1973D0-41DB-4713-8CC3-B301F03F48A6}" srcOrd="1" destOrd="0" presId="urn:microsoft.com/office/officeart/2005/8/layout/list1"/>
    <dgm:cxn modelId="{E12D17B3-A3F3-4613-8F02-14EFB22418E4}" type="presParOf" srcId="{A89865A9-6DF2-4AF9-8158-0165615CF398}" destId="{E49D986D-23D5-4B01-8AF4-EA21CB6651A7}" srcOrd="13" destOrd="0" presId="urn:microsoft.com/office/officeart/2005/8/layout/list1"/>
    <dgm:cxn modelId="{3BAB0BE4-877C-4E75-8DFA-D6305D063615}" type="presParOf" srcId="{A89865A9-6DF2-4AF9-8158-0165615CF398}" destId="{1389B5E4-98F1-4153-927D-FCFE79846E5F}" srcOrd="14" destOrd="0" presId="urn:microsoft.com/office/officeart/2005/8/layout/list1"/>
    <dgm:cxn modelId="{28CE15ED-64B7-48BE-9810-45BB9941081A}" type="presParOf" srcId="{A89865A9-6DF2-4AF9-8158-0165615CF398}" destId="{DE3138E8-D3B1-4EE4-AFF9-C1710837EF14}" srcOrd="15" destOrd="0" presId="urn:microsoft.com/office/officeart/2005/8/layout/list1"/>
    <dgm:cxn modelId="{5852ECC2-7474-48FC-90B7-EF2F15AD76E8}" type="presParOf" srcId="{A89865A9-6DF2-4AF9-8158-0165615CF398}" destId="{DF5D5F13-0E3A-46C0-9EA1-D17C34D938B0}" srcOrd="16" destOrd="0" presId="urn:microsoft.com/office/officeart/2005/8/layout/list1"/>
    <dgm:cxn modelId="{6DD69B1B-17DE-41F4-952E-02B8A033871D}" type="presParOf" srcId="{DF5D5F13-0E3A-46C0-9EA1-D17C34D938B0}" destId="{069E3EFF-BCC9-4B7B-BD39-4AC8FD6AEF5F}" srcOrd="0" destOrd="0" presId="urn:microsoft.com/office/officeart/2005/8/layout/list1"/>
    <dgm:cxn modelId="{FACEDE5E-512C-44A8-BB07-B4CE89D91238}" type="presParOf" srcId="{DF5D5F13-0E3A-46C0-9EA1-D17C34D938B0}" destId="{5B30B368-7626-4FD2-B662-A16BA1199BEF}" srcOrd="1" destOrd="0" presId="urn:microsoft.com/office/officeart/2005/8/layout/list1"/>
    <dgm:cxn modelId="{EE1E681B-CE2B-4382-B86C-8118A7E20C31}" type="presParOf" srcId="{A89865A9-6DF2-4AF9-8158-0165615CF398}" destId="{ECC862FA-48CC-40A8-B8D4-E6B551A47BBC}" srcOrd="17" destOrd="0" presId="urn:microsoft.com/office/officeart/2005/8/layout/list1"/>
    <dgm:cxn modelId="{5A61174D-665F-472B-AC66-9DBC00655E69}" type="presParOf" srcId="{A89865A9-6DF2-4AF9-8158-0165615CF398}" destId="{F74CE438-B445-46A6-B1B9-29E4045A1D8E}" srcOrd="18" destOrd="0" presId="urn:microsoft.com/office/officeart/2005/8/layout/list1"/>
    <dgm:cxn modelId="{61B760E9-E2DF-4DD2-97D0-7F8ADA43465F}" type="presParOf" srcId="{A89865A9-6DF2-4AF9-8158-0165615CF398}" destId="{5FA69D0E-83FA-4506-8F69-85A9F19361C0}" srcOrd="19" destOrd="0" presId="urn:microsoft.com/office/officeart/2005/8/layout/list1"/>
    <dgm:cxn modelId="{FFEC93BB-D6BC-454B-8292-BA768256092F}" type="presParOf" srcId="{A89865A9-6DF2-4AF9-8158-0165615CF398}" destId="{9B650311-2B68-41A5-B58E-E48D294A8071}" srcOrd="20" destOrd="0" presId="urn:microsoft.com/office/officeart/2005/8/layout/list1"/>
    <dgm:cxn modelId="{D5B308B4-1121-40EB-B332-F23F1DF8B9CB}" type="presParOf" srcId="{9B650311-2B68-41A5-B58E-E48D294A8071}" destId="{1314B603-707B-4A39-A74C-44F8439E4213}" srcOrd="0" destOrd="0" presId="urn:microsoft.com/office/officeart/2005/8/layout/list1"/>
    <dgm:cxn modelId="{C124A3B0-79F5-4451-90A1-ACE8C1832486}" type="presParOf" srcId="{9B650311-2B68-41A5-B58E-E48D294A8071}" destId="{4ABC4A65-1C33-4678-B69C-913FCE0343AD}" srcOrd="1" destOrd="0" presId="urn:microsoft.com/office/officeart/2005/8/layout/list1"/>
    <dgm:cxn modelId="{64595CE9-4760-4715-92B8-C436CFBE234B}" type="presParOf" srcId="{A89865A9-6DF2-4AF9-8158-0165615CF398}" destId="{7197E795-A671-40E9-B629-9C37DA7AEFF2}" srcOrd="21" destOrd="0" presId="urn:microsoft.com/office/officeart/2005/8/layout/list1"/>
    <dgm:cxn modelId="{E9FE43BE-0D13-4D48-BC5A-50E97EB03A30}" type="presParOf" srcId="{A89865A9-6DF2-4AF9-8158-0165615CF398}" destId="{4610AC4A-C77C-4C11-BC8F-D80CCFDA1D94}" srcOrd="22" destOrd="0" presId="urn:microsoft.com/office/officeart/2005/8/layout/list1"/>
    <dgm:cxn modelId="{6F703EF6-D51B-4A5B-84C1-D277996071E2}" type="presParOf" srcId="{A89865A9-6DF2-4AF9-8158-0165615CF398}" destId="{795DB547-4AD6-4125-8868-8A7929145D2D}" srcOrd="23" destOrd="0" presId="urn:microsoft.com/office/officeart/2005/8/layout/list1"/>
    <dgm:cxn modelId="{13CCF018-537C-4219-B5EA-581518D1ECF7}" type="presParOf" srcId="{A89865A9-6DF2-4AF9-8158-0165615CF398}" destId="{AD278996-D097-43DD-8886-E68DE7431F58}" srcOrd="24" destOrd="0" presId="urn:microsoft.com/office/officeart/2005/8/layout/list1"/>
    <dgm:cxn modelId="{F6FC9F43-8967-4471-8ED1-4E23D0C01A34}" type="presParOf" srcId="{AD278996-D097-43DD-8886-E68DE7431F58}" destId="{6688850F-C7AF-49E0-862F-0CE1726160DD}" srcOrd="0" destOrd="0" presId="urn:microsoft.com/office/officeart/2005/8/layout/list1"/>
    <dgm:cxn modelId="{3E389D62-3783-4FC3-90C1-00CA7E76D385}" type="presParOf" srcId="{AD278996-D097-43DD-8886-E68DE7431F58}" destId="{AF5FA211-04F0-4C54-A695-1055C1489AC0}" srcOrd="1" destOrd="0" presId="urn:microsoft.com/office/officeart/2005/8/layout/list1"/>
    <dgm:cxn modelId="{35BA9491-7AFD-43B8-ABA7-C157078795B1}" type="presParOf" srcId="{A89865A9-6DF2-4AF9-8158-0165615CF398}" destId="{DB19B107-BD1A-4013-B3A4-B1D89B3C1A7D}" srcOrd="25" destOrd="0" presId="urn:microsoft.com/office/officeart/2005/8/layout/list1"/>
    <dgm:cxn modelId="{50ECCF22-8904-46DF-91BE-4E62FCCEE500}" type="presParOf" srcId="{A89865A9-6DF2-4AF9-8158-0165615CF398}" destId="{49901F94-2386-458C-8886-A7A8E267BCF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A84E73-F31C-4F77-848D-74757614FA0A}" type="doc">
      <dgm:prSet loTypeId="urn:microsoft.com/office/officeart/2005/8/layout/vList5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85ADB7E2-4963-475B-94B1-ACF1B98527B3}">
      <dgm:prSet phldrT="[Текст]" custT="1"/>
      <dgm:spPr/>
      <dgm:t>
        <a:bodyPr/>
        <a:lstStyle/>
        <a:p>
          <a:r>
            <a:rPr lang="uk-UA" sz="2000" b="1" i="0" baseline="0" dirty="0" smtClean="0">
              <a:latin typeface="Georgia" pitchFamily="18" charset="0"/>
              <a:cs typeface="Arial" pitchFamily="34" charset="0"/>
            </a:rPr>
            <a:t>За функціями в освітньому проце</a:t>
          </a:r>
          <a:r>
            <a:rPr lang="uk-UA" sz="2500" b="1" i="0" baseline="0" dirty="0" smtClean="0">
              <a:latin typeface="Georgia" pitchFamily="18" charset="0"/>
              <a:cs typeface="Arial" pitchFamily="34" charset="0"/>
            </a:rPr>
            <a:t>сі </a:t>
          </a:r>
          <a:endParaRPr lang="uk-UA" sz="2500" b="1" i="0" baseline="0" dirty="0">
            <a:latin typeface="Georgia" pitchFamily="18" charset="0"/>
            <a:cs typeface="Arial" pitchFamily="34" charset="0"/>
          </a:endParaRPr>
        </a:p>
      </dgm:t>
    </dgm:pt>
    <dgm:pt modelId="{D572A5BA-62A2-4EED-8F62-290E50B428E2}" type="parTrans" cxnId="{FA269CCF-D4C7-4F6F-A836-6AD856B13448}">
      <dgm:prSet/>
      <dgm:spPr/>
      <dgm:t>
        <a:bodyPr/>
        <a:lstStyle/>
        <a:p>
          <a:endParaRPr lang="uk-UA"/>
        </a:p>
      </dgm:t>
    </dgm:pt>
    <dgm:pt modelId="{83FBA2BE-0DBE-4F49-84B8-BE52027231CC}" type="sibTrans" cxnId="{FA269CCF-D4C7-4F6F-A836-6AD856B13448}">
      <dgm:prSet/>
      <dgm:spPr/>
      <dgm:t>
        <a:bodyPr/>
        <a:lstStyle/>
        <a:p>
          <a:endParaRPr lang="uk-UA"/>
        </a:p>
      </dgm:t>
    </dgm:pt>
    <dgm:pt modelId="{5893FC92-F0FA-40F2-8266-DF9CA5682ED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вступна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D7D45256-006F-41B6-A6FD-33E0A9AA6B5A}" type="parTrans" cxnId="{C5B6DF62-D999-4817-AC39-780C7BC9B075}">
      <dgm:prSet/>
      <dgm:spPr/>
      <dgm:t>
        <a:bodyPr/>
        <a:lstStyle/>
        <a:p>
          <a:endParaRPr lang="uk-UA"/>
        </a:p>
      </dgm:t>
    </dgm:pt>
    <dgm:pt modelId="{FBC3C4BE-200F-46EB-85CE-3F180BC6B6E0}" type="sibTrans" cxnId="{C5B6DF62-D999-4817-AC39-780C7BC9B075}">
      <dgm:prSet/>
      <dgm:spPr/>
      <dgm:t>
        <a:bodyPr/>
        <a:lstStyle/>
        <a:p>
          <a:endParaRPr lang="uk-UA"/>
        </a:p>
      </dgm:t>
    </dgm:pt>
    <dgm:pt modelId="{B292916C-C5E8-41CB-88B9-D4BE4AA96D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інформативна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8905D5DF-8D50-4E19-BC2E-C601BCD627D1}" type="parTrans" cxnId="{2193F415-8BBE-4654-8D3D-1F0BE15B6791}">
      <dgm:prSet/>
      <dgm:spPr/>
      <dgm:t>
        <a:bodyPr/>
        <a:lstStyle/>
        <a:p>
          <a:endParaRPr lang="uk-UA"/>
        </a:p>
      </dgm:t>
    </dgm:pt>
    <dgm:pt modelId="{58AE08E3-8426-4F06-8FFB-61A9849FF79D}" type="sibTrans" cxnId="{2193F415-8BBE-4654-8D3D-1F0BE15B6791}">
      <dgm:prSet/>
      <dgm:spPr/>
      <dgm:t>
        <a:bodyPr/>
        <a:lstStyle/>
        <a:p>
          <a:endParaRPr lang="uk-UA"/>
        </a:p>
      </dgm:t>
    </dgm:pt>
    <dgm:pt modelId="{C840E57A-4F62-4123-A8DA-67E96FC889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i="0" baseline="0" dirty="0" smtClean="0">
              <a:latin typeface="Georgia" pitchFamily="18" charset="0"/>
              <a:cs typeface="Arial" pitchFamily="34" charset="0"/>
            </a:rPr>
            <a:t>За формою викладу</a:t>
          </a:r>
          <a:endParaRPr lang="uk-UA" sz="2000" b="1" i="0" baseline="0" dirty="0">
            <a:latin typeface="Georgia" pitchFamily="18" charset="0"/>
            <a:cs typeface="Arial" pitchFamily="34" charset="0"/>
          </a:endParaRPr>
        </a:p>
      </dgm:t>
    </dgm:pt>
    <dgm:pt modelId="{E51982C8-C07C-41D8-99DB-31DD9E88DFFB}" type="parTrans" cxnId="{FE740636-3063-4787-BAE6-246F6063FD33}">
      <dgm:prSet/>
      <dgm:spPr/>
      <dgm:t>
        <a:bodyPr/>
        <a:lstStyle/>
        <a:p>
          <a:endParaRPr lang="uk-UA"/>
        </a:p>
      </dgm:t>
    </dgm:pt>
    <dgm:pt modelId="{3D582C67-501F-4D23-8E17-63E854DA232A}" type="sibTrans" cxnId="{FE740636-3063-4787-BAE6-246F6063FD33}">
      <dgm:prSet/>
      <dgm:spPr/>
      <dgm:t>
        <a:bodyPr/>
        <a:lstStyle/>
        <a:p>
          <a:endParaRPr lang="uk-UA"/>
        </a:p>
      </dgm:t>
    </dgm:pt>
    <dgm:pt modelId="{457782B7-ABEE-4BBE-990E-27D6083BDC4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індуктивна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D7958659-CE4A-45A5-B8DD-8FB9F276582B}" type="parTrans" cxnId="{BFDB3C93-054B-4686-982F-E4C03F0AF00B}">
      <dgm:prSet/>
      <dgm:spPr/>
      <dgm:t>
        <a:bodyPr/>
        <a:lstStyle/>
        <a:p>
          <a:endParaRPr lang="uk-UA"/>
        </a:p>
      </dgm:t>
    </dgm:pt>
    <dgm:pt modelId="{99E5E169-6044-4696-9182-FCC4D8EF2F93}" type="sibTrans" cxnId="{BFDB3C93-054B-4686-982F-E4C03F0AF00B}">
      <dgm:prSet/>
      <dgm:spPr/>
      <dgm:t>
        <a:bodyPr/>
        <a:lstStyle/>
        <a:p>
          <a:endParaRPr lang="uk-UA"/>
        </a:p>
      </dgm:t>
    </dgm:pt>
    <dgm:pt modelId="{32F2FA00-2C54-4B08-BEB7-C9FDF9B507F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i="0" baseline="0" dirty="0" smtClean="0">
              <a:latin typeface="Georgia" pitchFamily="18" charset="0"/>
              <a:cs typeface="Arial" pitchFamily="34" charset="0"/>
            </a:rPr>
            <a:t>За дидактичною роллю</a:t>
          </a:r>
          <a:endParaRPr lang="uk-UA" sz="2000" b="1" i="0" baseline="0" dirty="0">
            <a:latin typeface="Georgia" pitchFamily="18" charset="0"/>
            <a:cs typeface="Arial" pitchFamily="34" charset="0"/>
          </a:endParaRPr>
        </a:p>
      </dgm:t>
    </dgm:pt>
    <dgm:pt modelId="{2D0A9198-1381-418F-AC56-959B647E12B8}" type="parTrans" cxnId="{84C7B0E9-0176-429E-85D6-1EA1BD109ACA}">
      <dgm:prSet/>
      <dgm:spPr/>
      <dgm:t>
        <a:bodyPr/>
        <a:lstStyle/>
        <a:p>
          <a:endParaRPr lang="uk-UA"/>
        </a:p>
      </dgm:t>
    </dgm:pt>
    <dgm:pt modelId="{A5F5B509-2B8D-4A65-A37D-0A572745B7D7}" type="sibTrans" cxnId="{84C7B0E9-0176-429E-85D6-1EA1BD109ACA}">
      <dgm:prSet/>
      <dgm:spPr/>
      <dgm:t>
        <a:bodyPr/>
        <a:lstStyle/>
        <a:p>
          <a:endParaRPr lang="uk-UA"/>
        </a:p>
      </dgm:t>
    </dgm:pt>
    <dgm:pt modelId="{14492E62-A6C6-4EAB-851C-F37A5DF489F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вступна бесіда,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6432EE8C-FC2B-417F-B2C6-3F451EBF5196}" type="parTrans" cxnId="{DC4446D1-A518-493D-AE1F-91B0C9A76C26}">
      <dgm:prSet/>
      <dgm:spPr/>
      <dgm:t>
        <a:bodyPr/>
        <a:lstStyle/>
        <a:p>
          <a:endParaRPr lang="uk-UA"/>
        </a:p>
      </dgm:t>
    </dgm:pt>
    <dgm:pt modelId="{E8B84A02-1EDF-49E4-9FE1-2290797D2B90}" type="sibTrans" cxnId="{DC4446D1-A518-493D-AE1F-91B0C9A76C26}">
      <dgm:prSet/>
      <dgm:spPr/>
      <dgm:t>
        <a:bodyPr/>
        <a:lstStyle/>
        <a:p>
          <a:endParaRPr lang="uk-UA"/>
        </a:p>
      </dgm:t>
    </dgm:pt>
    <dgm:pt modelId="{D8BD5C67-35FD-4F35-B417-1EAB6B8AB1C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систематизуюча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4CCC7CF1-225D-4B9D-B1B9-89132FEAB236}" type="parTrans" cxnId="{8D822E59-E7EF-493B-A0E6-02A04667F7E6}">
      <dgm:prSet/>
      <dgm:spPr/>
      <dgm:t>
        <a:bodyPr/>
        <a:lstStyle/>
        <a:p>
          <a:endParaRPr lang="uk-UA"/>
        </a:p>
      </dgm:t>
    </dgm:pt>
    <dgm:pt modelId="{D5EC6054-68C6-4D32-890C-ED99BABC6F55}" type="sibTrans" cxnId="{8D822E59-E7EF-493B-A0E6-02A04667F7E6}">
      <dgm:prSet/>
      <dgm:spPr/>
      <dgm:t>
        <a:bodyPr/>
        <a:lstStyle/>
        <a:p>
          <a:endParaRPr lang="uk-UA"/>
        </a:p>
      </dgm:t>
    </dgm:pt>
    <dgm:pt modelId="{116128BA-3424-4164-A58C-FB2B077D35B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контрольно-коректувальна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4D01BCD5-B108-44DC-A2DA-9472C8D7D1BF}" type="parTrans" cxnId="{B41120C4-CE8A-473C-BFAF-72AFC7A73C68}">
      <dgm:prSet/>
      <dgm:spPr/>
      <dgm:t>
        <a:bodyPr/>
        <a:lstStyle/>
        <a:p>
          <a:endParaRPr lang="uk-UA"/>
        </a:p>
      </dgm:t>
    </dgm:pt>
    <dgm:pt modelId="{AC80CCFC-D0BE-4F77-B9A5-152464479DF2}" type="sibTrans" cxnId="{B41120C4-CE8A-473C-BFAF-72AFC7A73C68}">
      <dgm:prSet/>
      <dgm:spPr/>
      <dgm:t>
        <a:bodyPr/>
        <a:lstStyle/>
        <a:p>
          <a:endParaRPr lang="uk-UA"/>
        </a:p>
      </dgm:t>
    </dgm:pt>
    <dgm:pt modelId="{D1BF33C7-DCB5-4EFC-A48D-37DD70405E4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дедуктивна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C33DEEC0-81A2-49DA-9847-0D77E624BB40}" type="parTrans" cxnId="{B61A5B56-75FB-46C1-AB08-3812CFCC4945}">
      <dgm:prSet/>
      <dgm:spPr/>
      <dgm:t>
        <a:bodyPr/>
        <a:lstStyle/>
        <a:p>
          <a:endParaRPr lang="uk-UA"/>
        </a:p>
      </dgm:t>
    </dgm:pt>
    <dgm:pt modelId="{F26D8CEE-A3DB-44B2-BEBC-A44EFCABFD93}" type="sibTrans" cxnId="{B61A5B56-75FB-46C1-AB08-3812CFCC4945}">
      <dgm:prSet/>
      <dgm:spPr/>
      <dgm:t>
        <a:bodyPr/>
        <a:lstStyle/>
        <a:p>
          <a:endParaRPr lang="uk-UA"/>
        </a:p>
      </dgm:t>
    </dgm:pt>
    <dgm:pt modelId="{9CA7B36F-220A-402F-80A4-803BC6A8B6D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традуктивна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8E5D2C07-0D27-4B36-A482-CF053E4F00D6}" type="parTrans" cxnId="{5407DB28-05FD-4B63-9D49-05B0B289F7A5}">
      <dgm:prSet/>
      <dgm:spPr/>
      <dgm:t>
        <a:bodyPr/>
        <a:lstStyle/>
        <a:p>
          <a:endParaRPr lang="uk-UA"/>
        </a:p>
      </dgm:t>
    </dgm:pt>
    <dgm:pt modelId="{A7D662A9-D73B-4F45-900B-223B3E00777E}" type="sibTrans" cxnId="{5407DB28-05FD-4B63-9D49-05B0B289F7A5}">
      <dgm:prSet/>
      <dgm:spPr/>
      <dgm:t>
        <a:bodyPr/>
        <a:lstStyle/>
        <a:p>
          <a:endParaRPr lang="uk-UA"/>
        </a:p>
      </dgm:t>
    </dgm:pt>
    <dgm:pt modelId="{545ED232-19A7-4B8A-AB44-1B7D16F8E67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бесіда, яка дає нову інформацію,</a:t>
          </a:r>
          <a:endParaRPr lang="ru-RU" sz="1800" b="1" i="0" dirty="0">
            <a:latin typeface="Georgia" pitchFamily="18" charset="0"/>
            <a:cs typeface="Arial" pitchFamily="34" charset="0"/>
          </a:endParaRPr>
        </a:p>
      </dgm:t>
    </dgm:pt>
    <dgm:pt modelId="{2F3097EB-F31F-4029-8F74-6484DCEF255D}" type="parTrans" cxnId="{65F1D31F-3DB8-430F-B10E-7629DAD4595D}">
      <dgm:prSet/>
      <dgm:spPr/>
      <dgm:t>
        <a:bodyPr/>
        <a:lstStyle/>
        <a:p>
          <a:endParaRPr lang="uk-UA"/>
        </a:p>
      </dgm:t>
    </dgm:pt>
    <dgm:pt modelId="{B35A0AB6-2106-4FB9-8399-ACA94D0452BA}" type="sibTrans" cxnId="{65F1D31F-3DB8-430F-B10E-7629DAD4595D}">
      <dgm:prSet/>
      <dgm:spPr/>
      <dgm:t>
        <a:bodyPr/>
        <a:lstStyle/>
        <a:p>
          <a:endParaRPr lang="uk-UA"/>
        </a:p>
      </dgm:t>
    </dgm:pt>
    <dgm:pt modelId="{29FF95DE-6272-4C59-A995-73B46D3B45A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b="1" i="0" dirty="0" smtClean="0">
              <a:latin typeface="Georgia" pitchFamily="18" charset="0"/>
              <a:cs typeface="Arial" pitchFamily="34" charset="0"/>
            </a:rPr>
            <a:t>закріплююча бесіда</a:t>
          </a:r>
          <a:endParaRPr lang="uk-UA" sz="1800" b="1" i="0" dirty="0">
            <a:latin typeface="Georgia" pitchFamily="18" charset="0"/>
            <a:cs typeface="Arial" pitchFamily="34" charset="0"/>
          </a:endParaRPr>
        </a:p>
      </dgm:t>
    </dgm:pt>
    <dgm:pt modelId="{B96B09EC-F13C-4B6D-BC7E-DCD0353799AB}" type="parTrans" cxnId="{B34E83F8-5B60-4000-A77F-CDFE0EA6A5AE}">
      <dgm:prSet/>
      <dgm:spPr/>
      <dgm:t>
        <a:bodyPr/>
        <a:lstStyle/>
        <a:p>
          <a:endParaRPr lang="uk-UA"/>
        </a:p>
      </dgm:t>
    </dgm:pt>
    <dgm:pt modelId="{F82CE216-38BB-45F7-9B5B-1E35A7F0F815}" type="sibTrans" cxnId="{B34E83F8-5B60-4000-A77F-CDFE0EA6A5AE}">
      <dgm:prSet/>
      <dgm:spPr/>
      <dgm:t>
        <a:bodyPr/>
        <a:lstStyle/>
        <a:p>
          <a:endParaRPr lang="uk-UA"/>
        </a:p>
      </dgm:t>
    </dgm:pt>
    <dgm:pt modelId="{BA539D30-EDA8-4BFE-ABD3-0A484AF81EA4}" type="pres">
      <dgm:prSet presAssocID="{05A84E73-F31C-4F77-848D-74757614FA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2FD4C-BEC3-43E3-88B9-52E4D40A64E3}" type="pres">
      <dgm:prSet presAssocID="{85ADB7E2-4963-475B-94B1-ACF1B98527B3}" presName="linNode" presStyleCnt="0"/>
      <dgm:spPr/>
      <dgm:t>
        <a:bodyPr/>
        <a:lstStyle/>
        <a:p>
          <a:endParaRPr lang="ru-RU"/>
        </a:p>
      </dgm:t>
    </dgm:pt>
    <dgm:pt modelId="{367CA4E9-6560-4A0A-83D5-39A48A967C68}" type="pres">
      <dgm:prSet presAssocID="{85ADB7E2-4963-475B-94B1-ACF1B98527B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07090E-FF04-459C-9393-7E95B793ECFD}" type="pres">
      <dgm:prSet presAssocID="{85ADB7E2-4963-475B-94B1-ACF1B98527B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63C7B1-1C7B-455E-914A-9B85ADD74EFE}" type="pres">
      <dgm:prSet presAssocID="{83FBA2BE-0DBE-4F49-84B8-BE52027231CC}" presName="sp" presStyleCnt="0"/>
      <dgm:spPr/>
      <dgm:t>
        <a:bodyPr/>
        <a:lstStyle/>
        <a:p>
          <a:endParaRPr lang="ru-RU"/>
        </a:p>
      </dgm:t>
    </dgm:pt>
    <dgm:pt modelId="{9CDF66FE-D1A8-42D4-94C0-A5AD39BD309B}" type="pres">
      <dgm:prSet presAssocID="{C840E57A-4F62-4123-A8DA-67E96FC889B7}" presName="linNode" presStyleCnt="0"/>
      <dgm:spPr/>
      <dgm:t>
        <a:bodyPr/>
        <a:lstStyle/>
        <a:p>
          <a:endParaRPr lang="ru-RU"/>
        </a:p>
      </dgm:t>
    </dgm:pt>
    <dgm:pt modelId="{95C9310B-B1F1-49DF-B2C4-0582FA3D0D99}" type="pres">
      <dgm:prSet presAssocID="{C840E57A-4F62-4123-A8DA-67E96FC889B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7389AD-D3C7-484D-BDB3-6798A9B0605C}" type="pres">
      <dgm:prSet presAssocID="{C840E57A-4F62-4123-A8DA-67E96FC889B7}" presName="descendantText" presStyleLbl="alignAccFollowNode1" presStyleIdx="1" presStyleCnt="3" custLinFactNeighborX="2720" custLinFactNeighborY="5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5E1825-5DAF-4288-A6A7-CEAA5F77C23D}" type="pres">
      <dgm:prSet presAssocID="{3D582C67-501F-4D23-8E17-63E854DA232A}" presName="sp" presStyleCnt="0"/>
      <dgm:spPr/>
      <dgm:t>
        <a:bodyPr/>
        <a:lstStyle/>
        <a:p>
          <a:endParaRPr lang="ru-RU"/>
        </a:p>
      </dgm:t>
    </dgm:pt>
    <dgm:pt modelId="{0790C49F-B5DC-49AE-8CE2-83EF763C3D98}" type="pres">
      <dgm:prSet presAssocID="{32F2FA00-2C54-4B08-BEB7-C9FDF9B507F0}" presName="linNode" presStyleCnt="0"/>
      <dgm:spPr/>
      <dgm:t>
        <a:bodyPr/>
        <a:lstStyle/>
        <a:p>
          <a:endParaRPr lang="ru-RU"/>
        </a:p>
      </dgm:t>
    </dgm:pt>
    <dgm:pt modelId="{0FD0D797-F9D1-436E-9663-9A905CA90202}" type="pres">
      <dgm:prSet presAssocID="{32F2FA00-2C54-4B08-BEB7-C9FDF9B507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13ACF8-6611-4223-BF3A-0B213EB65726}" type="pres">
      <dgm:prSet presAssocID="{32F2FA00-2C54-4B08-BEB7-C9FDF9B507F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55E9B24-2799-49BD-94D3-55CB514CB1E6}" type="presOf" srcId="{14492E62-A6C6-4EAB-851C-F37A5DF489FD}" destId="{6B13ACF8-6611-4223-BF3A-0B213EB65726}" srcOrd="0" destOrd="0" presId="urn:microsoft.com/office/officeart/2005/8/layout/vList5"/>
    <dgm:cxn modelId="{B34E83F8-5B60-4000-A77F-CDFE0EA6A5AE}" srcId="{32F2FA00-2C54-4B08-BEB7-C9FDF9B507F0}" destId="{29FF95DE-6272-4C59-A995-73B46D3B45AB}" srcOrd="2" destOrd="0" parTransId="{B96B09EC-F13C-4B6D-BC7E-DCD0353799AB}" sibTransId="{F82CE216-38BB-45F7-9B5B-1E35A7F0F815}"/>
    <dgm:cxn modelId="{B0D9E255-2BCB-4E7B-978B-22234825E859}" type="presOf" srcId="{D8BD5C67-35FD-4F35-B417-1EAB6B8AB1C2}" destId="{3907090E-FF04-459C-9393-7E95B793ECFD}" srcOrd="0" destOrd="2" presId="urn:microsoft.com/office/officeart/2005/8/layout/vList5"/>
    <dgm:cxn modelId="{45EB69B8-4DC7-46E4-BFD2-C67A90573CA0}" type="presOf" srcId="{545ED232-19A7-4B8A-AB44-1B7D16F8E67C}" destId="{6B13ACF8-6611-4223-BF3A-0B213EB65726}" srcOrd="0" destOrd="1" presId="urn:microsoft.com/office/officeart/2005/8/layout/vList5"/>
    <dgm:cxn modelId="{2B73F2A2-57B4-4CD2-B669-BC76E0FDDD86}" type="presOf" srcId="{116128BA-3424-4164-A58C-FB2B077D35B8}" destId="{3907090E-FF04-459C-9393-7E95B793ECFD}" srcOrd="0" destOrd="3" presId="urn:microsoft.com/office/officeart/2005/8/layout/vList5"/>
    <dgm:cxn modelId="{5407DB28-05FD-4B63-9D49-05B0B289F7A5}" srcId="{C840E57A-4F62-4123-A8DA-67E96FC889B7}" destId="{9CA7B36F-220A-402F-80A4-803BC6A8B6DE}" srcOrd="2" destOrd="0" parTransId="{8E5D2C07-0D27-4B36-A482-CF053E4F00D6}" sibTransId="{A7D662A9-D73B-4F45-900B-223B3E00777E}"/>
    <dgm:cxn modelId="{E2DB6B4C-1D5F-4A39-8116-18C1DA3A8313}" type="presOf" srcId="{C840E57A-4F62-4123-A8DA-67E96FC889B7}" destId="{95C9310B-B1F1-49DF-B2C4-0582FA3D0D99}" srcOrd="0" destOrd="0" presId="urn:microsoft.com/office/officeart/2005/8/layout/vList5"/>
    <dgm:cxn modelId="{4DFAEB30-989E-48B0-89CF-652E2D9CB8BE}" type="presOf" srcId="{85ADB7E2-4963-475B-94B1-ACF1B98527B3}" destId="{367CA4E9-6560-4A0A-83D5-39A48A967C68}" srcOrd="0" destOrd="0" presId="urn:microsoft.com/office/officeart/2005/8/layout/vList5"/>
    <dgm:cxn modelId="{B41120C4-CE8A-473C-BFAF-72AFC7A73C68}" srcId="{85ADB7E2-4963-475B-94B1-ACF1B98527B3}" destId="{116128BA-3424-4164-A58C-FB2B077D35B8}" srcOrd="3" destOrd="0" parTransId="{4D01BCD5-B108-44DC-A2DA-9472C8D7D1BF}" sibTransId="{AC80CCFC-D0BE-4F77-B9A5-152464479DF2}"/>
    <dgm:cxn modelId="{FA269CCF-D4C7-4F6F-A836-6AD856B13448}" srcId="{05A84E73-F31C-4F77-848D-74757614FA0A}" destId="{85ADB7E2-4963-475B-94B1-ACF1B98527B3}" srcOrd="0" destOrd="0" parTransId="{D572A5BA-62A2-4EED-8F62-290E50B428E2}" sibTransId="{83FBA2BE-0DBE-4F49-84B8-BE52027231CC}"/>
    <dgm:cxn modelId="{A29CBA37-C118-48FB-B202-A9C3DDF267A2}" type="presOf" srcId="{457782B7-ABEE-4BBE-990E-27D6083BDC45}" destId="{E47389AD-D3C7-484D-BDB3-6798A9B0605C}" srcOrd="0" destOrd="0" presId="urn:microsoft.com/office/officeart/2005/8/layout/vList5"/>
    <dgm:cxn modelId="{2193F415-8BBE-4654-8D3D-1F0BE15B6791}" srcId="{85ADB7E2-4963-475B-94B1-ACF1B98527B3}" destId="{B292916C-C5E8-41CB-88B9-D4BE4AA96DFF}" srcOrd="1" destOrd="0" parTransId="{8905D5DF-8D50-4E19-BC2E-C601BCD627D1}" sibTransId="{58AE08E3-8426-4F06-8FFB-61A9849FF79D}"/>
    <dgm:cxn modelId="{65F1D31F-3DB8-430F-B10E-7629DAD4595D}" srcId="{32F2FA00-2C54-4B08-BEB7-C9FDF9B507F0}" destId="{545ED232-19A7-4B8A-AB44-1B7D16F8E67C}" srcOrd="1" destOrd="0" parTransId="{2F3097EB-F31F-4029-8F74-6484DCEF255D}" sibTransId="{B35A0AB6-2106-4FB9-8399-ACA94D0452BA}"/>
    <dgm:cxn modelId="{464301B8-9058-42B3-9217-D545690B9D6E}" type="presOf" srcId="{32F2FA00-2C54-4B08-BEB7-C9FDF9B507F0}" destId="{0FD0D797-F9D1-436E-9663-9A905CA90202}" srcOrd="0" destOrd="0" presId="urn:microsoft.com/office/officeart/2005/8/layout/vList5"/>
    <dgm:cxn modelId="{8D822E59-E7EF-493B-A0E6-02A04667F7E6}" srcId="{85ADB7E2-4963-475B-94B1-ACF1B98527B3}" destId="{D8BD5C67-35FD-4F35-B417-1EAB6B8AB1C2}" srcOrd="2" destOrd="0" parTransId="{4CCC7CF1-225D-4B9D-B1B9-89132FEAB236}" sibTransId="{D5EC6054-68C6-4D32-890C-ED99BABC6F55}"/>
    <dgm:cxn modelId="{84C7B0E9-0176-429E-85D6-1EA1BD109ACA}" srcId="{05A84E73-F31C-4F77-848D-74757614FA0A}" destId="{32F2FA00-2C54-4B08-BEB7-C9FDF9B507F0}" srcOrd="2" destOrd="0" parTransId="{2D0A9198-1381-418F-AC56-959B647E12B8}" sibTransId="{A5F5B509-2B8D-4A65-A37D-0A572745B7D7}"/>
    <dgm:cxn modelId="{DEAA85EE-9A27-41DF-B2C5-B4F210DF2F26}" type="presOf" srcId="{05A84E73-F31C-4F77-848D-74757614FA0A}" destId="{BA539D30-EDA8-4BFE-ABD3-0A484AF81EA4}" srcOrd="0" destOrd="0" presId="urn:microsoft.com/office/officeart/2005/8/layout/vList5"/>
    <dgm:cxn modelId="{21494E19-700F-446A-B6EB-A235493C167B}" type="presOf" srcId="{D1BF33C7-DCB5-4EFC-A48D-37DD70405E4C}" destId="{E47389AD-D3C7-484D-BDB3-6798A9B0605C}" srcOrd="0" destOrd="1" presId="urn:microsoft.com/office/officeart/2005/8/layout/vList5"/>
    <dgm:cxn modelId="{C5B6DF62-D999-4817-AC39-780C7BC9B075}" srcId="{85ADB7E2-4963-475B-94B1-ACF1B98527B3}" destId="{5893FC92-F0FA-40F2-8266-DF9CA5682ED7}" srcOrd="0" destOrd="0" parTransId="{D7D45256-006F-41B6-A6FD-33E0A9AA6B5A}" sibTransId="{FBC3C4BE-200F-46EB-85CE-3F180BC6B6E0}"/>
    <dgm:cxn modelId="{2355B354-3922-480E-B729-029BA29914A7}" type="presOf" srcId="{B292916C-C5E8-41CB-88B9-D4BE4AA96DFF}" destId="{3907090E-FF04-459C-9393-7E95B793ECFD}" srcOrd="0" destOrd="1" presId="urn:microsoft.com/office/officeart/2005/8/layout/vList5"/>
    <dgm:cxn modelId="{B61A5B56-75FB-46C1-AB08-3812CFCC4945}" srcId="{C840E57A-4F62-4123-A8DA-67E96FC889B7}" destId="{D1BF33C7-DCB5-4EFC-A48D-37DD70405E4C}" srcOrd="1" destOrd="0" parTransId="{C33DEEC0-81A2-49DA-9847-0D77E624BB40}" sibTransId="{F26D8CEE-A3DB-44B2-BEBC-A44EFCABFD93}"/>
    <dgm:cxn modelId="{82C44106-7E4F-4A59-B90B-9121537635FE}" type="presOf" srcId="{9CA7B36F-220A-402F-80A4-803BC6A8B6DE}" destId="{E47389AD-D3C7-484D-BDB3-6798A9B0605C}" srcOrd="0" destOrd="2" presId="urn:microsoft.com/office/officeart/2005/8/layout/vList5"/>
    <dgm:cxn modelId="{FE740636-3063-4787-BAE6-246F6063FD33}" srcId="{05A84E73-F31C-4F77-848D-74757614FA0A}" destId="{C840E57A-4F62-4123-A8DA-67E96FC889B7}" srcOrd="1" destOrd="0" parTransId="{E51982C8-C07C-41D8-99DB-31DD9E88DFFB}" sibTransId="{3D582C67-501F-4D23-8E17-63E854DA232A}"/>
    <dgm:cxn modelId="{DC4446D1-A518-493D-AE1F-91B0C9A76C26}" srcId="{32F2FA00-2C54-4B08-BEB7-C9FDF9B507F0}" destId="{14492E62-A6C6-4EAB-851C-F37A5DF489FD}" srcOrd="0" destOrd="0" parTransId="{6432EE8C-FC2B-417F-B2C6-3F451EBF5196}" sibTransId="{E8B84A02-1EDF-49E4-9FE1-2290797D2B90}"/>
    <dgm:cxn modelId="{8C4A2AE2-62DC-4AD4-B0E7-E37B1B54857C}" type="presOf" srcId="{5893FC92-F0FA-40F2-8266-DF9CA5682ED7}" destId="{3907090E-FF04-459C-9393-7E95B793ECFD}" srcOrd="0" destOrd="0" presId="urn:microsoft.com/office/officeart/2005/8/layout/vList5"/>
    <dgm:cxn modelId="{BFDB3C93-054B-4686-982F-E4C03F0AF00B}" srcId="{C840E57A-4F62-4123-A8DA-67E96FC889B7}" destId="{457782B7-ABEE-4BBE-990E-27D6083BDC45}" srcOrd="0" destOrd="0" parTransId="{D7958659-CE4A-45A5-B8DD-8FB9F276582B}" sibTransId="{99E5E169-6044-4696-9182-FCC4D8EF2F93}"/>
    <dgm:cxn modelId="{B478BC2F-5F15-4D31-8AA5-016E34BE3EB3}" type="presOf" srcId="{29FF95DE-6272-4C59-A995-73B46D3B45AB}" destId="{6B13ACF8-6611-4223-BF3A-0B213EB65726}" srcOrd="0" destOrd="2" presId="urn:microsoft.com/office/officeart/2005/8/layout/vList5"/>
    <dgm:cxn modelId="{97DEE967-A1C4-41DE-8DAE-6BD3E9EB2D11}" type="presParOf" srcId="{BA539D30-EDA8-4BFE-ABD3-0A484AF81EA4}" destId="{2432FD4C-BEC3-43E3-88B9-52E4D40A64E3}" srcOrd="0" destOrd="0" presId="urn:microsoft.com/office/officeart/2005/8/layout/vList5"/>
    <dgm:cxn modelId="{38D1E31E-C014-45A6-A809-A86417228439}" type="presParOf" srcId="{2432FD4C-BEC3-43E3-88B9-52E4D40A64E3}" destId="{367CA4E9-6560-4A0A-83D5-39A48A967C68}" srcOrd="0" destOrd="0" presId="urn:microsoft.com/office/officeart/2005/8/layout/vList5"/>
    <dgm:cxn modelId="{85C5F320-5B48-4EBC-9FCB-3AF6334A2BCF}" type="presParOf" srcId="{2432FD4C-BEC3-43E3-88B9-52E4D40A64E3}" destId="{3907090E-FF04-459C-9393-7E95B793ECFD}" srcOrd="1" destOrd="0" presId="urn:microsoft.com/office/officeart/2005/8/layout/vList5"/>
    <dgm:cxn modelId="{17E3587B-D868-4C96-A705-9A56AAE089F6}" type="presParOf" srcId="{BA539D30-EDA8-4BFE-ABD3-0A484AF81EA4}" destId="{A663C7B1-1C7B-455E-914A-9B85ADD74EFE}" srcOrd="1" destOrd="0" presId="urn:microsoft.com/office/officeart/2005/8/layout/vList5"/>
    <dgm:cxn modelId="{7E4E68CD-FCAE-4B7F-B1AE-FD5519DE39F9}" type="presParOf" srcId="{BA539D30-EDA8-4BFE-ABD3-0A484AF81EA4}" destId="{9CDF66FE-D1A8-42D4-94C0-A5AD39BD309B}" srcOrd="2" destOrd="0" presId="urn:microsoft.com/office/officeart/2005/8/layout/vList5"/>
    <dgm:cxn modelId="{97142B64-E71F-4D78-809F-A49191CBF0BE}" type="presParOf" srcId="{9CDF66FE-D1A8-42D4-94C0-A5AD39BD309B}" destId="{95C9310B-B1F1-49DF-B2C4-0582FA3D0D99}" srcOrd="0" destOrd="0" presId="urn:microsoft.com/office/officeart/2005/8/layout/vList5"/>
    <dgm:cxn modelId="{7333931D-93BD-42B8-9D40-9986A012E5AF}" type="presParOf" srcId="{9CDF66FE-D1A8-42D4-94C0-A5AD39BD309B}" destId="{E47389AD-D3C7-484D-BDB3-6798A9B0605C}" srcOrd="1" destOrd="0" presId="urn:microsoft.com/office/officeart/2005/8/layout/vList5"/>
    <dgm:cxn modelId="{8C0199C3-5588-4EF3-9DE5-B1972810A8CA}" type="presParOf" srcId="{BA539D30-EDA8-4BFE-ABD3-0A484AF81EA4}" destId="{745E1825-5DAF-4288-A6A7-CEAA5F77C23D}" srcOrd="3" destOrd="0" presId="urn:microsoft.com/office/officeart/2005/8/layout/vList5"/>
    <dgm:cxn modelId="{7FD2E609-7D96-4151-BDD6-FA1402C6E327}" type="presParOf" srcId="{BA539D30-EDA8-4BFE-ABD3-0A484AF81EA4}" destId="{0790C49F-B5DC-49AE-8CE2-83EF763C3D98}" srcOrd="4" destOrd="0" presId="urn:microsoft.com/office/officeart/2005/8/layout/vList5"/>
    <dgm:cxn modelId="{890D9194-1AF9-40F9-830A-65C688A465CC}" type="presParOf" srcId="{0790C49F-B5DC-49AE-8CE2-83EF763C3D98}" destId="{0FD0D797-F9D1-436E-9663-9A905CA90202}" srcOrd="0" destOrd="0" presId="urn:microsoft.com/office/officeart/2005/8/layout/vList5"/>
    <dgm:cxn modelId="{25390905-17F7-49EB-803C-53DD345FCD63}" type="presParOf" srcId="{0790C49F-B5DC-49AE-8CE2-83EF763C3D98}" destId="{6B13ACF8-6611-4223-BF3A-0B213EB657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0A868F-72B7-4103-B1D0-B1862FDE2F7F}" type="doc">
      <dgm:prSet loTypeId="urn:microsoft.com/office/officeart/2005/8/layout/arrow3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94E4E0CF-0EC3-45A6-9831-F731675A5B99}">
      <dgm:prSet phldrT="[Текст]" custT="1"/>
      <dgm:spPr/>
      <dgm:t>
        <a:bodyPr/>
        <a:lstStyle/>
        <a:p>
          <a:r>
            <a:rPr lang="uk-UA" sz="3200" b="1" i="0" dirty="0" smtClean="0">
              <a:latin typeface="Georgia" pitchFamily="18" charset="0"/>
              <a:cs typeface="Arial" pitchFamily="34" charset="0"/>
            </a:rPr>
            <a:t>розповідь</a:t>
          </a:r>
          <a:endParaRPr lang="uk-UA" sz="3200" b="1" i="0" dirty="0">
            <a:latin typeface="Georgia" pitchFamily="18" charset="0"/>
            <a:cs typeface="Arial" pitchFamily="34" charset="0"/>
          </a:endParaRPr>
        </a:p>
      </dgm:t>
    </dgm:pt>
    <dgm:pt modelId="{A3BED06E-AAD5-407E-9BC7-242FDD9BD1CC}" type="parTrans" cxnId="{DB3E70AC-DE9A-4829-B34A-BA9A3FE9DCE0}">
      <dgm:prSet/>
      <dgm:spPr/>
      <dgm:t>
        <a:bodyPr/>
        <a:lstStyle/>
        <a:p>
          <a:endParaRPr lang="uk-UA"/>
        </a:p>
      </dgm:t>
    </dgm:pt>
    <dgm:pt modelId="{0529304D-99A1-4019-9171-943B7376BFB4}" type="sibTrans" cxnId="{DB3E70AC-DE9A-4829-B34A-BA9A3FE9DCE0}">
      <dgm:prSet/>
      <dgm:spPr/>
      <dgm:t>
        <a:bodyPr/>
        <a:lstStyle/>
        <a:p>
          <a:endParaRPr lang="uk-UA"/>
        </a:p>
      </dgm:t>
    </dgm:pt>
    <dgm:pt modelId="{83E1067C-A2D3-4C9B-BF56-BC9640DD78E5}">
      <dgm:prSet phldrT="[Текст]" custT="1"/>
      <dgm:spPr/>
      <dgm:t>
        <a:bodyPr/>
        <a:lstStyle/>
        <a:p>
          <a:r>
            <a:rPr lang="uk-UA" sz="3200" b="1" i="0" dirty="0" smtClean="0">
              <a:latin typeface="Georgia" pitchFamily="18" charset="0"/>
              <a:cs typeface="Arial" pitchFamily="34" charset="0"/>
            </a:rPr>
            <a:t>бесіда</a:t>
          </a:r>
          <a:endParaRPr lang="uk-UA" sz="3200" b="1" i="0" dirty="0">
            <a:latin typeface="Georgia" pitchFamily="18" charset="0"/>
            <a:cs typeface="Arial" pitchFamily="34" charset="0"/>
          </a:endParaRPr>
        </a:p>
      </dgm:t>
    </dgm:pt>
    <dgm:pt modelId="{D0BA63EE-6474-4FC2-AF26-72E6F28A8A89}" type="parTrans" cxnId="{618F8070-D100-4353-A498-AA97D8AAC269}">
      <dgm:prSet/>
      <dgm:spPr/>
      <dgm:t>
        <a:bodyPr/>
        <a:lstStyle/>
        <a:p>
          <a:endParaRPr lang="uk-UA"/>
        </a:p>
      </dgm:t>
    </dgm:pt>
    <dgm:pt modelId="{D56606E8-632B-40BA-9FA7-D3D6616AC373}" type="sibTrans" cxnId="{618F8070-D100-4353-A498-AA97D8AAC269}">
      <dgm:prSet/>
      <dgm:spPr/>
      <dgm:t>
        <a:bodyPr/>
        <a:lstStyle/>
        <a:p>
          <a:endParaRPr lang="uk-UA"/>
        </a:p>
      </dgm:t>
    </dgm:pt>
    <dgm:pt modelId="{680B77F1-D785-40E1-BFD4-7E7C1C6E2684}" type="pres">
      <dgm:prSet presAssocID="{1E0A868F-72B7-4103-B1D0-B1862FDE2F7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B6474-2A79-4CB5-98EE-2C9DB43B0570}" type="pres">
      <dgm:prSet presAssocID="{1E0A868F-72B7-4103-B1D0-B1862FDE2F7F}" presName="divider" presStyleLbl="fgShp" presStyleIdx="0" presStyleCnt="1"/>
      <dgm:spPr/>
      <dgm:t>
        <a:bodyPr/>
        <a:lstStyle/>
        <a:p>
          <a:endParaRPr lang="ru-RU"/>
        </a:p>
      </dgm:t>
    </dgm:pt>
    <dgm:pt modelId="{C6D129BF-51C3-404E-9118-4C1E7332480F}" type="pres">
      <dgm:prSet presAssocID="{94E4E0CF-0EC3-45A6-9831-F731675A5B99}" presName="downArrow" presStyleLbl="node1" presStyleIdx="0" presStyleCnt="2" custLinFactNeighborX="2244" custLinFactNeighborY="5651"/>
      <dgm:spPr/>
      <dgm:t>
        <a:bodyPr/>
        <a:lstStyle/>
        <a:p>
          <a:endParaRPr lang="ru-RU"/>
        </a:p>
      </dgm:t>
    </dgm:pt>
    <dgm:pt modelId="{73919171-9C33-4EAA-AA87-006C344BA303}" type="pres">
      <dgm:prSet presAssocID="{94E4E0CF-0EC3-45A6-9831-F731675A5B99}" presName="downArrowText" presStyleLbl="revTx" presStyleIdx="0" presStyleCnt="2" custScaleX="119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492B4-9779-4828-A38A-E2DDC3A6A6CC}" type="pres">
      <dgm:prSet presAssocID="{83E1067C-A2D3-4C9B-BF56-BC9640DD78E5}" presName="upArrow" presStyleLbl="node1" presStyleIdx="1" presStyleCnt="2"/>
      <dgm:spPr/>
      <dgm:t>
        <a:bodyPr/>
        <a:lstStyle/>
        <a:p>
          <a:endParaRPr lang="ru-RU"/>
        </a:p>
      </dgm:t>
    </dgm:pt>
    <dgm:pt modelId="{E521F269-7F45-4A7D-97E6-5C570B5E255F}" type="pres">
      <dgm:prSet presAssocID="{83E1067C-A2D3-4C9B-BF56-BC9640DD78E5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32AD6-CF4E-4C60-8CB2-DFFD1B309598}" type="presOf" srcId="{1E0A868F-72B7-4103-B1D0-B1862FDE2F7F}" destId="{680B77F1-D785-40E1-BFD4-7E7C1C6E2684}" srcOrd="0" destOrd="0" presId="urn:microsoft.com/office/officeart/2005/8/layout/arrow3"/>
    <dgm:cxn modelId="{005C444B-6609-4206-A794-42A368EBEB03}" type="presOf" srcId="{83E1067C-A2D3-4C9B-BF56-BC9640DD78E5}" destId="{E521F269-7F45-4A7D-97E6-5C570B5E255F}" srcOrd="0" destOrd="0" presId="urn:microsoft.com/office/officeart/2005/8/layout/arrow3"/>
    <dgm:cxn modelId="{618F8070-D100-4353-A498-AA97D8AAC269}" srcId="{1E0A868F-72B7-4103-B1D0-B1862FDE2F7F}" destId="{83E1067C-A2D3-4C9B-BF56-BC9640DD78E5}" srcOrd="1" destOrd="0" parTransId="{D0BA63EE-6474-4FC2-AF26-72E6F28A8A89}" sibTransId="{D56606E8-632B-40BA-9FA7-D3D6616AC373}"/>
    <dgm:cxn modelId="{DB3E70AC-DE9A-4829-B34A-BA9A3FE9DCE0}" srcId="{1E0A868F-72B7-4103-B1D0-B1862FDE2F7F}" destId="{94E4E0CF-0EC3-45A6-9831-F731675A5B99}" srcOrd="0" destOrd="0" parTransId="{A3BED06E-AAD5-407E-9BC7-242FDD9BD1CC}" sibTransId="{0529304D-99A1-4019-9171-943B7376BFB4}"/>
    <dgm:cxn modelId="{4BBD445D-7C68-4AC7-B61E-80DB6DFF8AF2}" type="presOf" srcId="{94E4E0CF-0EC3-45A6-9831-F731675A5B99}" destId="{73919171-9C33-4EAA-AA87-006C344BA303}" srcOrd="0" destOrd="0" presId="urn:microsoft.com/office/officeart/2005/8/layout/arrow3"/>
    <dgm:cxn modelId="{94777131-A623-43EC-BB0B-4ABFDE391470}" type="presParOf" srcId="{680B77F1-D785-40E1-BFD4-7E7C1C6E2684}" destId="{B05B6474-2A79-4CB5-98EE-2C9DB43B0570}" srcOrd="0" destOrd="0" presId="urn:microsoft.com/office/officeart/2005/8/layout/arrow3"/>
    <dgm:cxn modelId="{717F1FC5-EE5D-4126-A82E-C0E49A26AF1E}" type="presParOf" srcId="{680B77F1-D785-40E1-BFD4-7E7C1C6E2684}" destId="{C6D129BF-51C3-404E-9118-4C1E7332480F}" srcOrd="1" destOrd="0" presId="urn:microsoft.com/office/officeart/2005/8/layout/arrow3"/>
    <dgm:cxn modelId="{F7085B9D-C88A-4387-A1D7-EA2471581026}" type="presParOf" srcId="{680B77F1-D785-40E1-BFD4-7E7C1C6E2684}" destId="{73919171-9C33-4EAA-AA87-006C344BA303}" srcOrd="2" destOrd="0" presId="urn:microsoft.com/office/officeart/2005/8/layout/arrow3"/>
    <dgm:cxn modelId="{CA96F418-A423-47DF-ACF6-4E06AEE2A128}" type="presParOf" srcId="{680B77F1-D785-40E1-BFD4-7E7C1C6E2684}" destId="{BFD492B4-9779-4828-A38A-E2DDC3A6A6CC}" srcOrd="3" destOrd="0" presId="urn:microsoft.com/office/officeart/2005/8/layout/arrow3"/>
    <dgm:cxn modelId="{C337766A-653D-4CF8-9E22-68FAA7864373}" type="presParOf" srcId="{680B77F1-D785-40E1-BFD4-7E7C1C6E2684}" destId="{E521F269-7F45-4A7D-97E6-5C570B5E255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F51F5C-2117-4F2D-9527-0621A44FABB8}" type="doc">
      <dgm:prSet loTypeId="urn:microsoft.com/office/officeart/2005/8/layout/hList6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uk-UA"/>
        </a:p>
      </dgm:t>
    </dgm:pt>
    <dgm:pt modelId="{41E35031-AF37-4C72-875D-837B50FEBDD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i="0" u="none" baseline="0" dirty="0" smtClean="0">
              <a:latin typeface="Georgia" pitchFamily="18" charset="0"/>
              <a:cs typeface="Arial" pitchFamily="34" charset="0"/>
            </a:rPr>
            <a:t>За часом виконання </a:t>
          </a:r>
          <a:endParaRPr lang="uk-UA" sz="2800" b="1" i="0" u="none" baseline="0" dirty="0">
            <a:latin typeface="Georgia" pitchFamily="18" charset="0"/>
            <a:cs typeface="Arial" pitchFamily="34" charset="0"/>
          </a:endParaRPr>
        </a:p>
      </dgm:t>
    </dgm:pt>
    <dgm:pt modelId="{C62EDD11-56BE-4EB7-8338-5488AFAC4533}" type="parTrans" cxnId="{0CCD6B37-B308-460E-AE5E-F4A67DBE7F64}">
      <dgm:prSet/>
      <dgm:spPr/>
      <dgm:t>
        <a:bodyPr/>
        <a:lstStyle/>
        <a:p>
          <a:endParaRPr lang="uk-UA"/>
        </a:p>
      </dgm:t>
    </dgm:pt>
    <dgm:pt modelId="{4BFDB0E5-1343-4849-A335-1F69472D9EB4}" type="sibTrans" cxnId="{0CCD6B37-B308-460E-AE5E-F4A67DBE7F64}">
      <dgm:prSet/>
      <dgm:spPr/>
      <dgm:t>
        <a:bodyPr/>
        <a:lstStyle/>
        <a:p>
          <a:endParaRPr lang="uk-UA"/>
        </a:p>
      </dgm:t>
    </dgm:pt>
    <dgm:pt modelId="{A089CB66-E6F5-4597-9E5F-9F5D53863E6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i="0" baseline="0" dirty="0" smtClean="0">
              <a:latin typeface="Georgia" pitchFamily="18" charset="0"/>
              <a:cs typeface="Arial" pitchFamily="34" charset="0"/>
            </a:rPr>
            <a:t>короткочасні</a:t>
          </a:r>
          <a:endParaRPr lang="uk-UA" sz="2800" i="0" baseline="0" dirty="0">
            <a:latin typeface="Georgia" pitchFamily="18" charset="0"/>
            <a:cs typeface="Arial" pitchFamily="34" charset="0"/>
          </a:endParaRPr>
        </a:p>
      </dgm:t>
    </dgm:pt>
    <dgm:pt modelId="{AF33068D-CCDF-4063-AF75-0178B444D3C3}" type="parTrans" cxnId="{A08A5052-5A80-4E45-95D8-2906C469596D}">
      <dgm:prSet/>
      <dgm:spPr/>
      <dgm:t>
        <a:bodyPr/>
        <a:lstStyle/>
        <a:p>
          <a:endParaRPr lang="uk-UA"/>
        </a:p>
      </dgm:t>
    </dgm:pt>
    <dgm:pt modelId="{5A4DF8D6-3AAC-49F7-97B3-C10DF23F9A3B}" type="sibTrans" cxnId="{A08A5052-5A80-4E45-95D8-2906C469596D}">
      <dgm:prSet/>
      <dgm:spPr/>
      <dgm:t>
        <a:bodyPr/>
        <a:lstStyle/>
        <a:p>
          <a:endParaRPr lang="uk-UA"/>
        </a:p>
      </dgm:t>
    </dgm:pt>
    <dgm:pt modelId="{0CCC3E1B-C731-4BF7-8EF6-B19C7B54E8D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i="0" baseline="0" smtClean="0">
              <a:latin typeface="Georgia" pitchFamily="18" charset="0"/>
              <a:cs typeface="Arial" pitchFamily="34" charset="0"/>
            </a:rPr>
            <a:t>фронтальні</a:t>
          </a:r>
          <a:endParaRPr lang="uk-UA" sz="2800" i="0" baseline="0" dirty="0">
            <a:latin typeface="Georgia" pitchFamily="18" charset="0"/>
            <a:cs typeface="Arial" pitchFamily="34" charset="0"/>
          </a:endParaRPr>
        </a:p>
      </dgm:t>
    </dgm:pt>
    <dgm:pt modelId="{454DDBEC-B23D-48D1-BA39-453E93D58827}" type="parTrans" cxnId="{13568DCB-1D23-48F2-9102-76873FD75D15}">
      <dgm:prSet/>
      <dgm:spPr/>
      <dgm:t>
        <a:bodyPr/>
        <a:lstStyle/>
        <a:p>
          <a:endParaRPr lang="uk-UA"/>
        </a:p>
      </dgm:t>
    </dgm:pt>
    <dgm:pt modelId="{6617E907-D79F-4568-A031-9FD7D3832C54}" type="sibTrans" cxnId="{13568DCB-1D23-48F2-9102-76873FD75D15}">
      <dgm:prSet/>
      <dgm:spPr/>
      <dgm:t>
        <a:bodyPr/>
        <a:lstStyle/>
        <a:p>
          <a:endParaRPr lang="uk-UA"/>
        </a:p>
      </dgm:t>
    </dgm:pt>
    <dgm:pt modelId="{62182D0F-8C53-4C7D-86D8-61176E5F6EC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i="0" baseline="0" smtClean="0">
              <a:latin typeface="Georgia" pitchFamily="18" charset="0"/>
              <a:cs typeface="Arial" pitchFamily="34" charset="0"/>
            </a:rPr>
            <a:t>тривалі</a:t>
          </a:r>
          <a:endParaRPr lang="uk-UA" sz="2800" i="0" baseline="0" dirty="0">
            <a:latin typeface="Georgia" pitchFamily="18" charset="0"/>
            <a:cs typeface="Arial" pitchFamily="34" charset="0"/>
          </a:endParaRPr>
        </a:p>
      </dgm:t>
    </dgm:pt>
    <dgm:pt modelId="{67628EB3-D87C-4B5E-AA04-290E28BA0FF7}" type="parTrans" cxnId="{4905116A-9E25-48B4-8DCD-F8147C1D3636}">
      <dgm:prSet/>
      <dgm:spPr/>
      <dgm:t>
        <a:bodyPr/>
        <a:lstStyle/>
        <a:p>
          <a:endParaRPr lang="uk-UA"/>
        </a:p>
      </dgm:t>
    </dgm:pt>
    <dgm:pt modelId="{5C9A16B5-5334-45F5-9E2C-A98C6F7045F9}" type="sibTrans" cxnId="{4905116A-9E25-48B4-8DCD-F8147C1D3636}">
      <dgm:prSet/>
      <dgm:spPr/>
      <dgm:t>
        <a:bodyPr/>
        <a:lstStyle/>
        <a:p>
          <a:endParaRPr lang="uk-UA"/>
        </a:p>
      </dgm:t>
    </dgm:pt>
    <dgm:pt modelId="{AA3A600E-49BD-4459-98FC-A00C2F00E65A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uk-UA" sz="2800" b="1" i="0" u="none" baseline="0" dirty="0" smtClean="0">
              <a:latin typeface="Georgia" pitchFamily="18" charset="0"/>
              <a:cs typeface="Arial" pitchFamily="34" charset="0"/>
            </a:rPr>
            <a:t>За формою організації діяльності учнів </a:t>
          </a:r>
          <a:endParaRPr lang="uk-UA" sz="2800" b="1" i="0" u="none" baseline="0" dirty="0">
            <a:latin typeface="Georgia" pitchFamily="18" charset="0"/>
            <a:cs typeface="Arial" pitchFamily="34" charset="0"/>
          </a:endParaRPr>
        </a:p>
      </dgm:t>
    </dgm:pt>
    <dgm:pt modelId="{B504494C-31D6-4C7C-A6BF-4D8181E47AA9}" type="sibTrans" cxnId="{015B6413-FC93-441A-B948-7AF4618DF2BC}">
      <dgm:prSet/>
      <dgm:spPr/>
      <dgm:t>
        <a:bodyPr/>
        <a:lstStyle/>
        <a:p>
          <a:endParaRPr lang="uk-UA"/>
        </a:p>
      </dgm:t>
    </dgm:pt>
    <dgm:pt modelId="{F971D0FE-EBBF-49E7-980F-531C7979D3A2}" type="parTrans" cxnId="{015B6413-FC93-441A-B948-7AF4618DF2BC}">
      <dgm:prSet/>
      <dgm:spPr/>
      <dgm:t>
        <a:bodyPr/>
        <a:lstStyle/>
        <a:p>
          <a:endParaRPr lang="uk-UA"/>
        </a:p>
      </dgm:t>
    </dgm:pt>
    <dgm:pt modelId="{4AEC47C8-86B4-4BC1-A9D5-E8CB80F29E2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i="0" baseline="0" smtClean="0">
              <a:latin typeface="Georgia" pitchFamily="18" charset="0"/>
              <a:cs typeface="Arial" pitchFamily="34" charset="0"/>
            </a:rPr>
            <a:t>групові</a:t>
          </a:r>
          <a:endParaRPr lang="uk-UA" sz="2800" i="0" baseline="0" dirty="0">
            <a:latin typeface="Georgia" pitchFamily="18" charset="0"/>
            <a:cs typeface="Arial" pitchFamily="34" charset="0"/>
          </a:endParaRPr>
        </a:p>
      </dgm:t>
    </dgm:pt>
    <dgm:pt modelId="{9A2915EB-83C0-4246-B0F4-E74BC3216204}" type="parTrans" cxnId="{E7D72A43-0055-4496-AAAF-2BE32FEFEDA2}">
      <dgm:prSet/>
      <dgm:spPr/>
      <dgm:t>
        <a:bodyPr/>
        <a:lstStyle/>
        <a:p>
          <a:endParaRPr lang="uk-UA"/>
        </a:p>
      </dgm:t>
    </dgm:pt>
    <dgm:pt modelId="{A2BC0826-E1AC-4571-8415-A58003824CD3}" type="sibTrans" cxnId="{E7D72A43-0055-4496-AAAF-2BE32FEFEDA2}">
      <dgm:prSet/>
      <dgm:spPr/>
      <dgm:t>
        <a:bodyPr/>
        <a:lstStyle/>
        <a:p>
          <a:endParaRPr lang="uk-UA"/>
        </a:p>
      </dgm:t>
    </dgm:pt>
    <dgm:pt modelId="{8A58554D-1D82-40EC-9A94-9FBD7E38F90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i="0" baseline="0" dirty="0" smtClean="0">
              <a:latin typeface="Georgia" pitchFamily="18" charset="0"/>
              <a:cs typeface="Arial" pitchFamily="34" charset="0"/>
            </a:rPr>
            <a:t>індивідуальні</a:t>
          </a:r>
          <a:endParaRPr lang="uk-UA" sz="2800" i="0" baseline="0" dirty="0">
            <a:latin typeface="Georgia" pitchFamily="18" charset="0"/>
            <a:cs typeface="Arial" pitchFamily="34" charset="0"/>
          </a:endParaRPr>
        </a:p>
      </dgm:t>
    </dgm:pt>
    <dgm:pt modelId="{D0406AF7-C32B-4C09-A08A-A0BC1F645C14}" type="parTrans" cxnId="{15A2D576-D360-4F9C-B9BB-8A645B2E8C4C}">
      <dgm:prSet/>
      <dgm:spPr/>
      <dgm:t>
        <a:bodyPr/>
        <a:lstStyle/>
        <a:p>
          <a:endParaRPr lang="uk-UA"/>
        </a:p>
      </dgm:t>
    </dgm:pt>
    <dgm:pt modelId="{5E0A5F26-397A-43D7-BC85-30E7FBCF8BAA}" type="sibTrans" cxnId="{15A2D576-D360-4F9C-B9BB-8A645B2E8C4C}">
      <dgm:prSet/>
      <dgm:spPr/>
      <dgm:t>
        <a:bodyPr/>
        <a:lstStyle/>
        <a:p>
          <a:endParaRPr lang="uk-UA"/>
        </a:p>
      </dgm:t>
    </dgm:pt>
    <dgm:pt modelId="{C3691815-9441-4517-AB1C-837F0176B9AA}" type="pres">
      <dgm:prSet presAssocID="{D4F51F5C-2117-4F2D-9527-0621A44FAB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30E9D0-BC77-4816-B06B-F7107A60B198}" type="pres">
      <dgm:prSet presAssocID="{41E35031-AF37-4C72-875D-837B50FEBD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C8E718-C6BF-4A90-BF98-EB3E4D7A8010}" type="pres">
      <dgm:prSet presAssocID="{4BFDB0E5-1343-4849-A335-1F69472D9EB4}" presName="sibTrans" presStyleCnt="0"/>
      <dgm:spPr/>
      <dgm:t>
        <a:bodyPr/>
        <a:lstStyle/>
        <a:p>
          <a:endParaRPr lang="ru-RU"/>
        </a:p>
      </dgm:t>
    </dgm:pt>
    <dgm:pt modelId="{31A5B19D-CC2C-4A4F-B336-3D1E73C45DA8}" type="pres">
      <dgm:prSet presAssocID="{AA3A600E-49BD-4459-98FC-A00C2F00E6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D693381-1F8E-4A04-8A12-43503FBB1886}" type="presOf" srcId="{62182D0F-8C53-4C7D-86D8-61176E5F6EC7}" destId="{9E30E9D0-BC77-4816-B06B-F7107A60B198}" srcOrd="0" destOrd="2" presId="urn:microsoft.com/office/officeart/2005/8/layout/hList6"/>
    <dgm:cxn modelId="{2CBF2262-F9A3-4686-ADB6-0E53621A173B}" type="presOf" srcId="{A089CB66-E6F5-4597-9E5F-9F5D53863E6E}" destId="{9E30E9D0-BC77-4816-B06B-F7107A60B198}" srcOrd="0" destOrd="1" presId="urn:microsoft.com/office/officeart/2005/8/layout/hList6"/>
    <dgm:cxn modelId="{13568DCB-1D23-48F2-9102-76873FD75D15}" srcId="{AA3A600E-49BD-4459-98FC-A00C2F00E65A}" destId="{0CCC3E1B-C731-4BF7-8EF6-B19C7B54E8D9}" srcOrd="0" destOrd="0" parTransId="{454DDBEC-B23D-48D1-BA39-453E93D58827}" sibTransId="{6617E907-D79F-4568-A031-9FD7D3832C54}"/>
    <dgm:cxn modelId="{65551035-5026-4C3D-811D-95E0D55DEC8D}" type="presOf" srcId="{41E35031-AF37-4C72-875D-837B50FEBDD2}" destId="{9E30E9D0-BC77-4816-B06B-F7107A60B198}" srcOrd="0" destOrd="0" presId="urn:microsoft.com/office/officeart/2005/8/layout/hList6"/>
    <dgm:cxn modelId="{EEF142CD-4AC8-4C33-BA3C-74DA34E1D7DF}" type="presOf" srcId="{0CCC3E1B-C731-4BF7-8EF6-B19C7B54E8D9}" destId="{31A5B19D-CC2C-4A4F-B336-3D1E73C45DA8}" srcOrd="0" destOrd="1" presId="urn:microsoft.com/office/officeart/2005/8/layout/hList6"/>
    <dgm:cxn modelId="{7F6C7863-0E91-4384-998A-0C066225C8F0}" type="presOf" srcId="{D4F51F5C-2117-4F2D-9527-0621A44FABB8}" destId="{C3691815-9441-4517-AB1C-837F0176B9AA}" srcOrd="0" destOrd="0" presId="urn:microsoft.com/office/officeart/2005/8/layout/hList6"/>
    <dgm:cxn modelId="{4905116A-9E25-48B4-8DCD-F8147C1D3636}" srcId="{41E35031-AF37-4C72-875D-837B50FEBDD2}" destId="{62182D0F-8C53-4C7D-86D8-61176E5F6EC7}" srcOrd="1" destOrd="0" parTransId="{67628EB3-D87C-4B5E-AA04-290E28BA0FF7}" sibTransId="{5C9A16B5-5334-45F5-9E2C-A98C6F7045F9}"/>
    <dgm:cxn modelId="{14462233-3D9C-4F2A-A913-CF4ABBE00F52}" type="presOf" srcId="{4AEC47C8-86B4-4BC1-A9D5-E8CB80F29E20}" destId="{31A5B19D-CC2C-4A4F-B336-3D1E73C45DA8}" srcOrd="0" destOrd="2" presId="urn:microsoft.com/office/officeart/2005/8/layout/hList6"/>
    <dgm:cxn modelId="{0CCD6B37-B308-460E-AE5E-F4A67DBE7F64}" srcId="{D4F51F5C-2117-4F2D-9527-0621A44FABB8}" destId="{41E35031-AF37-4C72-875D-837B50FEBDD2}" srcOrd="0" destOrd="0" parTransId="{C62EDD11-56BE-4EB7-8338-5488AFAC4533}" sibTransId="{4BFDB0E5-1343-4849-A335-1F69472D9EB4}"/>
    <dgm:cxn modelId="{EFABC453-8DA3-4E59-B6F4-CEBCD556E219}" type="presOf" srcId="{AA3A600E-49BD-4459-98FC-A00C2F00E65A}" destId="{31A5B19D-CC2C-4A4F-B336-3D1E73C45DA8}" srcOrd="0" destOrd="0" presId="urn:microsoft.com/office/officeart/2005/8/layout/hList6"/>
    <dgm:cxn modelId="{015B6413-FC93-441A-B948-7AF4618DF2BC}" srcId="{D4F51F5C-2117-4F2D-9527-0621A44FABB8}" destId="{AA3A600E-49BD-4459-98FC-A00C2F00E65A}" srcOrd="1" destOrd="0" parTransId="{F971D0FE-EBBF-49E7-980F-531C7979D3A2}" sibTransId="{B504494C-31D6-4C7C-A6BF-4D8181E47AA9}"/>
    <dgm:cxn modelId="{E7D72A43-0055-4496-AAAF-2BE32FEFEDA2}" srcId="{AA3A600E-49BD-4459-98FC-A00C2F00E65A}" destId="{4AEC47C8-86B4-4BC1-A9D5-E8CB80F29E20}" srcOrd="1" destOrd="0" parTransId="{9A2915EB-83C0-4246-B0F4-E74BC3216204}" sibTransId="{A2BC0826-E1AC-4571-8415-A58003824CD3}"/>
    <dgm:cxn modelId="{A08A5052-5A80-4E45-95D8-2906C469596D}" srcId="{41E35031-AF37-4C72-875D-837B50FEBDD2}" destId="{A089CB66-E6F5-4597-9E5F-9F5D53863E6E}" srcOrd="0" destOrd="0" parTransId="{AF33068D-CCDF-4063-AF75-0178B444D3C3}" sibTransId="{5A4DF8D6-3AAC-49F7-97B3-C10DF23F9A3B}"/>
    <dgm:cxn modelId="{32BCD866-F8DE-4087-B803-A087BC0A35D1}" type="presOf" srcId="{8A58554D-1D82-40EC-9A94-9FBD7E38F903}" destId="{31A5B19D-CC2C-4A4F-B336-3D1E73C45DA8}" srcOrd="0" destOrd="3" presId="urn:microsoft.com/office/officeart/2005/8/layout/hList6"/>
    <dgm:cxn modelId="{15A2D576-D360-4F9C-B9BB-8A645B2E8C4C}" srcId="{AA3A600E-49BD-4459-98FC-A00C2F00E65A}" destId="{8A58554D-1D82-40EC-9A94-9FBD7E38F903}" srcOrd="2" destOrd="0" parTransId="{D0406AF7-C32B-4C09-A08A-A0BC1F645C14}" sibTransId="{5E0A5F26-397A-43D7-BC85-30E7FBCF8BAA}"/>
    <dgm:cxn modelId="{622DEBA8-6606-4129-9933-4096FA6B3312}" type="presParOf" srcId="{C3691815-9441-4517-AB1C-837F0176B9AA}" destId="{9E30E9D0-BC77-4816-B06B-F7107A60B198}" srcOrd="0" destOrd="0" presId="urn:microsoft.com/office/officeart/2005/8/layout/hList6"/>
    <dgm:cxn modelId="{534AE83A-6A40-44AF-8532-18E98AA83479}" type="presParOf" srcId="{C3691815-9441-4517-AB1C-837F0176B9AA}" destId="{83C8E718-C6BF-4A90-BF98-EB3E4D7A8010}" srcOrd="1" destOrd="0" presId="urn:microsoft.com/office/officeart/2005/8/layout/hList6"/>
    <dgm:cxn modelId="{0C9D2745-6FA1-4916-B109-E2EB4BCA5502}" type="presParOf" srcId="{C3691815-9441-4517-AB1C-837F0176B9AA}" destId="{31A5B19D-CC2C-4A4F-B336-3D1E73C45DA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84F5F-1303-4C87-A252-6B9F21A82DB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Навчальна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0" y="591343"/>
        <a:ext cx="2571749" cy="1543050"/>
      </dsp:txXfrm>
    </dsp:sp>
    <dsp:sp modelId="{D2BE9903-751E-44B1-9F30-181B7C25657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Виховна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2828925" y="591343"/>
        <a:ext cx="2571749" cy="1543050"/>
      </dsp:txXfrm>
    </dsp:sp>
    <dsp:sp modelId="{BD8E2FFB-C027-47A0-9151-A9B262B61B45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Розвивальна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5657849" y="591343"/>
        <a:ext cx="2571749" cy="1543050"/>
      </dsp:txXfrm>
    </dsp:sp>
    <dsp:sp modelId="{3BF11B3C-48A4-4EFC-9376-8A286C5C6D2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67546"/>
                <a:satOff val="-5070"/>
                <a:lumOff val="3329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67546"/>
                <a:satOff val="-5070"/>
                <a:lumOff val="3329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67546"/>
                <a:satOff val="-5070"/>
                <a:lumOff val="332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Спонукальна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1414462" y="2391569"/>
        <a:ext cx="2571749" cy="1543050"/>
      </dsp:txXfrm>
    </dsp:sp>
    <dsp:sp modelId="{D11D2C4D-71D7-4E02-81CE-70FD01AA9BFC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83773"/>
                <a:satOff val="-2535"/>
                <a:lumOff val="16645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83773"/>
                <a:satOff val="-2535"/>
                <a:lumOff val="16645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83773"/>
                <a:satOff val="-2535"/>
                <a:lumOff val="16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Контрольна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41D3B1-4893-445D-AC65-37C185151E2F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E9D107-5DE0-49F5-B1BD-DEC40015DD19}">
      <dsp:nvSpPr>
        <dsp:cNvPr id="0" name=""/>
        <dsp:cNvSpPr/>
      </dsp:nvSpPr>
      <dsp:spPr>
        <a:xfrm>
          <a:off x="3775352" y="45303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кольорові малюнки та фото 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453038"/>
        <a:ext cx="2941875" cy="459668"/>
      </dsp:txXfrm>
    </dsp:sp>
    <dsp:sp modelId="{ADF3F10A-8CFA-4EDE-8BE4-ADCF64EFCF33}">
      <dsp:nvSpPr>
        <dsp:cNvPr id="0" name=""/>
        <dsp:cNvSpPr/>
      </dsp:nvSpPr>
      <dsp:spPr>
        <a:xfrm>
          <a:off x="3775352" y="97016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59838"/>
              <a:satOff val="-1811"/>
              <a:lumOff val="118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слайд-шоу 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970164"/>
        <a:ext cx="2941875" cy="459668"/>
      </dsp:txXfrm>
    </dsp:sp>
    <dsp:sp modelId="{5FA19DBB-6FDD-41B5-9A24-49D157806C76}">
      <dsp:nvSpPr>
        <dsp:cNvPr id="0" name=""/>
        <dsp:cNvSpPr/>
      </dsp:nvSpPr>
      <dsp:spPr>
        <a:xfrm>
          <a:off x="3775352" y="148729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19676"/>
              <a:satOff val="-3621"/>
              <a:lumOff val="237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відеофрагменти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1487291"/>
        <a:ext cx="2941875" cy="459668"/>
      </dsp:txXfrm>
    </dsp:sp>
    <dsp:sp modelId="{FDFBBA9E-9809-41B9-BD72-D3648F4C37CA}">
      <dsp:nvSpPr>
        <dsp:cNvPr id="0" name=""/>
        <dsp:cNvSpPr/>
      </dsp:nvSpPr>
      <dsp:spPr>
        <a:xfrm>
          <a:off x="3775352" y="200441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79513"/>
              <a:satOff val="-5432"/>
              <a:lumOff val="356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3D-малюнки та моделі 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2004418"/>
        <a:ext cx="2941875" cy="459668"/>
      </dsp:txXfrm>
    </dsp:sp>
    <dsp:sp modelId="{AA8499F2-32C4-4426-91A6-BA8B486F7929}">
      <dsp:nvSpPr>
        <dsp:cNvPr id="0" name=""/>
        <dsp:cNvSpPr/>
      </dsp:nvSpPr>
      <dsp:spPr>
        <a:xfrm>
          <a:off x="3775352" y="252154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79513"/>
              <a:satOff val="-5432"/>
              <a:lumOff val="356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анімації – «живі малюнки»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2521544"/>
        <a:ext cx="2941875" cy="459668"/>
      </dsp:txXfrm>
    </dsp:sp>
    <dsp:sp modelId="{9A8DB7E0-DEE2-4193-BDEF-0EED72E614EE}">
      <dsp:nvSpPr>
        <dsp:cNvPr id="0" name=""/>
        <dsp:cNvSpPr/>
      </dsp:nvSpPr>
      <dsp:spPr>
        <a:xfrm>
          <a:off x="3775352" y="303867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19676"/>
              <a:satOff val="-3621"/>
              <a:lumOff val="237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інтерактивні моделі</a:t>
          </a:r>
          <a:endParaRPr lang="uk-UA" sz="1400" b="1" i="0" u="none" kern="1200" dirty="0">
            <a:latin typeface="Georgia" pitchFamily="18" charset="0"/>
            <a:cs typeface="Arial" pitchFamily="34" charset="0"/>
          </a:endParaRPr>
        </a:p>
      </dsp:txBody>
      <dsp:txXfrm>
        <a:off x="3775352" y="3038671"/>
        <a:ext cx="2941875" cy="459668"/>
      </dsp:txXfrm>
    </dsp:sp>
    <dsp:sp modelId="{E6116ABA-3E59-4B7D-A811-018139639B22}">
      <dsp:nvSpPr>
        <dsp:cNvPr id="0" name=""/>
        <dsp:cNvSpPr/>
      </dsp:nvSpPr>
      <dsp:spPr>
        <a:xfrm>
          <a:off x="3775352" y="355579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59838"/>
              <a:satOff val="-1811"/>
              <a:lumOff val="118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0" u="none" kern="1200" dirty="0" smtClean="0">
              <a:latin typeface="Georgia" pitchFamily="18" charset="0"/>
              <a:cs typeface="Arial" pitchFamily="34" charset="0"/>
            </a:rPr>
            <a:t>допоміжний матер</a:t>
          </a:r>
          <a:r>
            <a:rPr lang="uk-UA" sz="1400" b="1" i="1" u="none" kern="1200" dirty="0" smtClean="0">
              <a:latin typeface="Arial" pitchFamily="34" charset="0"/>
              <a:cs typeface="Arial" pitchFamily="34" charset="0"/>
            </a:rPr>
            <a:t>іал </a:t>
          </a:r>
          <a:endParaRPr lang="uk-UA" sz="1400" b="1" i="1" u="none" kern="1200" dirty="0">
            <a:latin typeface="Arial" pitchFamily="34" charset="0"/>
            <a:cs typeface="Arial" pitchFamily="34" charset="0"/>
          </a:endParaRPr>
        </a:p>
      </dsp:txBody>
      <dsp:txXfrm>
        <a:off x="3775352" y="3555798"/>
        <a:ext cx="2941875" cy="45966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FB4B74-3175-4D6B-9B5F-A54F704BFC01}">
      <dsp:nvSpPr>
        <dsp:cNvPr id="0" name=""/>
        <dsp:cNvSpPr/>
      </dsp:nvSpPr>
      <dsp:spPr>
        <a:xfrm>
          <a:off x="5667494" y="2367881"/>
          <a:ext cx="1626631" cy="38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73"/>
              </a:lnTo>
              <a:lnTo>
                <a:pt x="1626631" y="263773"/>
              </a:lnTo>
              <a:lnTo>
                <a:pt x="1626631" y="38706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2AEF8-A384-41BF-BD65-3A55CA46808E}">
      <dsp:nvSpPr>
        <dsp:cNvPr id="0" name=""/>
        <dsp:cNvSpPr/>
      </dsp:nvSpPr>
      <dsp:spPr>
        <a:xfrm>
          <a:off x="5550556" y="2367881"/>
          <a:ext cx="116937" cy="387064"/>
        </a:xfrm>
        <a:custGeom>
          <a:avLst/>
          <a:gdLst/>
          <a:ahLst/>
          <a:cxnLst/>
          <a:rect l="0" t="0" r="0" b="0"/>
          <a:pathLst>
            <a:path>
              <a:moveTo>
                <a:pt x="116937" y="0"/>
              </a:moveTo>
              <a:lnTo>
                <a:pt x="116937" y="263773"/>
              </a:lnTo>
              <a:lnTo>
                <a:pt x="0" y="263773"/>
              </a:lnTo>
              <a:lnTo>
                <a:pt x="0" y="38706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AC175-2C8A-4D07-90D4-F3B98508AD76}">
      <dsp:nvSpPr>
        <dsp:cNvPr id="0" name=""/>
        <dsp:cNvSpPr/>
      </dsp:nvSpPr>
      <dsp:spPr>
        <a:xfrm>
          <a:off x="3923924" y="2367881"/>
          <a:ext cx="1743569" cy="387064"/>
        </a:xfrm>
        <a:custGeom>
          <a:avLst/>
          <a:gdLst/>
          <a:ahLst/>
          <a:cxnLst/>
          <a:rect l="0" t="0" r="0" b="0"/>
          <a:pathLst>
            <a:path>
              <a:moveTo>
                <a:pt x="1743569" y="0"/>
              </a:moveTo>
              <a:lnTo>
                <a:pt x="1743569" y="263773"/>
              </a:lnTo>
              <a:lnTo>
                <a:pt x="0" y="263773"/>
              </a:lnTo>
              <a:lnTo>
                <a:pt x="0" y="38706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90B17-37A2-4A7F-8221-FA765E0A5D99}">
      <dsp:nvSpPr>
        <dsp:cNvPr id="0" name=""/>
        <dsp:cNvSpPr/>
      </dsp:nvSpPr>
      <dsp:spPr>
        <a:xfrm>
          <a:off x="3353108" y="1135707"/>
          <a:ext cx="2314385" cy="38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73"/>
              </a:lnTo>
              <a:lnTo>
                <a:pt x="2314385" y="263773"/>
              </a:lnTo>
              <a:lnTo>
                <a:pt x="2314385" y="3870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821A4-FF35-48BE-87CE-8B0D43344248}">
      <dsp:nvSpPr>
        <dsp:cNvPr id="0" name=""/>
        <dsp:cNvSpPr/>
      </dsp:nvSpPr>
      <dsp:spPr>
        <a:xfrm>
          <a:off x="1483976" y="2367881"/>
          <a:ext cx="813315" cy="38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73"/>
              </a:lnTo>
              <a:lnTo>
                <a:pt x="813315" y="263773"/>
              </a:lnTo>
              <a:lnTo>
                <a:pt x="813315" y="38706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BB6FC-CD32-4D25-956A-FBEE8DBB5312}">
      <dsp:nvSpPr>
        <dsp:cNvPr id="0" name=""/>
        <dsp:cNvSpPr/>
      </dsp:nvSpPr>
      <dsp:spPr>
        <a:xfrm>
          <a:off x="670660" y="2367881"/>
          <a:ext cx="813315" cy="387064"/>
        </a:xfrm>
        <a:custGeom>
          <a:avLst/>
          <a:gdLst/>
          <a:ahLst/>
          <a:cxnLst/>
          <a:rect l="0" t="0" r="0" b="0"/>
          <a:pathLst>
            <a:path>
              <a:moveTo>
                <a:pt x="813315" y="0"/>
              </a:moveTo>
              <a:lnTo>
                <a:pt x="813315" y="263773"/>
              </a:lnTo>
              <a:lnTo>
                <a:pt x="0" y="263773"/>
              </a:lnTo>
              <a:lnTo>
                <a:pt x="0" y="38706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8B5CF-F2C6-4108-92BF-AB06892C2D27}">
      <dsp:nvSpPr>
        <dsp:cNvPr id="0" name=""/>
        <dsp:cNvSpPr/>
      </dsp:nvSpPr>
      <dsp:spPr>
        <a:xfrm>
          <a:off x="1483976" y="1135707"/>
          <a:ext cx="1869132" cy="387064"/>
        </a:xfrm>
        <a:custGeom>
          <a:avLst/>
          <a:gdLst/>
          <a:ahLst/>
          <a:cxnLst/>
          <a:rect l="0" t="0" r="0" b="0"/>
          <a:pathLst>
            <a:path>
              <a:moveTo>
                <a:pt x="1869132" y="0"/>
              </a:moveTo>
              <a:lnTo>
                <a:pt x="1869132" y="263773"/>
              </a:lnTo>
              <a:lnTo>
                <a:pt x="0" y="263773"/>
              </a:lnTo>
              <a:lnTo>
                <a:pt x="0" y="3870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B466A-8BBD-4979-A533-99302F50F953}">
      <dsp:nvSpPr>
        <dsp:cNvPr id="0" name=""/>
        <dsp:cNvSpPr/>
      </dsp:nvSpPr>
      <dsp:spPr>
        <a:xfrm>
          <a:off x="2363352" y="290598"/>
          <a:ext cx="1979511" cy="845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8FAD97-FE1D-4F61-84B8-54FB7D409F92}">
      <dsp:nvSpPr>
        <dsp:cNvPr id="0" name=""/>
        <dsp:cNvSpPr/>
      </dsp:nvSpPr>
      <dsp:spPr>
        <a:xfrm>
          <a:off x="2511228" y="431080"/>
          <a:ext cx="1979511" cy="84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Біологічний експеримент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2511228" y="431080"/>
        <a:ext cx="1979511" cy="845109"/>
      </dsp:txXfrm>
    </dsp:sp>
    <dsp:sp modelId="{4F35CE40-F720-4CE3-8B3A-71792E53490B}">
      <dsp:nvSpPr>
        <dsp:cNvPr id="0" name=""/>
        <dsp:cNvSpPr/>
      </dsp:nvSpPr>
      <dsp:spPr>
        <a:xfrm>
          <a:off x="124548" y="1522771"/>
          <a:ext cx="2718856" cy="845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450584-AFC7-4641-BACD-BB7DAFBEA8DA}">
      <dsp:nvSpPr>
        <dsp:cNvPr id="0" name=""/>
        <dsp:cNvSpPr/>
      </dsp:nvSpPr>
      <dsp:spPr>
        <a:xfrm>
          <a:off x="272424" y="1663253"/>
          <a:ext cx="2718856" cy="84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Демонстраційний 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272424" y="1663253"/>
        <a:ext cx="2718856" cy="845109"/>
      </dsp:txXfrm>
    </dsp:sp>
    <dsp:sp modelId="{A0E5CB13-66ED-4D05-8417-7BE346E1500A}">
      <dsp:nvSpPr>
        <dsp:cNvPr id="0" name=""/>
        <dsp:cNvSpPr/>
      </dsp:nvSpPr>
      <dsp:spPr>
        <a:xfrm>
          <a:off x="5220" y="2754945"/>
          <a:ext cx="1330880" cy="1258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D8F633-E1DD-4F44-85B5-00A85F7EF311}">
      <dsp:nvSpPr>
        <dsp:cNvPr id="0" name=""/>
        <dsp:cNvSpPr/>
      </dsp:nvSpPr>
      <dsp:spPr>
        <a:xfrm>
          <a:off x="153095" y="2895427"/>
          <a:ext cx="1330880" cy="125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ілюстрований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153095" y="2895427"/>
        <a:ext cx="1330880" cy="1258697"/>
      </dsp:txXfrm>
    </dsp:sp>
    <dsp:sp modelId="{45E93D57-FE35-4361-9B81-B617B0A2885F}">
      <dsp:nvSpPr>
        <dsp:cNvPr id="0" name=""/>
        <dsp:cNvSpPr/>
      </dsp:nvSpPr>
      <dsp:spPr>
        <a:xfrm>
          <a:off x="1631852" y="2754945"/>
          <a:ext cx="1330880" cy="1258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9DF63F-93AB-4378-AFCA-3EB4B7FA642A}">
      <dsp:nvSpPr>
        <dsp:cNvPr id="0" name=""/>
        <dsp:cNvSpPr/>
      </dsp:nvSpPr>
      <dsp:spPr>
        <a:xfrm>
          <a:off x="1779727" y="2895427"/>
          <a:ext cx="1330880" cy="125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досліджувальний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1779727" y="2895427"/>
        <a:ext cx="1330880" cy="1258697"/>
      </dsp:txXfrm>
    </dsp:sp>
    <dsp:sp modelId="{037D6012-6260-49C9-A229-30C44F6313B1}">
      <dsp:nvSpPr>
        <dsp:cNvPr id="0" name=""/>
        <dsp:cNvSpPr/>
      </dsp:nvSpPr>
      <dsp:spPr>
        <a:xfrm>
          <a:off x="4753318" y="1522771"/>
          <a:ext cx="1828350" cy="845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CB0FBF-F6E4-4F2C-A88C-FB278EDD42F4}">
      <dsp:nvSpPr>
        <dsp:cNvPr id="0" name=""/>
        <dsp:cNvSpPr/>
      </dsp:nvSpPr>
      <dsp:spPr>
        <a:xfrm>
          <a:off x="4901194" y="1663253"/>
          <a:ext cx="1828350" cy="845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Учнівський 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4901194" y="1663253"/>
        <a:ext cx="1828350" cy="845109"/>
      </dsp:txXfrm>
    </dsp:sp>
    <dsp:sp modelId="{7BB1B2C0-E431-4BD2-86D2-3623D95ECBB4}">
      <dsp:nvSpPr>
        <dsp:cNvPr id="0" name=""/>
        <dsp:cNvSpPr/>
      </dsp:nvSpPr>
      <dsp:spPr>
        <a:xfrm>
          <a:off x="3258484" y="2754945"/>
          <a:ext cx="1330880" cy="1258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12388C-3F85-4808-A4F1-D88910E2616E}">
      <dsp:nvSpPr>
        <dsp:cNvPr id="0" name=""/>
        <dsp:cNvSpPr/>
      </dsp:nvSpPr>
      <dsp:spPr>
        <a:xfrm>
          <a:off x="3406359" y="2895427"/>
          <a:ext cx="1330880" cy="1258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Лабора-торна робота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3406359" y="2895427"/>
        <a:ext cx="1330880" cy="1258697"/>
      </dsp:txXfrm>
    </dsp:sp>
    <dsp:sp modelId="{2D604C76-0B35-4EBF-8CFD-F7650A4F9873}">
      <dsp:nvSpPr>
        <dsp:cNvPr id="0" name=""/>
        <dsp:cNvSpPr/>
      </dsp:nvSpPr>
      <dsp:spPr>
        <a:xfrm>
          <a:off x="4885115" y="2754945"/>
          <a:ext cx="1330880" cy="1339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A955F3-EC56-4C1F-B698-34E5F947E092}">
      <dsp:nvSpPr>
        <dsp:cNvPr id="0" name=""/>
        <dsp:cNvSpPr/>
      </dsp:nvSpPr>
      <dsp:spPr>
        <a:xfrm>
          <a:off x="5032991" y="2895427"/>
          <a:ext cx="1330880" cy="1339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smtClean="0">
              <a:latin typeface="Georgia" pitchFamily="18" charset="0"/>
              <a:cs typeface="Arial" pitchFamily="34" charset="0"/>
            </a:rPr>
            <a:t>Практи-чна робота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5032991" y="2895427"/>
        <a:ext cx="1330880" cy="1339937"/>
      </dsp:txXfrm>
    </dsp:sp>
    <dsp:sp modelId="{15D852AA-1D29-49C9-BB8D-28D8E3B95323}">
      <dsp:nvSpPr>
        <dsp:cNvPr id="0" name=""/>
        <dsp:cNvSpPr/>
      </dsp:nvSpPr>
      <dsp:spPr>
        <a:xfrm>
          <a:off x="6511747" y="2754945"/>
          <a:ext cx="1564756" cy="1339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C06C31-DA1F-4B19-9C87-CDE6A3BEA29B}">
      <dsp:nvSpPr>
        <dsp:cNvPr id="0" name=""/>
        <dsp:cNvSpPr/>
      </dsp:nvSpPr>
      <dsp:spPr>
        <a:xfrm>
          <a:off x="6659623" y="2895427"/>
          <a:ext cx="1564756" cy="1339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Дослід-ницький практикум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>
        <a:off x="6659623" y="2895427"/>
        <a:ext cx="1564756" cy="133993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773D0-E014-4B60-A54B-04743B67E7C2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i="0" kern="1200" baseline="0" smtClean="0">
              <a:latin typeface="Georgia" pitchFamily="18" charset="0"/>
              <a:cs typeface="Arial" pitchFamily="34" charset="0"/>
            </a:rPr>
            <a:t>Біологічні задачі</a:t>
          </a:r>
          <a:endParaRPr lang="uk-UA" sz="24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0"/>
        <a:ext cx="8229600" cy="1357788"/>
      </dsp:txXfrm>
    </dsp:sp>
    <dsp:sp modelId="{1AE16C0C-6ADA-4FC4-B796-60B451827E83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За активністю учнів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4018" y="1357788"/>
        <a:ext cx="2740521" cy="2851356"/>
      </dsp:txXfrm>
    </dsp:sp>
    <dsp:sp modelId="{12BB85C4-5921-4198-9DBF-B04DF5338689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За характеристи-кою невідомого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2744539" y="1357788"/>
        <a:ext cx="2740521" cy="2851356"/>
      </dsp:txXfrm>
    </dsp:sp>
    <dsp:sp modelId="{5D2FCB24-BBDC-493D-8178-6F3BDB289872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Georgia" pitchFamily="18" charset="0"/>
              <a:cs typeface="Arial" pitchFamily="34" charset="0"/>
            </a:rPr>
            <a:t>За змістом</a:t>
          </a:r>
          <a:endParaRPr lang="uk-UA" sz="2400" b="1" i="0" kern="1200" dirty="0">
            <a:latin typeface="Georgia" pitchFamily="18" charset="0"/>
            <a:cs typeface="Arial" pitchFamily="34" charset="0"/>
          </a:endParaRPr>
        </a:p>
      </dsp:txBody>
      <dsp:txXfrm>
        <a:off x="5485060" y="1357788"/>
        <a:ext cx="2740521" cy="2851356"/>
      </dsp:txXfrm>
    </dsp:sp>
    <dsp:sp modelId="{F7CD1D7C-2821-4990-81B5-302796B8308F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C19698-B3A1-4DC4-81F3-9DD7C2CA4571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2C8B46-6432-4008-893D-ADEC6D42FA01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Georgia" pitchFamily="18" charset="0"/>
            </a:rPr>
            <a:t>Методи, що формують навички самопізнання і самоаналізу </a:t>
          </a:r>
          <a:endParaRPr lang="ru-RU" sz="2500" kern="1200" dirty="0">
            <a:latin typeface="Georgia" pitchFamily="18" charset="0"/>
          </a:endParaRPr>
        </a:p>
      </dsp:txBody>
      <dsp:txXfrm>
        <a:off x="411480" y="62481"/>
        <a:ext cx="5760720" cy="738000"/>
      </dsp:txXfrm>
    </dsp:sp>
    <dsp:sp modelId="{6DB1A4AC-64C2-4627-B75B-0C11F3DB87D8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04716"/>
              <a:satOff val="-3169"/>
              <a:lumOff val="20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CAB4E2-0C56-497C-BBD0-FAA5F31360CB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6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Georgia" pitchFamily="18" charset="0"/>
            </a:rPr>
            <a:t>Методи, що формують навички самооцінки і самокритики</a:t>
          </a:r>
          <a:endParaRPr lang="ru-RU" sz="2500" kern="1200" dirty="0">
            <a:latin typeface="Georgia" pitchFamily="18" charset="0"/>
          </a:endParaRPr>
        </a:p>
      </dsp:txBody>
      <dsp:txXfrm>
        <a:off x="411480" y="1196481"/>
        <a:ext cx="5760720" cy="738000"/>
      </dsp:txXfrm>
    </dsp:sp>
    <dsp:sp modelId="{0EA1666A-FCF4-4679-ADEC-AD832B92A924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209432"/>
              <a:satOff val="-6337"/>
              <a:lumOff val="416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98BE25-F76D-468C-8FA5-5CF427DC3E60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Georgia" pitchFamily="18" charset="0"/>
            </a:rPr>
            <a:t>Методи, що формують здатність до рефлексії </a:t>
          </a:r>
          <a:endParaRPr lang="ru-RU" sz="2500" kern="1200" dirty="0">
            <a:latin typeface="Georgia" pitchFamily="18" charset="0"/>
          </a:endParaRPr>
        </a:p>
      </dsp:txBody>
      <dsp:txXfrm>
        <a:off x="411480" y="2330481"/>
        <a:ext cx="5760720" cy="738000"/>
      </dsp:txXfrm>
    </dsp:sp>
    <dsp:sp modelId="{9BE8BCBB-954C-49D9-8F82-EE59CDDA9668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04716"/>
              <a:satOff val="-3169"/>
              <a:lumOff val="20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DB175E-2362-469C-8B74-C90611D4DB61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04716"/>
                <a:satOff val="-3169"/>
                <a:lumOff val="20806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04716"/>
                <a:satOff val="-3169"/>
                <a:lumOff val="20806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04716"/>
                <a:satOff val="-3169"/>
                <a:lumOff val="208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Georgia" pitchFamily="18" charset="0"/>
            </a:rPr>
            <a:t>Методи, що формують навички саморегуляції</a:t>
          </a:r>
          <a:endParaRPr lang="ru-RU" sz="2500" kern="1200" dirty="0">
            <a:latin typeface="Georgia" pitchFamily="18" charset="0"/>
          </a:endParaRPr>
        </a:p>
      </dsp:txBody>
      <dsp:txXfrm>
        <a:off x="411480" y="3464481"/>
        <a:ext cx="5760720" cy="7380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37FB79-9BDD-470E-8487-CA388245E916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15313-F843-4432-91D7-7111D3C8D052}">
      <dsp:nvSpPr>
        <dsp:cNvPr id="0" name=""/>
        <dsp:cNvSpPr/>
      </dsp:nvSpPr>
      <dsp:spPr>
        <a:xfrm>
          <a:off x="3775352" y="45303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учень чує, він забуває.</a:t>
          </a:r>
          <a:endParaRPr lang="uk-UA" sz="1600" b="1" i="0" kern="120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775352" y="453038"/>
        <a:ext cx="2941875" cy="643535"/>
      </dsp:txXfrm>
    </dsp:sp>
    <dsp:sp modelId="{C6239476-FBD1-4986-8709-DBFA1D938B60}">
      <dsp:nvSpPr>
        <dsp:cNvPr id="0" name=""/>
        <dsp:cNvSpPr/>
      </dsp:nvSpPr>
      <dsp:spPr>
        <a:xfrm>
          <a:off x="3775352" y="1177015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він чує і бачить – запам’ятовує.</a:t>
          </a:r>
          <a:endParaRPr lang="uk-UA" sz="1600" b="1" i="0" kern="120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775352" y="1177015"/>
        <a:ext cx="2941875" cy="643535"/>
      </dsp:txXfrm>
    </dsp:sp>
    <dsp:sp modelId="{AB825108-DEA2-4740-861E-366E7D029D7F}">
      <dsp:nvSpPr>
        <dsp:cNvPr id="0" name=""/>
        <dsp:cNvSpPr/>
      </dsp:nvSpPr>
      <dsp:spPr>
        <a:xfrm>
          <a:off x="3775352" y="190099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що чує, бачить і про що запитує, сприяє набуванню ЗУН.</a:t>
          </a:r>
          <a:endParaRPr lang="uk-UA" sz="1600" b="1" i="0" kern="120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775352" y="1900992"/>
        <a:ext cx="2941875" cy="643535"/>
      </dsp:txXfrm>
    </dsp:sp>
    <dsp:sp modelId="{7F2C8B6E-D10B-4128-A233-C5C0559ACCC5}">
      <dsp:nvSpPr>
        <dsp:cNvPr id="0" name=""/>
        <dsp:cNvSpPr/>
      </dsp:nvSpPr>
      <dsp:spPr>
        <a:xfrm>
          <a:off x="3775352" y="262497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Усім тим, про що він вчить інших, він оволодіває.</a:t>
          </a:r>
          <a:endParaRPr lang="uk-UA" sz="1600" b="1" i="0" kern="1200" dirty="0">
            <a:solidFill>
              <a:schemeClr val="tx1"/>
            </a:solidFill>
            <a:latin typeface="Georgia" pitchFamily="18" charset="0"/>
            <a:cs typeface="Arial" pitchFamily="34" charset="0"/>
          </a:endParaRPr>
        </a:p>
      </dsp:txBody>
      <dsp:txXfrm>
        <a:off x="3775352" y="2624970"/>
        <a:ext cx="2941875" cy="643535"/>
      </dsp:txXfrm>
    </dsp:sp>
    <dsp:sp modelId="{D31E7741-B35E-4BC5-9360-03778E03988A}">
      <dsp:nvSpPr>
        <dsp:cNvPr id="0" name=""/>
        <dsp:cNvSpPr/>
      </dsp:nvSpPr>
      <dsp:spPr>
        <a:xfrm>
          <a:off x="3775352" y="3348947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0" kern="12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rPr>
            <a:t>Те, чим оперує – змінює його</a:t>
          </a:r>
          <a:r>
            <a:rPr lang="uk-UA" sz="1600" i="0" kern="1200" dirty="0" smtClean="0">
              <a:solidFill>
                <a:schemeClr val="tx1"/>
              </a:solidFill>
              <a:latin typeface="Georgia" pitchFamily="18" charset="0"/>
            </a:rPr>
            <a:t>.</a:t>
          </a:r>
          <a:endParaRPr lang="uk-UA" sz="1600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775352" y="3348947"/>
        <a:ext cx="2941875" cy="643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756275-6227-4AA8-99C9-0744610366D2}">
      <dsp:nvSpPr>
        <dsp:cNvPr id="0" name=""/>
        <dsp:cNvSpPr/>
      </dsp:nvSpPr>
      <dsp:spPr>
        <a:xfrm>
          <a:off x="0" y="307742"/>
          <a:ext cx="81043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145840-5470-4A9B-8922-0802AB048C11}">
      <dsp:nvSpPr>
        <dsp:cNvPr id="0" name=""/>
        <dsp:cNvSpPr/>
      </dsp:nvSpPr>
      <dsp:spPr>
        <a:xfrm>
          <a:off x="405219" y="12542"/>
          <a:ext cx="567306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29" tIns="0" rIns="2144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словесні</a:t>
          </a:r>
          <a:endParaRPr lang="ru-RU" sz="2000" b="1" kern="1200" dirty="0">
            <a:latin typeface="Georgia" pitchFamily="18" charset="0"/>
          </a:endParaRPr>
        </a:p>
      </dsp:txBody>
      <dsp:txXfrm>
        <a:off x="405219" y="12542"/>
        <a:ext cx="5673069" cy="590400"/>
      </dsp:txXfrm>
    </dsp:sp>
    <dsp:sp modelId="{F64EF9B1-4AE0-41AA-821A-2FA266C2F739}">
      <dsp:nvSpPr>
        <dsp:cNvPr id="0" name=""/>
        <dsp:cNvSpPr/>
      </dsp:nvSpPr>
      <dsp:spPr>
        <a:xfrm>
          <a:off x="0" y="1214942"/>
          <a:ext cx="81043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5F32C4-F8CE-4186-8773-938D060C6D26}">
      <dsp:nvSpPr>
        <dsp:cNvPr id="0" name=""/>
        <dsp:cNvSpPr/>
      </dsp:nvSpPr>
      <dsp:spPr>
        <a:xfrm>
          <a:off x="405219" y="919742"/>
          <a:ext cx="567306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29" tIns="0" rIns="2144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наочні</a:t>
          </a:r>
          <a:endParaRPr lang="ru-RU" sz="2000" b="1" kern="1200" dirty="0">
            <a:latin typeface="Georgia" pitchFamily="18" charset="0"/>
          </a:endParaRPr>
        </a:p>
      </dsp:txBody>
      <dsp:txXfrm>
        <a:off x="405219" y="919742"/>
        <a:ext cx="5673069" cy="590400"/>
      </dsp:txXfrm>
    </dsp:sp>
    <dsp:sp modelId="{BAFA91D8-FE5B-43BD-89E7-E5D1F9DF1EB9}">
      <dsp:nvSpPr>
        <dsp:cNvPr id="0" name=""/>
        <dsp:cNvSpPr/>
      </dsp:nvSpPr>
      <dsp:spPr>
        <a:xfrm>
          <a:off x="0" y="2122143"/>
          <a:ext cx="81043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13C22-8A6F-48C3-9584-C5F474260226}">
      <dsp:nvSpPr>
        <dsp:cNvPr id="0" name=""/>
        <dsp:cNvSpPr/>
      </dsp:nvSpPr>
      <dsp:spPr>
        <a:xfrm>
          <a:off x="405219" y="1826943"/>
          <a:ext cx="567306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29" tIns="0" rIns="2144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практичні</a:t>
          </a:r>
          <a:endParaRPr lang="ru-RU" sz="2000" b="1" kern="1200" dirty="0">
            <a:latin typeface="Georgia" pitchFamily="18" charset="0"/>
          </a:endParaRPr>
        </a:p>
      </dsp:txBody>
      <dsp:txXfrm>
        <a:off x="405219" y="1826943"/>
        <a:ext cx="5673069" cy="590400"/>
      </dsp:txXfrm>
    </dsp:sp>
    <dsp:sp modelId="{F3B04552-62B8-4A93-B9E8-83808B79AA4D}">
      <dsp:nvSpPr>
        <dsp:cNvPr id="0" name=""/>
        <dsp:cNvSpPr/>
      </dsp:nvSpPr>
      <dsp:spPr>
        <a:xfrm>
          <a:off x="0" y="3029343"/>
          <a:ext cx="81043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921F51-6D52-4D37-891B-B96F0022D7BB}">
      <dsp:nvSpPr>
        <dsp:cNvPr id="0" name=""/>
        <dsp:cNvSpPr/>
      </dsp:nvSpPr>
      <dsp:spPr>
        <a:xfrm>
          <a:off x="405219" y="2734143"/>
          <a:ext cx="567306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29" tIns="0" rIns="2144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роботи з книгою </a:t>
          </a:r>
          <a:endParaRPr lang="ru-RU" sz="2000" b="1" kern="1200" dirty="0">
            <a:latin typeface="Georgia" pitchFamily="18" charset="0"/>
          </a:endParaRPr>
        </a:p>
      </dsp:txBody>
      <dsp:txXfrm>
        <a:off x="405219" y="2734143"/>
        <a:ext cx="5673069" cy="590400"/>
      </dsp:txXfrm>
    </dsp:sp>
    <dsp:sp modelId="{1987E8F5-F05F-4564-9A86-86EC067FEDFB}">
      <dsp:nvSpPr>
        <dsp:cNvPr id="0" name=""/>
        <dsp:cNvSpPr/>
      </dsp:nvSpPr>
      <dsp:spPr>
        <a:xfrm>
          <a:off x="0" y="3936543"/>
          <a:ext cx="810438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9AAD6C-30A1-47EC-BEA9-3B4089118F50}">
      <dsp:nvSpPr>
        <dsp:cNvPr id="0" name=""/>
        <dsp:cNvSpPr/>
      </dsp:nvSpPr>
      <dsp:spPr>
        <a:xfrm>
          <a:off x="405219" y="3641343"/>
          <a:ext cx="567306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4429" tIns="0" rIns="21442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latin typeface="Georgia" pitchFamily="18" charset="0"/>
            </a:rPr>
            <a:t>відеометоди</a:t>
          </a:r>
          <a:endParaRPr lang="ru-RU" sz="2000" b="1" kern="1200" dirty="0">
            <a:latin typeface="Georgia" pitchFamily="18" charset="0"/>
          </a:endParaRPr>
        </a:p>
      </dsp:txBody>
      <dsp:txXfrm>
        <a:off x="405219" y="3641343"/>
        <a:ext cx="5673069" cy="59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DB1F58-CCCA-429A-AA58-3E4BE448AC55}">
      <dsp:nvSpPr>
        <dsp:cNvPr id="0" name=""/>
        <dsp:cNvSpPr/>
      </dsp:nvSpPr>
      <dsp:spPr>
        <a:xfrm>
          <a:off x="3291840" y="0"/>
          <a:ext cx="1645920" cy="714375"/>
        </a:xfrm>
        <a:prstGeom prst="trapezoid">
          <a:avLst>
            <a:gd name="adj" fmla="val 1152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  <a:latin typeface="Georgia" pitchFamily="18" charset="0"/>
            </a:rPr>
            <a:t>дослідницькі</a:t>
          </a:r>
          <a:endParaRPr lang="ru-RU" sz="17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3291840" y="0"/>
        <a:ext cx="1645920" cy="714375"/>
      </dsp:txXfrm>
    </dsp:sp>
    <dsp:sp modelId="{1A77F387-8497-460D-B359-12E37D922260}">
      <dsp:nvSpPr>
        <dsp:cNvPr id="0" name=""/>
        <dsp:cNvSpPr/>
      </dsp:nvSpPr>
      <dsp:spPr>
        <a:xfrm>
          <a:off x="2468880" y="714375"/>
          <a:ext cx="3291840" cy="714375"/>
        </a:xfrm>
        <a:prstGeom prst="trapezoid">
          <a:avLst>
            <a:gd name="adj" fmla="val 1152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  <a:latin typeface="Georgia" pitchFamily="18" charset="0"/>
            </a:rPr>
            <a:t>частково-пошукові, або евристичні</a:t>
          </a:r>
          <a:endParaRPr lang="ru-RU" sz="17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3044951" y="714375"/>
        <a:ext cx="2139696" cy="714375"/>
      </dsp:txXfrm>
    </dsp:sp>
    <dsp:sp modelId="{93E0F13B-7CFD-4C57-8613-0A9CE247DCD1}">
      <dsp:nvSpPr>
        <dsp:cNvPr id="0" name=""/>
        <dsp:cNvSpPr/>
      </dsp:nvSpPr>
      <dsp:spPr>
        <a:xfrm>
          <a:off x="1645920" y="1428750"/>
          <a:ext cx="4937760" cy="714375"/>
        </a:xfrm>
        <a:prstGeom prst="trapezoid">
          <a:avLst>
            <a:gd name="adj" fmla="val 1152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  <a:latin typeface="Georgia" pitchFamily="18" charset="0"/>
            </a:rPr>
            <a:t>проблемні</a:t>
          </a:r>
          <a:endParaRPr lang="ru-RU" sz="17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2510027" y="1428750"/>
        <a:ext cx="3209544" cy="714375"/>
      </dsp:txXfrm>
    </dsp:sp>
    <dsp:sp modelId="{9B3BBDB2-9723-43AD-ACD1-0FCDA8B3B3DC}">
      <dsp:nvSpPr>
        <dsp:cNvPr id="0" name=""/>
        <dsp:cNvSpPr/>
      </dsp:nvSpPr>
      <dsp:spPr>
        <a:xfrm>
          <a:off x="822960" y="2143125"/>
          <a:ext cx="6583680" cy="714375"/>
        </a:xfrm>
        <a:prstGeom prst="trapezoid">
          <a:avLst>
            <a:gd name="adj" fmla="val 1152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  <a:latin typeface="Georgia" pitchFamily="18" charset="0"/>
            </a:rPr>
            <a:t>репродуктивні</a:t>
          </a:r>
          <a:endParaRPr lang="ru-RU" sz="17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1975103" y="2143125"/>
        <a:ext cx="4279392" cy="714375"/>
      </dsp:txXfrm>
    </dsp:sp>
    <dsp:sp modelId="{AC1821E5-A0F1-4898-B47D-C58E1EBA189C}">
      <dsp:nvSpPr>
        <dsp:cNvPr id="0" name=""/>
        <dsp:cNvSpPr/>
      </dsp:nvSpPr>
      <dsp:spPr>
        <a:xfrm>
          <a:off x="0" y="2857500"/>
          <a:ext cx="8229600" cy="714375"/>
        </a:xfrm>
        <a:prstGeom prst="trapezoid">
          <a:avLst>
            <a:gd name="adj" fmla="val 1152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  <a:latin typeface="Georgia" pitchFamily="18" charset="0"/>
            </a:rPr>
            <a:t>пояснювально-ілюстративні</a:t>
          </a:r>
          <a:endParaRPr lang="ru-RU" sz="17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1440179" y="2857500"/>
        <a:ext cx="5349240" cy="7143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353666-6EE5-4552-8520-0BD1A8A4C46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методи набуття знань</a:t>
          </a:r>
          <a:endParaRPr lang="ru-RU" sz="2000" b="1" kern="1200" dirty="0">
            <a:latin typeface="Georgia" pitchFamily="18" charset="0"/>
          </a:endParaRPr>
        </a:p>
      </dsp:txBody>
      <dsp:txXfrm>
        <a:off x="0" y="591343"/>
        <a:ext cx="2571749" cy="1543050"/>
      </dsp:txXfrm>
    </dsp:sp>
    <dsp:sp modelId="{B10C1B8A-75D8-485D-BAAE-A139E6EEDAB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методи формування умінь і навичок</a:t>
          </a:r>
          <a:endParaRPr lang="ru-RU" sz="2000" b="1" kern="1200" dirty="0">
            <a:latin typeface="Georgia" pitchFamily="18" charset="0"/>
          </a:endParaRPr>
        </a:p>
      </dsp:txBody>
      <dsp:txXfrm>
        <a:off x="2828925" y="591343"/>
        <a:ext cx="2571749" cy="1543050"/>
      </dsp:txXfrm>
    </dsp:sp>
    <dsp:sp modelId="{3CE397DA-3061-4ED7-8519-E5598FDDB0A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методи використання знань</a:t>
          </a:r>
          <a:endParaRPr lang="ru-RU" sz="2000" b="1" kern="1200" dirty="0">
            <a:latin typeface="Georgia" pitchFamily="18" charset="0"/>
          </a:endParaRPr>
        </a:p>
      </dsp:txBody>
      <dsp:txXfrm>
        <a:off x="5657849" y="591343"/>
        <a:ext cx="2571749" cy="1543050"/>
      </dsp:txXfrm>
    </dsp:sp>
    <dsp:sp modelId="{020DF046-C1BB-44F0-AB87-4420F6C0A0E5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творча діяльність</a:t>
          </a:r>
          <a:endParaRPr lang="ru-RU" sz="2000" b="1" kern="1200" dirty="0">
            <a:latin typeface="Georgia" pitchFamily="18" charset="0"/>
          </a:endParaRPr>
        </a:p>
      </dsp:txBody>
      <dsp:txXfrm>
        <a:off x="0" y="2391569"/>
        <a:ext cx="2571749" cy="1543050"/>
      </dsp:txXfrm>
    </dsp:sp>
    <dsp:sp modelId="{372ED410-5233-4224-952F-FF0E7881B3AC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методи закріплення</a:t>
          </a:r>
          <a:endParaRPr lang="ru-RU" sz="2000" b="1" kern="1200" dirty="0">
            <a:latin typeface="Georgia" pitchFamily="18" charset="0"/>
          </a:endParaRPr>
        </a:p>
      </dsp:txBody>
      <dsp:txXfrm>
        <a:off x="2828925" y="2391569"/>
        <a:ext cx="2571749" cy="1543050"/>
      </dsp:txXfrm>
    </dsp:sp>
    <dsp:sp modelId="{B5EA5476-91B3-4A1E-9FA8-D828BB8A3704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Georgia" pitchFamily="18" charset="0"/>
            </a:rPr>
            <a:t>методи перевірки ЗУН учнів</a:t>
          </a:r>
          <a:endParaRPr lang="ru-RU" sz="2000" b="1" kern="1200" dirty="0">
            <a:latin typeface="Georgia" pitchFamily="18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B64643-5568-4983-AFDC-029CE1989B44}">
      <dsp:nvSpPr>
        <dsp:cNvPr id="0" name=""/>
        <dsp:cNvSpPr/>
      </dsp:nvSpPr>
      <dsp:spPr>
        <a:xfrm>
          <a:off x="2810831" y="220956"/>
          <a:ext cx="2749677" cy="274967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словесні</a:t>
          </a:r>
          <a:endParaRPr lang="ru-RU" sz="1800" b="1" kern="1200" dirty="0">
            <a:latin typeface="Georgia" pitchFamily="18" charset="0"/>
          </a:endParaRPr>
        </a:p>
      </dsp:txBody>
      <dsp:txXfrm>
        <a:off x="4305804" y="728337"/>
        <a:ext cx="932926" cy="916559"/>
      </dsp:txXfrm>
    </dsp:sp>
    <dsp:sp modelId="{59127317-13B5-4E9A-8C70-9A5D57B4E200}">
      <dsp:nvSpPr>
        <dsp:cNvPr id="0" name=""/>
        <dsp:cNvSpPr/>
      </dsp:nvSpPr>
      <dsp:spPr>
        <a:xfrm>
          <a:off x="2669091" y="302791"/>
          <a:ext cx="2749677" cy="274967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наочні</a:t>
          </a:r>
          <a:endParaRPr lang="ru-RU" sz="1800" b="1" kern="1200" dirty="0">
            <a:latin typeface="Georgia" pitchFamily="18" charset="0"/>
          </a:endParaRPr>
        </a:p>
      </dsp:txBody>
      <dsp:txXfrm>
        <a:off x="3421979" y="2037707"/>
        <a:ext cx="1243901" cy="851090"/>
      </dsp:txXfrm>
    </dsp:sp>
    <dsp:sp modelId="{E77762AB-08BF-4AA8-BCA8-DFF8650CB42B}">
      <dsp:nvSpPr>
        <dsp:cNvPr id="0" name=""/>
        <dsp:cNvSpPr/>
      </dsp:nvSpPr>
      <dsp:spPr>
        <a:xfrm>
          <a:off x="2669091" y="302791"/>
          <a:ext cx="2749677" cy="274967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практичні</a:t>
          </a:r>
          <a:endParaRPr lang="ru-RU" sz="1800" b="1" kern="1200" dirty="0">
            <a:latin typeface="Georgia" pitchFamily="18" charset="0"/>
          </a:endParaRPr>
        </a:p>
      </dsp:txBody>
      <dsp:txXfrm>
        <a:off x="2963700" y="842906"/>
        <a:ext cx="932926" cy="9165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313124-AEE7-4F95-804D-809352DF854F}">
      <dsp:nvSpPr>
        <dsp:cNvPr id="0" name=""/>
        <dsp:cNvSpPr/>
      </dsp:nvSpPr>
      <dsp:spPr>
        <a:xfrm>
          <a:off x="0" y="195893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A9285D-AAE0-4690-A940-B597386625D3}">
      <dsp:nvSpPr>
        <dsp:cNvPr id="0" name=""/>
        <dsp:cNvSpPr/>
      </dsp:nvSpPr>
      <dsp:spPr>
        <a:xfrm>
          <a:off x="382190" y="4013"/>
          <a:ext cx="535066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переконання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4013"/>
        <a:ext cx="5350668" cy="383760"/>
      </dsp:txXfrm>
    </dsp:sp>
    <dsp:sp modelId="{C7D64F78-0BA1-445E-B649-8E345E8A069B}">
      <dsp:nvSpPr>
        <dsp:cNvPr id="0" name=""/>
        <dsp:cNvSpPr/>
      </dsp:nvSpPr>
      <dsp:spPr>
        <a:xfrm>
          <a:off x="0" y="78557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61601B-C2E3-47F3-ACDD-70927348CE9B}">
      <dsp:nvSpPr>
        <dsp:cNvPr id="0" name=""/>
        <dsp:cNvSpPr/>
      </dsp:nvSpPr>
      <dsp:spPr>
        <a:xfrm>
          <a:off x="382190" y="593694"/>
          <a:ext cx="535066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позитивний приклад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593694"/>
        <a:ext cx="5350668" cy="383760"/>
      </dsp:txXfrm>
    </dsp:sp>
    <dsp:sp modelId="{D9EEFD5E-3083-4A0B-8CB0-8832E5C078D2}">
      <dsp:nvSpPr>
        <dsp:cNvPr id="0" name=""/>
        <dsp:cNvSpPr/>
      </dsp:nvSpPr>
      <dsp:spPr>
        <a:xfrm>
          <a:off x="0" y="137525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593CA1-38E4-460E-AF8C-4568F4269F78}">
      <dsp:nvSpPr>
        <dsp:cNvPr id="0" name=""/>
        <dsp:cNvSpPr/>
      </dsp:nvSpPr>
      <dsp:spPr>
        <a:xfrm>
          <a:off x="382190" y="1183374"/>
          <a:ext cx="641555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практичне привчання до виконання вимог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1183374"/>
        <a:ext cx="6415558" cy="383760"/>
      </dsp:txXfrm>
    </dsp:sp>
    <dsp:sp modelId="{1389B5E4-98F1-4153-927D-FCFE79846E5F}">
      <dsp:nvSpPr>
        <dsp:cNvPr id="0" name=""/>
        <dsp:cNvSpPr/>
      </dsp:nvSpPr>
      <dsp:spPr>
        <a:xfrm>
          <a:off x="0" y="196493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1973D0-41DB-4713-8CC3-B301F03F48A6}">
      <dsp:nvSpPr>
        <dsp:cNvPr id="0" name=""/>
        <dsp:cNvSpPr/>
      </dsp:nvSpPr>
      <dsp:spPr>
        <a:xfrm>
          <a:off x="382190" y="1773054"/>
          <a:ext cx="535066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заохочення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1773054"/>
        <a:ext cx="5350668" cy="383760"/>
      </dsp:txXfrm>
    </dsp:sp>
    <dsp:sp modelId="{F74CE438-B445-46A6-B1B9-29E4045A1D8E}">
      <dsp:nvSpPr>
        <dsp:cNvPr id="0" name=""/>
        <dsp:cNvSpPr/>
      </dsp:nvSpPr>
      <dsp:spPr>
        <a:xfrm>
          <a:off x="0" y="255461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30B368-7626-4FD2-B662-A16BA1199BEF}">
      <dsp:nvSpPr>
        <dsp:cNvPr id="0" name=""/>
        <dsp:cNvSpPr/>
      </dsp:nvSpPr>
      <dsp:spPr>
        <a:xfrm>
          <a:off x="382190" y="2362734"/>
          <a:ext cx="6358787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оперативний контроль за виконанням вимог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2362734"/>
        <a:ext cx="6358787" cy="383760"/>
      </dsp:txXfrm>
    </dsp:sp>
    <dsp:sp modelId="{4610AC4A-C77C-4C11-BC8F-D80CCFDA1D94}">
      <dsp:nvSpPr>
        <dsp:cNvPr id="0" name=""/>
        <dsp:cNvSpPr/>
      </dsp:nvSpPr>
      <dsp:spPr>
        <a:xfrm>
          <a:off x="0" y="314429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BC4A65-1C33-4678-B69C-913FCE0343AD}">
      <dsp:nvSpPr>
        <dsp:cNvPr id="0" name=""/>
        <dsp:cNvSpPr/>
      </dsp:nvSpPr>
      <dsp:spPr>
        <a:xfrm>
          <a:off x="382190" y="2952414"/>
          <a:ext cx="535066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подяка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2952414"/>
        <a:ext cx="5350668" cy="383760"/>
      </dsp:txXfrm>
    </dsp:sp>
    <dsp:sp modelId="{49901F94-2386-458C-8886-A7A8E267BCFD}">
      <dsp:nvSpPr>
        <dsp:cNvPr id="0" name=""/>
        <dsp:cNvSpPr/>
      </dsp:nvSpPr>
      <dsp:spPr>
        <a:xfrm>
          <a:off x="0" y="3733974"/>
          <a:ext cx="764381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5FA211-04F0-4C54-A695-1055C1489AC0}">
      <dsp:nvSpPr>
        <dsp:cNvPr id="0" name=""/>
        <dsp:cNvSpPr/>
      </dsp:nvSpPr>
      <dsp:spPr>
        <a:xfrm>
          <a:off x="382190" y="3542094"/>
          <a:ext cx="5350668" cy="38376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3" tIns="0" rIns="20224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Georgia" pitchFamily="18" charset="0"/>
            </a:rPr>
            <a:t>нагорода</a:t>
          </a:r>
          <a:endParaRPr lang="ru-RU" sz="1800" b="1" kern="1200" dirty="0">
            <a:latin typeface="Georgia" pitchFamily="18" charset="0"/>
          </a:endParaRPr>
        </a:p>
      </dsp:txBody>
      <dsp:txXfrm>
        <a:off x="382190" y="3542094"/>
        <a:ext cx="5350668" cy="3837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07090E-FF04-459C-9393-7E95B793ECFD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вступна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інформативна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систематизуюча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контрольно-коректувальна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 rot="5400000">
        <a:off x="5012703" y="-1901980"/>
        <a:ext cx="1166849" cy="5266944"/>
      </dsp:txXfrm>
    </dsp:sp>
    <dsp:sp modelId="{367CA4E9-6560-4A0A-83D5-39A48A967C68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latin typeface="Georgia" pitchFamily="18" charset="0"/>
              <a:cs typeface="Arial" pitchFamily="34" charset="0"/>
            </a:rPr>
            <a:t>За функціями в освітньому проце</a:t>
          </a:r>
          <a:r>
            <a:rPr lang="uk-UA" sz="2500" b="1" i="0" kern="1200" baseline="0" dirty="0" smtClean="0">
              <a:latin typeface="Georgia" pitchFamily="18" charset="0"/>
              <a:cs typeface="Arial" pitchFamily="34" charset="0"/>
            </a:rPr>
            <a:t>сі </a:t>
          </a:r>
          <a:endParaRPr lang="uk-UA" sz="25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2209"/>
        <a:ext cx="2962656" cy="1458562"/>
      </dsp:txXfrm>
    </dsp:sp>
    <dsp:sp modelId="{E47389AD-D3C7-484D-BDB3-6798A9B0605C}">
      <dsp:nvSpPr>
        <dsp:cNvPr id="0" name=""/>
        <dsp:cNvSpPr/>
      </dsp:nvSpPr>
      <dsp:spPr>
        <a:xfrm rot="5400000">
          <a:off x="5012703" y="-364119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індуктивна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дедуктивна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традуктивна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 rot="5400000">
        <a:off x="5012703" y="-364119"/>
        <a:ext cx="1166849" cy="5266944"/>
      </dsp:txXfrm>
    </dsp:sp>
    <dsp:sp modelId="{95C9310B-B1F1-49DF-B2C4-0582FA3D0D99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i="0" kern="1200" baseline="0" dirty="0" smtClean="0">
              <a:latin typeface="Georgia" pitchFamily="18" charset="0"/>
              <a:cs typeface="Arial" pitchFamily="34" charset="0"/>
            </a:rPr>
            <a:t>За формою викладу</a:t>
          </a:r>
          <a:endParaRPr lang="uk-UA" sz="20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1533700"/>
        <a:ext cx="2962656" cy="1458562"/>
      </dsp:txXfrm>
    </dsp:sp>
    <dsp:sp modelId="{6B13ACF8-6611-4223-BF3A-0B213EB65726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вступна бесіда,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бесіда, яка дає нову інформацію,</a:t>
          </a:r>
          <a:endParaRPr lang="ru-RU" sz="1800" b="1" i="0" kern="1200" dirty="0">
            <a:latin typeface="Georgia" pitchFamily="18" charset="0"/>
            <a:cs typeface="Arial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800" b="1" i="0" kern="1200" dirty="0" smtClean="0">
              <a:latin typeface="Georgia" pitchFamily="18" charset="0"/>
              <a:cs typeface="Arial" pitchFamily="34" charset="0"/>
            </a:rPr>
            <a:t>закріплююча бесіда</a:t>
          </a:r>
          <a:endParaRPr lang="uk-UA" sz="1800" b="1" i="0" kern="1200" dirty="0">
            <a:latin typeface="Georgia" pitchFamily="18" charset="0"/>
            <a:cs typeface="Arial" pitchFamily="34" charset="0"/>
          </a:endParaRPr>
        </a:p>
      </dsp:txBody>
      <dsp:txXfrm rot="5400000">
        <a:off x="5012703" y="1160999"/>
        <a:ext cx="1166849" cy="5266944"/>
      </dsp:txXfrm>
    </dsp:sp>
    <dsp:sp modelId="{0FD0D797-F9D1-436E-9663-9A905CA90202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b="1" i="0" kern="1200" baseline="0" dirty="0" smtClean="0">
              <a:latin typeface="Georgia" pitchFamily="18" charset="0"/>
              <a:cs typeface="Arial" pitchFamily="34" charset="0"/>
            </a:rPr>
            <a:t>За дидактичною роллю</a:t>
          </a:r>
          <a:endParaRPr lang="uk-UA" sz="2000" b="1" i="0" kern="1200" baseline="0" dirty="0">
            <a:latin typeface="Georgia" pitchFamily="18" charset="0"/>
            <a:cs typeface="Arial" pitchFamily="34" charset="0"/>
          </a:endParaRPr>
        </a:p>
      </dsp:txBody>
      <dsp:txXfrm>
        <a:off x="0" y="3065190"/>
        <a:ext cx="2962656" cy="145856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B6474-2A79-4CB5-98EE-2C9DB43B0570}">
      <dsp:nvSpPr>
        <dsp:cNvPr id="0" name=""/>
        <dsp:cNvSpPr/>
      </dsp:nvSpPr>
      <dsp:spPr>
        <a:xfrm rot="21300000">
          <a:off x="16600" y="1443533"/>
          <a:ext cx="8196399" cy="738790"/>
        </a:xfrm>
        <a:prstGeom prst="mathMinus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129BF-51C3-404E-9118-4C1E7332480F}">
      <dsp:nvSpPr>
        <dsp:cNvPr id="0" name=""/>
        <dsp:cNvSpPr/>
      </dsp:nvSpPr>
      <dsp:spPr>
        <a:xfrm>
          <a:off x="1042953" y="263251"/>
          <a:ext cx="2468880" cy="1450342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919171-9C33-4EAA-AA87-006C344BA303}">
      <dsp:nvSpPr>
        <dsp:cNvPr id="0" name=""/>
        <dsp:cNvSpPr/>
      </dsp:nvSpPr>
      <dsp:spPr>
        <a:xfrm>
          <a:off x="4098775" y="0"/>
          <a:ext cx="3159297" cy="1522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Georgia" pitchFamily="18" charset="0"/>
              <a:cs typeface="Arial" pitchFamily="34" charset="0"/>
            </a:rPr>
            <a:t>розповідь</a:t>
          </a:r>
          <a:endParaRPr lang="uk-UA" sz="3200" b="1" i="0" kern="1200" dirty="0">
            <a:latin typeface="Georgia" pitchFamily="18" charset="0"/>
            <a:cs typeface="Arial" pitchFamily="34" charset="0"/>
          </a:endParaRPr>
        </a:p>
      </dsp:txBody>
      <dsp:txXfrm>
        <a:off x="4098775" y="0"/>
        <a:ext cx="3159297" cy="1522859"/>
      </dsp:txXfrm>
    </dsp:sp>
    <dsp:sp modelId="{BFD492B4-9779-4828-A38A-E2DDC3A6A6CC}">
      <dsp:nvSpPr>
        <dsp:cNvPr id="0" name=""/>
        <dsp:cNvSpPr/>
      </dsp:nvSpPr>
      <dsp:spPr>
        <a:xfrm>
          <a:off x="4773168" y="1994221"/>
          <a:ext cx="2468880" cy="1450342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1F269-7F45-4A7D-97E6-5C570B5E255F}">
      <dsp:nvSpPr>
        <dsp:cNvPr id="0" name=""/>
        <dsp:cNvSpPr/>
      </dsp:nvSpPr>
      <dsp:spPr>
        <a:xfrm>
          <a:off x="1234440" y="2102997"/>
          <a:ext cx="2633472" cy="1522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Georgia" pitchFamily="18" charset="0"/>
              <a:cs typeface="Arial" pitchFamily="34" charset="0"/>
            </a:rPr>
            <a:t>бесіда</a:t>
          </a:r>
          <a:endParaRPr lang="uk-UA" sz="3200" b="1" i="0" kern="1200" dirty="0">
            <a:latin typeface="Georgia" pitchFamily="18" charset="0"/>
            <a:cs typeface="Arial" pitchFamily="34" charset="0"/>
          </a:endParaRPr>
        </a:p>
      </dsp:txBody>
      <dsp:txXfrm>
        <a:off x="1234440" y="2102997"/>
        <a:ext cx="2633472" cy="152285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30E9D0-BC77-4816-B06B-F7107A60B198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800" b="1" i="0" u="none" kern="1200" baseline="0" dirty="0" smtClean="0">
              <a:latin typeface="Georgia" pitchFamily="18" charset="0"/>
              <a:cs typeface="Arial" pitchFamily="34" charset="0"/>
            </a:rPr>
            <a:t>За часом виконання </a:t>
          </a:r>
          <a:endParaRPr lang="uk-UA" sz="2800" b="1" i="0" u="none" kern="1200" baseline="0" dirty="0">
            <a:latin typeface="Georgia" pitchFamily="18" charset="0"/>
            <a:cs typeface="Arial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800" i="0" kern="1200" baseline="0" dirty="0" smtClean="0">
              <a:latin typeface="Georgia" pitchFamily="18" charset="0"/>
              <a:cs typeface="Arial" pitchFamily="34" charset="0"/>
            </a:rPr>
            <a:t>короткочасні</a:t>
          </a:r>
          <a:endParaRPr lang="uk-UA" sz="2800" i="0" kern="1200" baseline="0" dirty="0">
            <a:latin typeface="Georgia" pitchFamily="18" charset="0"/>
            <a:cs typeface="Arial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800" i="0" kern="1200" baseline="0" smtClean="0">
              <a:latin typeface="Georgia" pitchFamily="18" charset="0"/>
              <a:cs typeface="Arial" pitchFamily="34" charset="0"/>
            </a:rPr>
            <a:t>тривалі</a:t>
          </a:r>
          <a:endParaRPr lang="uk-UA" sz="2800" i="0" kern="1200" baseline="0" dirty="0">
            <a:latin typeface="Georgia" pitchFamily="18" charset="0"/>
            <a:cs typeface="Arial" pitchFamily="34" charset="0"/>
          </a:endParaRPr>
        </a:p>
      </dsp:txBody>
      <dsp:txXfrm rot="16200000">
        <a:off x="-277811" y="281930"/>
        <a:ext cx="4525963" cy="3962102"/>
      </dsp:txXfrm>
    </dsp:sp>
    <dsp:sp modelId="{31A5B19D-CC2C-4A4F-B336-3D1E73C45DA8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u="none" kern="1200" baseline="0" dirty="0" smtClean="0">
              <a:latin typeface="Georgia" pitchFamily="18" charset="0"/>
              <a:cs typeface="Arial" pitchFamily="34" charset="0"/>
            </a:rPr>
            <a:t>За формою організації діяльності учнів </a:t>
          </a:r>
          <a:endParaRPr lang="uk-UA" sz="2800" b="1" i="0" u="none" kern="1200" baseline="0" dirty="0">
            <a:latin typeface="Georgia" pitchFamily="18" charset="0"/>
            <a:cs typeface="Arial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800" i="0" kern="1200" baseline="0" smtClean="0">
              <a:latin typeface="Georgia" pitchFamily="18" charset="0"/>
              <a:cs typeface="Arial" pitchFamily="34" charset="0"/>
            </a:rPr>
            <a:t>фронтальні</a:t>
          </a:r>
          <a:endParaRPr lang="uk-UA" sz="2800" i="0" kern="1200" baseline="0" dirty="0">
            <a:latin typeface="Georgia" pitchFamily="18" charset="0"/>
            <a:cs typeface="Arial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800" i="0" kern="1200" baseline="0" smtClean="0">
              <a:latin typeface="Georgia" pitchFamily="18" charset="0"/>
              <a:cs typeface="Arial" pitchFamily="34" charset="0"/>
            </a:rPr>
            <a:t>групові</a:t>
          </a:r>
          <a:endParaRPr lang="uk-UA" sz="2800" i="0" kern="1200" baseline="0" dirty="0">
            <a:latin typeface="Georgia" pitchFamily="18" charset="0"/>
            <a:cs typeface="Arial" pitchFamily="34" charset="0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800" i="0" kern="1200" baseline="0" dirty="0" smtClean="0">
              <a:latin typeface="Georgia" pitchFamily="18" charset="0"/>
              <a:cs typeface="Arial" pitchFamily="34" charset="0"/>
            </a:rPr>
            <a:t>індивідуальні</a:t>
          </a:r>
          <a:endParaRPr lang="uk-UA" sz="2800" i="0" kern="1200" baseline="0" dirty="0">
            <a:latin typeface="Georgia" pitchFamily="18" charset="0"/>
            <a:cs typeface="Arial" pitchFamily="34" charset="0"/>
          </a:endParaRPr>
        </a:p>
      </dsp:txBody>
      <dsp:txXfrm rot="16200000">
        <a:off x="3981448" y="281930"/>
        <a:ext cx="4525963" cy="3962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52D84-020A-4140-87CD-2CCE837BDB6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4691-BB03-4121-B158-A8AC4A70C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4691-BB03-4121-B158-A8AC4A70C19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39CC-FF13-41BE-BE0F-3E8BA2716373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5A20-F61E-45CB-A59F-7F6D6E3FB0A6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7E77-E7BB-476E-8523-907027326FE4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683F-2794-416D-867E-7394DF3ECC36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3D87-A9D5-4A60-BC71-BC47AB837AE3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893C-A591-4485-9DDD-3876B35836B7}" type="datetime1">
              <a:rPr lang="ru-RU" smtClean="0"/>
              <a:t>24.02.2021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81D-2378-49AC-BCCB-A6A0EBC4940B}" type="datetime1">
              <a:rPr lang="ru-RU" smtClean="0"/>
              <a:t>24.02.2021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25BB-0EB0-466D-AEAA-929C6D8B9688}" type="datetime1">
              <a:rPr lang="ru-RU" smtClean="0"/>
              <a:t>24.02.2021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9E02-BB89-4665-8DEC-DF72ACDA6302}" type="datetime1">
              <a:rPr lang="ru-RU" smtClean="0"/>
              <a:t>24.02.2021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29D2-3C28-444B-905A-177F7DE55CD8}" type="datetime1">
              <a:rPr lang="ru-RU" smtClean="0"/>
              <a:t>24.02.2021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71565-04C3-4A91-BB40-65F579A328C6}" type="datetime1">
              <a:rPr lang="ru-RU" smtClean="0"/>
              <a:t>24.02.2021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4">
                <a:lumMod val="75000"/>
                <a:alpha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5C79-A52D-4597-891C-611F2A68531D}" type="datetime1">
              <a:rPr lang="ru-RU" smtClean="0"/>
              <a:t>24.02.2021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CFF1-81ED-43DB-96B0-013DC9EAEF2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Georgia" pitchFamily="18" charset="0"/>
              </a:rPr>
              <a:t>ЗАСОБИ І МЕТОДИ НАВЧАННЯ ШКІЛЬНИХ КУРСІВ «БІОЛОГІЯ» ТА «ОСНОВИ ЗДОРОВ’Я»,</a:t>
            </a:r>
            <a:br>
              <a:rPr lang="uk-UA" b="1" dirty="0" smtClean="0">
                <a:latin typeface="Georgia" pitchFamily="18" charset="0"/>
              </a:rPr>
            </a:br>
            <a:r>
              <a:rPr lang="uk-UA" b="1" dirty="0" smtClean="0">
                <a:latin typeface="Georgia" pitchFamily="18" charset="0"/>
              </a:rPr>
              <a:t> ЇХ ВЗАЄМОЗВ’ЯЗОК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Матеріально-технічні 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642942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10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Біологічний експеримент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Содержимое 7" descr="images2TZGJ2U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500174"/>
            <a:ext cx="642942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11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Схематичні малюнки, яки робить учитель під час пояснення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imagesQ00H60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564360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12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908720"/>
            <a:ext cx="3786213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3855372" cy="5340369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latin typeface="Georgia" pitchFamily="18" charset="0"/>
                <a:cs typeface="Arial" pitchFamily="34" charset="0"/>
              </a:rPr>
              <a:t>Метод навчання</a:t>
            </a:r>
            <a:r>
              <a:rPr lang="uk-UA" sz="3000" dirty="0" smtClean="0">
                <a:latin typeface="Georgia" pitchFamily="18" charset="0"/>
                <a:cs typeface="Arial" pitchFamily="34" charset="0"/>
              </a:rPr>
              <a:t> – це упорядкована система способів (дій) взаємопов’язаної діяльності вчителя та учнів, яка спрямована на досягнення цілей освіти, психічного розвитку і виховання особистості.</a:t>
            </a:r>
            <a:endParaRPr lang="uk-UA" sz="30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13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Функції методів навчання біології та основ здоров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14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біології та основ здоров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я за джерелом знань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2000251"/>
          <a:ext cx="8104385" cy="445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15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біології та основ здоров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я за типом (характером) пізнавальної діяльності учнів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2643188"/>
          <a:ext cx="8229600" cy="357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16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біології та основ здоров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я за призначенням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17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методів навчання біології та основ здоров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я за джерелом передачі і сприймання навчального матеріалу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52738"/>
          <a:ext cx="8229600" cy="327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18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формування почуття обов’язку та відповідальності у навчанні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2988" y="2060575"/>
          <a:ext cx="7643812" cy="40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19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8975"/>
            <a:ext cx="807249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План</a:t>
            </a:r>
            <a:endParaRPr kumimoji="0" lang="en-US" sz="3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30238" algn="l"/>
              </a:tabLst>
            </a:pPr>
            <a:endParaRPr kumimoji="0" lang="ru-RU" sz="3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</a:rPr>
              <a:t>Засоби навчання біології та основ здоров’я, визначення і класифікація.</a:t>
            </a:r>
            <a:endParaRPr lang="ru-RU" sz="2800" b="1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</a:rPr>
              <a:t>Визначення та функції методів навчання біології та основ здоров’я, різноманітність класифікацій.</a:t>
            </a:r>
            <a:endParaRPr lang="ru-RU" sz="2800" b="1" dirty="0" smtClean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</a:rPr>
              <a:t>Характеристика традиційних методів навчання біології та основ здоров’я.</a:t>
            </a:r>
            <a:endParaRPr lang="ru-RU" sz="2800" b="1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800" b="1" dirty="0" smtClean="0">
                <a:latin typeface="Georgia" pitchFamily="18" charset="0"/>
              </a:rPr>
              <a:t>Вибір та поєднання методів у навчанні шкільних курсів «Біологія» та «Основи здоров’я».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Пояснення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imagesBBTR7OC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4767" y="1643050"/>
            <a:ext cx="569446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20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3395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Розповідь</a:t>
            </a:r>
            <a:r>
              <a:rPr lang="uk-UA" sz="2800" dirty="0" smtClean="0">
                <a:latin typeface="Georgia" pitchFamily="18" charset="0"/>
                <a:cs typeface="Arial" pitchFamily="34" charset="0"/>
              </a:rPr>
              <a:t> – це опис подій, предметів і біологічних явищ, жива й образна форма монологічного викладу інформації</a:t>
            </a:r>
            <a:r>
              <a:rPr lang="uk-UA" sz="2800" dirty="0" smtClean="0">
                <a:latin typeface="Georgia" pitchFamily="18" charset="0"/>
              </a:rPr>
              <a:t>.</a:t>
            </a:r>
            <a:endParaRPr lang="uk-UA" sz="2800" dirty="0">
              <a:latin typeface="Georgia" pitchFamily="18" charset="0"/>
            </a:endParaRPr>
          </a:p>
        </p:txBody>
      </p:sp>
      <p:pic>
        <p:nvPicPr>
          <p:cNvPr id="4" name="Содержимое 3" descr="imagesB0MRC0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492896"/>
            <a:ext cx="6164777" cy="346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21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Загальнодидактичні вимоги до розповіді як до методу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DDD9C5L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1690" y="2143116"/>
            <a:ext cx="462918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22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Бесіда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5715040" cy="450059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23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Класифікація бесіди як методу навчання</a:t>
            </a:r>
            <a:endParaRPr lang="uk-UA" sz="36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4040188" cy="639762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uk-UA" dirty="0" smtClean="0">
                <a:latin typeface="Georgia" pitchFamily="18" charset="0"/>
                <a:cs typeface="Arial" pitchFamily="34" charset="0"/>
              </a:rPr>
              <a:t>Пояснювально-ілюстративна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7" name="Содержимое 6" descr="images98PI51M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2936"/>
            <a:ext cx="385765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857364"/>
            <a:ext cx="4041775" cy="639762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uk-UA" dirty="0" smtClean="0">
                <a:latin typeface="Georgia" pitchFamily="18" charset="0"/>
                <a:cs typeface="Arial" pitchFamily="34" charset="0"/>
              </a:rPr>
              <a:t>Евристична</a:t>
            </a:r>
            <a:br>
              <a:rPr lang="uk-UA" dirty="0" smtClean="0">
                <a:latin typeface="Georgia" pitchFamily="18" charset="0"/>
                <a:cs typeface="Arial" pitchFamily="34" charset="0"/>
              </a:rPr>
            </a:br>
            <a:r>
              <a:rPr lang="uk-UA" dirty="0" smtClean="0">
                <a:latin typeface="Georgia" pitchFamily="18" charset="0"/>
                <a:cs typeface="Arial" pitchFamily="34" charset="0"/>
              </a:rPr>
              <a:t> (частково-пошукова)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8" name="Содержимое 7" descr="images29WUYA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786058"/>
            <a:ext cx="371477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24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бесіди як методу навчання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365125"/>
          </a:xfrm>
        </p:spPr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25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Ефективність бесіди як методу навчання біології та основ здоров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’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я обумовлена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3"/>
            <a:ext cx="8229600" cy="41644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змістом навчального матеріалу; 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наявністю продуманого плану;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наявністю у школярів опорних знань; 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характером запитань;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умінням учителя добиватися правильних відповідей учнів;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 умінням учителя уточнювати певні знання, уміння, факти;</a:t>
            </a: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наявністю контакту і довіри між співбесідниками</a:t>
            </a:r>
            <a:endParaRPr lang="uk-UA" sz="28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26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Основні </a:t>
            </a:r>
            <a:r>
              <a:rPr lang="uk-UA" sz="3200" b="1" dirty="0" err="1" smtClean="0">
                <a:latin typeface="Georgia" pitchFamily="18" charset="0"/>
                <a:cs typeface="Arial" pitchFamily="34" charset="0"/>
              </a:rPr>
              <a:t>загальнодидактичні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 вимоги до бесіди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48378357_10215964781825107_46040095718396395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9909"/>
            <a:ext cx="6102422" cy="422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27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«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Розповідь з елементами бесіди</a:t>
            </a:r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»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 або </a:t>
            </a:r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«</a:t>
            </a:r>
            <a:r>
              <a:rPr lang="uk-UA" sz="3600" b="1" dirty="0" smtClean="0">
                <a:latin typeface="Georgia" pitchFamily="18" charset="0"/>
                <a:cs typeface="Arial" pitchFamily="34" charset="0"/>
              </a:rPr>
              <a:t>Бесіда з елементами розповіді</a:t>
            </a:r>
            <a:r>
              <a:rPr lang="uk-UA" sz="3600" b="1" cap="small" dirty="0" smtClean="0">
                <a:latin typeface="Georgia" pitchFamily="18" charset="0"/>
                <a:cs typeface="Arial" pitchFamily="34" charset="0"/>
              </a:rPr>
              <a:t>»</a:t>
            </a:r>
            <a:endParaRPr lang="uk-UA" sz="36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500306"/>
          <a:ext cx="8229600" cy="3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237312"/>
            <a:ext cx="2133600" cy="365125"/>
          </a:xfrm>
        </p:spPr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28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Робота з книгою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00TQBR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5952" y="1988840"/>
            <a:ext cx="5393909" cy="351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29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11354"/>
          </a:xfrm>
        </p:spPr>
        <p:txBody>
          <a:bodyPr>
            <a:no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Засоби навчання </a:t>
            </a:r>
            <a:r>
              <a:rPr lang="uk-UA" sz="2800" b="1" dirty="0">
                <a:latin typeface="Georgia" pitchFamily="18" charset="0"/>
              </a:rPr>
              <a:t>– матеріальні та ідеальні об’єкти, які залучаються до освітнього процесу в якості носіїв інформації та знаряддя діяльності педагога та учнів.</a:t>
            </a:r>
          </a:p>
        </p:txBody>
      </p:sp>
      <p:pic>
        <p:nvPicPr>
          <p:cNvPr id="5" name="Содержимое 4" descr="imagesHB26CMX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9546" y="2708920"/>
            <a:ext cx="35004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Способи використання методу роботи з книгою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902050" cy="377785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Навчання з підручником з метою отримання або закріплення визначеної інформації. 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Складання записів у вигляді конспекту, тез або плану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2800" dirty="0" smtClean="0">
                <a:latin typeface="Georgia" pitchFamily="18" charset="0"/>
                <a:cs typeface="Arial" pitchFamily="34" charset="0"/>
              </a:rPr>
              <a:t>Реферування додаткової літератури</a:t>
            </a:r>
            <a:r>
              <a:rPr lang="uk-UA" sz="2800" dirty="0" smtClean="0">
                <a:latin typeface="Georgia" pitchFamily="18" charset="0"/>
              </a:rPr>
              <a:t>.</a:t>
            </a:r>
            <a:endParaRPr lang="uk-UA" sz="28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30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3567340" cy="5156214"/>
          </a:xfrm>
        </p:spPr>
        <p:txBody>
          <a:bodyPr anchor="ctr">
            <a:noAutofit/>
          </a:bodyPr>
          <a:lstStyle/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Спостереження – це цілеспрямоване, безпосереднє, чуттєве сприйняття предметів та явищ природи в природних умовах, без втручання у хід явища або його відтворення в лабораторних умовах.</a:t>
            </a:r>
            <a:endParaRPr lang="uk-UA" sz="2400" dirty="0">
              <a:latin typeface="Georgia" pitchFamily="18" charset="0"/>
            </a:endParaRPr>
          </a:p>
        </p:txBody>
      </p:sp>
      <p:pic>
        <p:nvPicPr>
          <p:cNvPr id="5" name="Содержимое 4" descr="images5QEVPE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142984"/>
            <a:ext cx="4786347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31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Georgia" pitchFamily="18" charset="0"/>
                <a:cs typeface="Arial" pitchFamily="34" charset="0"/>
              </a:rPr>
              <a:t>При організації та проведенні спостереження в освітньому процесі вчителю важливо дотримуватися наступних етапів</a:t>
            </a:r>
            <a:endParaRPr lang="uk-UA" sz="25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 anchor="ctr">
            <a:normAutofit fontScale="700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Визначення мети спостереження.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Вибір об’єктів спостереження – лише здорові біологічні об’єкти.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Складання та ознайомлення учнів із завданням.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Організація аналітико-синтетичної діяльності школярів на з’ясування суттєвих ознак, а також застереження їх від можливих помилок і хибних висновків.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Пояснення дій, які учні будуть виконувати під час спостереження.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Пояснення способу фіксування результатів спостереження.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latin typeface="Georgia" pitchFamily="18" charset="0"/>
                <a:cs typeface="Arial" pitchFamily="34" charset="0"/>
              </a:rPr>
              <a:t>Пояснення вимог до формулювання висновків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32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спостережень у </a:t>
            </a:r>
            <a:r>
              <a:rPr lang="uk-UA" sz="3200" b="1" dirty="0" err="1" smtClean="0">
                <a:latin typeface="Georgia" pitchFamily="18" charset="0"/>
                <a:cs typeface="Arial" pitchFamily="34" charset="0"/>
              </a:rPr>
              <a:t>МВБ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</p:spPr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33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 самоспостереження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5" name="Содержимое 4" descr="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4864" y="2060848"/>
            <a:ext cx="585981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34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Робота з аудіовізуальними засобами навчання та мультимедія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eh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71678"/>
            <a:ext cx="7215237" cy="405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35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Мультимедія-технології включають</a:t>
            </a:r>
            <a:r>
              <a:rPr lang="uk-UA" sz="3200" dirty="0" smtClean="0">
                <a:latin typeface="Georgia" pitchFamily="18" charset="0"/>
              </a:rPr>
              <a:t>: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36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демонстрації відеофрагмента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7"/>
            <a:ext cx="8229600" cy="4379378"/>
          </a:xfrm>
        </p:spPr>
        <p:txBody>
          <a:bodyPr anchor="ctr">
            <a:noAutofit/>
          </a:bodyPr>
          <a:lstStyle/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перед початком демонстрації слід ознайомити учнів класу із розгорнутим завданням, за потреби, доручити виконання його пунктів декільком з них;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під час демонстрації привертати увагу школярів до основного змісту, а саме: робити зупинки, застосовувати стоп-кадр, збільшувати окремий фрагмент тощо;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тривалість демонстрації має бути від 5 до 10 хвилин;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по завершені – провести бесіду, з обговоренням кожного пункту завдання, для цілісного сприйняття основного змісту відеофрагмента всім класом</a:t>
            </a:r>
            <a:r>
              <a:rPr lang="uk-UA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37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1162050"/>
          </a:xfrm>
        </p:spPr>
        <p:txBody>
          <a:bodyPr anchor="t">
            <a:noAutofit/>
          </a:bodyPr>
          <a:lstStyle/>
          <a:p>
            <a:pPr algn="ctr"/>
            <a:r>
              <a:rPr lang="uk-UA" sz="3200" dirty="0" smtClean="0">
                <a:latin typeface="Georgia" pitchFamily="18" charset="0"/>
                <a:cs typeface="Arial" pitchFamily="34" charset="0"/>
              </a:rPr>
              <a:t>Біологічний експеримент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5907" y="1628800"/>
            <a:ext cx="3793743" cy="422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412776"/>
            <a:ext cx="4032448" cy="4691063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включає в себе постановку дослідів з живими об’єктами та спостереження для вивчення природних явищ і процесів.</a:t>
            </a:r>
          </a:p>
          <a:p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Біологічний експеримент пов’язаний із утворенням певних умов для з’ясування окремих сторін процесу чи явища</a:t>
            </a:r>
            <a:endParaRPr lang="uk-UA" sz="24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38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шкільного біологічного експерименту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39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Наочні ілюстровані 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14488"/>
            <a:ext cx="550072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</a:rPr>
              <a:pPr/>
              <a:t>4</a:t>
            </a:fld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проведення демонстраційного біологічного експерименту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 anchor="b">
            <a:normAutofit fontScale="40000" lnSpcReduction="20000"/>
          </a:bodyPr>
          <a:lstStyle/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Наочність.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Безпечність.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Надійність.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Тривалість.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Виразність.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Переконливість.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Емоційність.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Естетичність оформлення.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Простота техніки виконання.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Доступність для розуміння учнями.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Попередня підготовка експерименту.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6200" dirty="0" smtClean="0">
                <a:latin typeface="Georgia" pitchFamily="18" charset="0"/>
                <a:cs typeface="Arial" pitchFamily="34" charset="0"/>
              </a:rPr>
              <a:t>Репетиція методики експерименту.</a:t>
            </a:r>
            <a:endParaRPr lang="ru-RU" sz="6200" dirty="0" smtClean="0">
              <a:latin typeface="Georgia" pitchFamily="18" charset="0"/>
              <a:cs typeface="Arial" pitchFamily="34" charset="0"/>
            </a:endParaRPr>
          </a:p>
          <a:p>
            <a:endParaRPr lang="uk-UA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40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Вимоги до проведення учнівського біологічного експерименту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uk-UA" sz="2400" b="1" dirty="0" smtClean="0">
                <a:latin typeface="Georgia" pitchFamily="18" charset="0"/>
                <a:cs typeface="Arial" pitchFamily="34" charset="0"/>
              </a:rPr>
              <a:t>Учні мають</a:t>
            </a:r>
            <a:r>
              <a:rPr lang="uk-UA" sz="2400" dirty="0" smtClean="0">
                <a:latin typeface="Georgia" pitchFamily="18" charset="0"/>
                <a:cs typeface="Arial" pitchFamily="34" charset="0"/>
              </a:rPr>
              <a:t>: 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розуміти мету досліду;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володіти технікою його проведення (знати інструкцію);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правильно зафіксувати результати;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робити та усвідомити висновки;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/>
            <a:r>
              <a:rPr lang="uk-UA" sz="2400" dirty="0" smtClean="0">
                <a:latin typeface="Georgia" pitchFamily="18" charset="0"/>
                <a:cs typeface="Arial" pitchFamily="34" charset="0"/>
              </a:rPr>
              <a:t>порівнювати вихідні данні і кінцеві результати експерименту.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41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Звіти з експериментальних робіт 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_vyrn_2830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714488"/>
            <a:ext cx="313808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42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Самостійна робота з робочими зошитами на друкованій основі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300039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0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857364"/>
            <a:ext cx="314327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43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Метод розв’язування біологічних задач</a:t>
            </a:r>
            <a:endParaRPr lang="uk-UA" sz="3200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614366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44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Класифікація біологічних задач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45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Типи пізнавальних біологічних задач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 на відтворення знань учнями;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що сприяють розвитку логічного мислення; 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 задачі на визначення натуральних об’єктів;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на формування вмінь висувати і доводити гіпотези;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що сприяють розвитку дослідницьких навичок;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що сприяють встановленню зв’язку теорії з практикою;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що пов’язані із самоспостереженням;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задачі, що містять нову для учнів інформацію.</a:t>
            </a:r>
            <a:endParaRPr lang="uk-UA" sz="2400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46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Методи регуляції життєдіяльності -</a:t>
            </a:r>
            <a:r>
              <a:rPr lang="ru-RU" sz="3200" b="1" dirty="0" smtClean="0">
                <a:latin typeface="Georgia" pitchFamily="18" charset="0"/>
              </a:rPr>
              <a:t/>
            </a:r>
            <a:br>
              <a:rPr lang="ru-RU" sz="3200" b="1" dirty="0" smtClean="0">
                <a:latin typeface="Georgia" pitchFamily="18" charset="0"/>
              </a:rPr>
            </a:br>
            <a:r>
              <a:rPr lang="uk-UA" sz="3200" b="1" dirty="0" smtClean="0">
                <a:latin typeface="Georgia" pitchFamily="18" charset="0"/>
              </a:rPr>
              <a:t>специфічні методи МНОЗ</a:t>
            </a:r>
            <a:endParaRPr lang="ru-RU" sz="32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47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Вибір та поєднання методів у </a:t>
            </a:r>
            <a:r>
              <a:rPr lang="uk-UA" sz="3200" b="1" dirty="0" smtClean="0">
                <a:latin typeface="Georgia" pitchFamily="18" charset="0"/>
              </a:rPr>
              <a:t> навчанні шкільних курсів «Біологія» та «Основи здоров’я»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Georgia" pitchFamily="18" charset="0"/>
                <a:cs typeface="Arial" pitchFamily="34" charset="0"/>
              </a:rPr>
              <a:t>На вибір та поєднання методів навчання біології впливає</a:t>
            </a:r>
            <a:r>
              <a:rPr lang="uk-UA" sz="2400" cap="small" dirty="0" smtClean="0">
                <a:latin typeface="Georgia" pitchFamily="18" charset="0"/>
                <a:cs typeface="Arial" pitchFamily="34" charset="0"/>
              </a:rPr>
              <a:t>: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Відповідність цілям і завданням освіти.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Зміст навчання.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Організаційна форма навчання і навчальний час.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Рівень загального розвитку учнів.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Особистісні і професійні якості вчителя.</a:t>
            </a:r>
          </a:p>
          <a:p>
            <a:r>
              <a:rPr lang="uk-UA" sz="2400" dirty="0" smtClean="0">
                <a:latin typeface="Georgia" pitchFamily="18" charset="0"/>
                <a:cs typeface="Arial" pitchFamily="34" charset="0"/>
              </a:rPr>
              <a:t>Наявність матеріально-технічної бази, обладнання і засобів навчання.</a:t>
            </a:r>
            <a:endParaRPr lang="uk-UA" sz="2400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48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Ієрархія методів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49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Наочні природні 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розвиток%20саранчі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00200"/>
            <a:ext cx="650085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5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  <a:cs typeface="Arial" pitchFamily="34" charset="0"/>
              </a:rPr>
              <a:t>ДЯКУЮ ЗА УВАГУ</a:t>
            </a:r>
            <a:endParaRPr lang="uk-UA" b="1" dirty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/>
              <a:pPr/>
              <a:t>50</a:t>
            </a:fld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Друковані 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imagesAOHSFK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643734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6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Мовологічні</a:t>
            </a:r>
            <a:r>
              <a:rPr lang="en-US" sz="3200" b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засоби навчання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3058" y="1916832"/>
            <a:ext cx="4821230" cy="401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7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Аудіовізуальні засоби</a:t>
            </a:r>
            <a:br>
              <a:rPr lang="uk-UA" sz="3200" b="1" dirty="0" smtClean="0">
                <a:latin typeface="Georgia" pitchFamily="18" charset="0"/>
                <a:cs typeface="Arial" pitchFamily="34" charset="0"/>
              </a:rPr>
            </a:br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 (екранні приладдя)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Содержимое 5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35798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8</a:t>
            </a:fld>
            <a:endParaRPr lang="uk-UA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  <a:cs typeface="Arial" pitchFamily="34" charset="0"/>
              </a:rPr>
              <a:t>Технічні засоби навчання (ТЗН)</a:t>
            </a:r>
            <a:endParaRPr lang="uk-UA" sz="3200" b="1" dirty="0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61436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CFF1-81ED-43DB-96B0-013DC9EAEF27}" type="slidenum">
              <a:rPr lang="uk-UA" smtClean="0">
                <a:solidFill>
                  <a:schemeClr val="tx1"/>
                </a:solidFill>
                <a:latin typeface="Georgia" pitchFamily="18" charset="0"/>
              </a:rPr>
              <a:pPr/>
              <a:t>9</a:t>
            </a:fld>
            <a:endParaRPr lang="uk-UA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3870</TotalTime>
  <Words>1123</Words>
  <Application>Microsoft Office PowerPoint</Application>
  <PresentationFormat>Экран (4:3)</PresentationFormat>
  <Paragraphs>244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ЗАСОБИ І МЕТОДИ НАВЧАННЯ ШКІЛЬНИХ КУРСІВ «БІОЛОГІЯ» ТА «ОСНОВИ ЗДОРОВ’Я»,  ЇХ ВЗАЄМОЗВ’ЯЗОК </vt:lpstr>
      <vt:lpstr>Слайд 2</vt:lpstr>
      <vt:lpstr>Засоби навчання – матеріальні та ідеальні об’єкти, які залучаються до освітнього процесу в якості носіїв інформації та знаряддя діяльності педагога та учнів.</vt:lpstr>
      <vt:lpstr>Наочні ілюстровані засоби навчання</vt:lpstr>
      <vt:lpstr>Наочні природні засоби навчання</vt:lpstr>
      <vt:lpstr>Друковані засоби навчання</vt:lpstr>
      <vt:lpstr>Мовологічні засоби навчання</vt:lpstr>
      <vt:lpstr>Аудіовізуальні засоби  (екранні приладдя)</vt:lpstr>
      <vt:lpstr>Технічні засоби навчання (ТЗН)</vt:lpstr>
      <vt:lpstr>Матеріально-технічні засоби навчання</vt:lpstr>
      <vt:lpstr>Біологічний експеримент</vt:lpstr>
      <vt:lpstr>Схематичні малюнки, яки робить учитель під час пояснення</vt:lpstr>
      <vt:lpstr>Слайд 13</vt:lpstr>
      <vt:lpstr>Функції методів навчання біології та основ здоров’я</vt:lpstr>
      <vt:lpstr>Класифікація методів навчання біології та основ здоров’я за джерелом знань</vt:lpstr>
      <vt:lpstr>Класифікація методів навчання біології та основ здоров’я за типом (характером) пізнавальної діяльності учнів</vt:lpstr>
      <vt:lpstr>Класифікація методів навчання біології та основ здоров’я за призначенням</vt:lpstr>
      <vt:lpstr>Класифікація методів навчання біології та основ здоров’я за джерелом передачі і сприймання навчального матеріалу</vt:lpstr>
      <vt:lpstr>Методи формування почуття обов’язку та відповідальності у навчанні</vt:lpstr>
      <vt:lpstr>Пояснення</vt:lpstr>
      <vt:lpstr>Розповідь – це опис подій, предметів і біологічних явищ, жива й образна форма монологічного викладу інформації.</vt:lpstr>
      <vt:lpstr>Загальнодидактичні вимоги до розповіді як до методу навчання</vt:lpstr>
      <vt:lpstr>Бесіда </vt:lpstr>
      <vt:lpstr>Класифікація бесіди як методу навчання</vt:lpstr>
      <vt:lpstr>Класифікація бесіди як методу навчання</vt:lpstr>
      <vt:lpstr>Ефективність бесіди як методу навчання біології та основ здоров’я обумовлена</vt:lpstr>
      <vt:lpstr>Основні загальнодидактичні вимоги до бесіди</vt:lpstr>
      <vt:lpstr>«Розповідь з елементами бесіди» або «Бесіда з елементами розповіді»</vt:lpstr>
      <vt:lpstr>Робота з книгою</vt:lpstr>
      <vt:lpstr>Способи використання методу роботи з книгою</vt:lpstr>
      <vt:lpstr>Спостереження – це цілеспрямоване, безпосереднє, чуттєве сприйняття предметів та явищ природи в природних умовах, без втручання у хід явища або його відтворення в лабораторних умовах.</vt:lpstr>
      <vt:lpstr>При організації та проведенні спостереження в освітньому процесі вчителю важливо дотримуватися наступних етапів</vt:lpstr>
      <vt:lpstr>Класифікація спостережень у МВБ</vt:lpstr>
      <vt:lpstr>Метод самоспостереження</vt:lpstr>
      <vt:lpstr>Робота з аудіовізуальними засобами навчання та мультимедія</vt:lpstr>
      <vt:lpstr>Мультимедія-технології включають:</vt:lpstr>
      <vt:lpstr>Вимоги до демонстрації відеофрагмента</vt:lpstr>
      <vt:lpstr>Біологічний експеримент</vt:lpstr>
      <vt:lpstr>Класифікація шкільного біологічного експерименту</vt:lpstr>
      <vt:lpstr>Вимоги до проведення демонстраційного біологічного експерименту</vt:lpstr>
      <vt:lpstr>Вимоги до проведення учнівського біологічного експерименту</vt:lpstr>
      <vt:lpstr>Звіти з експериментальних робіт </vt:lpstr>
      <vt:lpstr>Самостійна робота з робочими зошитами на друкованій основі</vt:lpstr>
      <vt:lpstr>Метод розв’язування біологічних задач</vt:lpstr>
      <vt:lpstr>Класифікація біологічних задач</vt:lpstr>
      <vt:lpstr>Типи пізнавальних біологічних задач</vt:lpstr>
      <vt:lpstr>Методи регуляції життєдіяльності - специфічні методи МНОЗ</vt:lpstr>
      <vt:lpstr>Вибір та поєднання методів у  навчанні шкільних курсів «Біологія» та «Основи здоров’я»</vt:lpstr>
      <vt:lpstr>Ієрархія методів навчання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І Методи навчання біології та їх ВЗАЄМОзв’язок</dc:title>
  <dc:creator>User</dc:creator>
  <cp:lastModifiedBy>User</cp:lastModifiedBy>
  <cp:revision>83</cp:revision>
  <dcterms:created xsi:type="dcterms:W3CDTF">2019-01-31T16:46:52Z</dcterms:created>
  <dcterms:modified xsi:type="dcterms:W3CDTF">2021-02-24T19:47:24Z</dcterms:modified>
</cp:coreProperties>
</file>