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5684" y="2179320"/>
            <a:ext cx="8825658" cy="3329581"/>
          </a:xfrm>
        </p:spPr>
        <p:txBody>
          <a:bodyPr/>
          <a:lstStyle/>
          <a:p>
            <a:pPr lvl="0"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Сім’я як об’єкт соціальної роботи.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1493" y="5078191"/>
            <a:ext cx="8825658" cy="861420"/>
          </a:xfrm>
        </p:spPr>
        <p:txBody>
          <a:bodyPr/>
          <a:lstStyle/>
          <a:p>
            <a:pPr algn="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9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9495" y="3886524"/>
            <a:ext cx="10016229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кризу, але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престижу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повинен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запорука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становища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Картинки по запросу сімейна терап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561880"/>
            <a:ext cx="7889917" cy="3237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18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6970" y="601818"/>
            <a:ext cx="9404723" cy="1400530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653743"/>
            <a:ext cx="10795868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людьми, у межах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повсякденного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дітонародження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догляду,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похилого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сем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1804" y="1002952"/>
            <a:ext cx="1952372" cy="130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семь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677" y="3751483"/>
            <a:ext cx="4728368" cy="268841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семь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99" y="3751483"/>
            <a:ext cx="4027480" cy="26871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703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386" y="1379914"/>
            <a:ext cx="7487291" cy="486848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господарсько-економічну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роду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мікроклімату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внутрішньосімейного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передача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рекреативну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потреб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психотерапевтичну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доброзичливого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сем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916" y="2247091"/>
            <a:ext cx="3553836" cy="266537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41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002" y="436093"/>
            <a:ext cx="9404723" cy="1400530"/>
          </a:xfrm>
        </p:spPr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сім'єю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718" y="1596045"/>
            <a:ext cx="6189592" cy="48019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Сімейна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терапія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бесіди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проблемами.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діагностико-терапевтичне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утруднення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змушує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переглянути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бар'єр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позитивного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ртинки по запросу сімейна терап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918" y="2104045"/>
            <a:ext cx="4844932" cy="322995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89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668" y="756133"/>
            <a:ext cx="7043161" cy="4195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Сімейна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психопрофілактика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регулярному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Тут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лягає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подружжя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подружжям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обопільною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подружжя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довільній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про те,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подружжя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назустріч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одному,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(сексолога, нарколога, психолога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сімейна терап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126" y="2167546"/>
            <a:ext cx="3996009" cy="296703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419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048" y="872511"/>
            <a:ext cx="5580120" cy="4195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видах і формах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виживання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Картинки по запросу сімейна терап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279" y="1923030"/>
            <a:ext cx="4717443" cy="314496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828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418" y="174241"/>
            <a:ext cx="7741429" cy="4195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посередництво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розв'язанні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сімейних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конфліктів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принаймні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скористатися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обстановки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конфліктуючими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конфліктуючих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фазу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зближення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компромісного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недовіри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себе і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делікатність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рішучість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координованість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правоохоронними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з боку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переростає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екстремальну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людей.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470" y="1414605"/>
            <a:ext cx="3429504" cy="17147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470" y="3486666"/>
            <a:ext cx="3437345" cy="229156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66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666" y="207492"/>
            <a:ext cx="7758054" cy="63761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Сімейне</a:t>
            </a:r>
            <a:r>
              <a:rPr lang="ru-RU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консультування</a:t>
            </a:r>
            <a:r>
              <a:rPr lang="ru-RU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Найважливіший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соціально-особистісного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консультування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спектр проблем, як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подружжям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 та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батьками,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батьками.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проблемами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консультування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проблема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проблема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вади в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психофізіологічному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приводу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у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консультування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низка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правил:</a:t>
            </a:r>
          </a:p>
          <a:p>
            <a:pPr marL="0" indent="0">
              <a:buNone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скарги-запиту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поведінкової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стала основою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стереоскопічності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в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фіксація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так і з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аргументованих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консультантом)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батьками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висування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консультантом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шляхів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Картинки по запросу сімейна терап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009" y="1292923"/>
            <a:ext cx="3209656" cy="213121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009" y="3923536"/>
            <a:ext cx="3207199" cy="213679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430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360" y="1176712"/>
            <a:ext cx="11013439" cy="60156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Соціальне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інспектування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контроль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умов,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інспектування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дільничим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інспектором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міліції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опікунської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міліції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інспектування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аморальний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міліції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наркологічному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неблагополучна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інспектування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наркологічному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притулку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бродяжництва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668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</TotalTime>
  <Words>845</Words>
  <Application>Microsoft Office PowerPoint</Application>
  <PresentationFormat>Широкоэкранный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Ион</vt:lpstr>
      <vt:lpstr>Сім’я як об’єкт соціальної роботи.  </vt:lpstr>
      <vt:lpstr>Сутність поняття “сім'я”</vt:lpstr>
      <vt:lpstr>Функції сім'ї: </vt:lpstr>
      <vt:lpstr>Напрями соціальної роботи з сім'єю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Сім’я як об’єкт соціальної роботи.</dc:title>
  <dc:creator>admin</dc:creator>
  <cp:lastModifiedBy>Olga Malinovska</cp:lastModifiedBy>
  <cp:revision>4</cp:revision>
  <dcterms:created xsi:type="dcterms:W3CDTF">2019-12-05T13:54:32Z</dcterms:created>
  <dcterms:modified xsi:type="dcterms:W3CDTF">2021-11-08T19:12:04Z</dcterms:modified>
</cp:coreProperties>
</file>