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F04EE6-87A5-4529-94CD-DF1E695A19D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26A22B-121A-41F4-A641-FF1826469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расивые картинки бухгалтерия: 6 тыс изображений найдено в Яндекс.Картинках  | Первое апреля, Успешный бизнес, Финан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692696"/>
            <a:ext cx="5184576" cy="18722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контролю та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ревізії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установах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66754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 в державному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секторі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283968" cy="5661248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державного сектору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По-перше, через систему контролю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контролюючим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органам (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Рахункова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палата,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казначейська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служба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інспекція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контролю)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уможливлюється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оптимізація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593283" cy="56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йснюють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220072" cy="4525963"/>
          </a:xfrm>
        </p:spPr>
        <p:txBody>
          <a:bodyPr>
            <a:normAutofit lnSpcReduction="10000"/>
          </a:bodyPr>
          <a:lstStyle/>
          <a:p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Рахункова плата (здійснює контроль від імені Верховної ради України, за надходженням та використанням коштів Державного бюджету України (ст.98 Конституції України)</a:t>
            </a:r>
          </a:p>
          <a:p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фінансова інспекція України (здійснює державний фінансовий контроль за використанням і збереженням державних фінансових ресурсів, необоротних та інших активів правильністю визначення потреби в бюджетних коштах та взяттям </a:t>
            </a:r>
            <a:r>
              <a:rPr lang="uk-UA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язань</a:t>
            </a: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ефективним використанням коштів і майна)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7410" name="Picture 2" descr="BAS Бухгалтер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89040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засади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516216" cy="558924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Державною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фінансовою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інспекцією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структурними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органами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казначейської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органами,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контролюють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справляння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бюджету, органами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органами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звітування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Что такое 1С:Підприємство Бухгалтерія на базе платформы 8.3? | Группа  компаний А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594528" cy="228714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155632" cy="48991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бюджетом; 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виявленні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бюджетними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коштами;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запобіганні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зловживанням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бюджетному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 контролю за доступом до них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22413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</a:t>
            </a:r>
            <a:r>
              <a:rPr lang="uk-UA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ізовується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принципах: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6831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оперативна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об’єктивного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контролю;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об’єктивності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неупередженості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 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базуватися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зловживати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повноваженнями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виявлених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єдиною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правовою базою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єдиними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стандартами контролю;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обґрунтованості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контролю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ґрунтуються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підтверджуються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документально;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контролю;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контролю,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бездіяльність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контролю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454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принципи, організація проведення контролю та ревізії в бюджетних установах. </vt:lpstr>
      <vt:lpstr>Форми та органи контролю в державному секторі економіки</vt:lpstr>
      <vt:lpstr>Органи, що здійснюють державний фінансовий контроль</vt:lpstr>
      <vt:lpstr>Основні засади здійснення державного фінансового контролю за використанням бюджетних коштів</vt:lpstr>
      <vt:lpstr>Державний контроль за дотриманням бюджетного законодавства полягає у:</vt:lpstr>
      <vt:lpstr>Державний контроль за дотриманням бюджетного законодавства організовується на принципах: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putnik</dc:creator>
  <cp:lastModifiedBy>putnik</cp:lastModifiedBy>
  <cp:revision>7</cp:revision>
  <dcterms:created xsi:type="dcterms:W3CDTF">2021-03-14T14:43:09Z</dcterms:created>
  <dcterms:modified xsi:type="dcterms:W3CDTF">2021-03-14T15:54:14Z</dcterms:modified>
</cp:coreProperties>
</file>