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73" r:id="rId5"/>
    <p:sldId id="259" r:id="rId6"/>
    <p:sldId id="260" r:id="rId7"/>
    <p:sldId id="261" r:id="rId8"/>
    <p:sldId id="262" r:id="rId9"/>
    <p:sldId id="272" r:id="rId10"/>
    <p:sldId id="274" r:id="rId11"/>
    <p:sldId id="263" r:id="rId12"/>
    <p:sldId id="275" r:id="rId13"/>
    <p:sldId id="276" r:id="rId14"/>
    <p:sldId id="264" r:id="rId15"/>
    <p:sldId id="266" r:id="rId16"/>
    <p:sldId id="265" r:id="rId17"/>
    <p:sldId id="267" r:id="rId18"/>
    <p:sldId id="268" r:id="rId19"/>
    <p:sldId id="277" r:id="rId20"/>
    <p:sldId id="278" r:id="rId2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0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9/21/2014</a:t>
            </a:fld>
            <a:endParaRPr lang="en-US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‹№›</a:t>
            </a:fld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9/21/2014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9/21/2014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9/21/2014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9/21/2014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‹№›</a:t>
            </a:fld>
            <a:endParaRPr lang="en-US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9/21/2014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9/21/2014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9/21/2014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9/21/2014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‹№›</a:t>
            </a:fld>
            <a:endParaRPr lang="en-US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9/21/2014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9/21/2014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‹№›</a:t>
            </a:fld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9/21/2014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‹№›</a:t>
            </a:fld>
            <a:endParaRPr lang="en-US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219200"/>
            <a:ext cx="7315200" cy="1679682"/>
          </a:xfrm>
        </p:spPr>
        <p:txBody>
          <a:bodyPr>
            <a:noAutofit/>
          </a:bodyPr>
          <a:lstStyle/>
          <a:p>
            <a:r>
              <a:rPr lang="uk-UA" sz="8000" dirty="0" smtClean="0"/>
              <a:t>Основи техніки мовлення </a:t>
            </a:r>
            <a:endParaRPr lang="ru-RU" sz="8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2924556"/>
            <a:ext cx="4800600" cy="369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866888" cy="147796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err="1" smtClean="0"/>
              <a:t>Правильне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дихання</a:t>
            </a:r>
            <a:r>
              <a:rPr lang="ru-RU" sz="3200" b="1" dirty="0" smtClean="0"/>
              <a:t>, постановка </a:t>
            </a:r>
            <a:r>
              <a:rPr lang="ru-RU" sz="3200" b="1" dirty="0" err="1" smtClean="0"/>
              <a:t>його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вимагає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дотримання</a:t>
            </a:r>
            <a:r>
              <a:rPr lang="ru-RU" sz="3200" b="1" dirty="0" smtClean="0"/>
              <a:t> таких </a:t>
            </a:r>
            <a:r>
              <a:rPr lang="ru-RU" sz="3200" b="1" dirty="0" err="1" smtClean="0"/>
              <a:t>вимог</a:t>
            </a:r>
            <a:r>
              <a:rPr lang="ru-RU" sz="3200" b="1" dirty="0" smtClean="0"/>
              <a:t>.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0" y="1524000"/>
            <a:ext cx="5029200" cy="53340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   1.     </a:t>
            </a:r>
            <a:r>
              <a:rPr lang="ru-RU" dirty="0" err="1" smtClean="0"/>
              <a:t>Вдихати</a:t>
            </a:r>
            <a:r>
              <a:rPr lang="ru-RU" dirty="0" smtClean="0"/>
              <a:t> </a:t>
            </a:r>
            <a:r>
              <a:rPr lang="ru-RU" dirty="0" err="1" smtClean="0"/>
              <a:t>глибоко</a:t>
            </a:r>
            <a:r>
              <a:rPr lang="ru-RU" dirty="0" smtClean="0"/>
              <a:t> носом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ротом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   2.     </a:t>
            </a:r>
            <a:r>
              <a:rPr lang="ru-RU" dirty="0" err="1" smtClean="0"/>
              <a:t>Вдихати</a:t>
            </a:r>
            <a:r>
              <a:rPr lang="ru-RU" dirty="0" smtClean="0"/>
              <a:t> </a:t>
            </a:r>
            <a:r>
              <a:rPr lang="ru-RU" dirty="0" err="1" smtClean="0"/>
              <a:t>непомітно</a:t>
            </a:r>
            <a:r>
              <a:rPr lang="ru-RU" dirty="0" smtClean="0"/>
              <a:t> (</a:t>
            </a:r>
            <a:r>
              <a:rPr lang="ru-RU" dirty="0" err="1" smtClean="0"/>
              <a:t>безшумно</a:t>
            </a:r>
            <a:r>
              <a:rPr lang="ru-RU" dirty="0" smtClean="0"/>
              <a:t>).</a:t>
            </a:r>
          </a:p>
          <a:p>
            <a:pPr>
              <a:buNone/>
            </a:pPr>
            <a:r>
              <a:rPr lang="ru-RU" dirty="0" smtClean="0"/>
              <a:t>   3.     Не </a:t>
            </a:r>
            <a:r>
              <a:rPr lang="ru-RU" dirty="0" err="1" smtClean="0"/>
              <a:t>переповнювати</a:t>
            </a:r>
            <a:r>
              <a:rPr lang="ru-RU" dirty="0" smtClean="0"/>
              <a:t> запас </a:t>
            </a:r>
            <a:r>
              <a:rPr lang="ru-RU" dirty="0" err="1" smtClean="0"/>
              <a:t>повітря</a:t>
            </a:r>
            <a:r>
              <a:rPr lang="ru-RU" dirty="0" smtClean="0"/>
              <a:t>, </a:t>
            </a:r>
            <a:r>
              <a:rPr lang="ru-RU" dirty="0" err="1" smtClean="0"/>
              <a:t>вдихаючи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   4.     </a:t>
            </a:r>
            <a:r>
              <a:rPr lang="ru-RU" dirty="0" err="1" smtClean="0"/>
              <a:t>Непомітно</a:t>
            </a:r>
            <a:r>
              <a:rPr lang="ru-RU" dirty="0" smtClean="0"/>
              <a:t> </a:t>
            </a:r>
            <a:r>
              <a:rPr lang="ru-RU" dirty="0" err="1" smtClean="0"/>
              <a:t>поповнювати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резерв при </a:t>
            </a:r>
            <a:r>
              <a:rPr lang="ru-RU" dirty="0" err="1" smtClean="0"/>
              <a:t>найменшій</a:t>
            </a:r>
            <a:r>
              <a:rPr lang="ru-RU" dirty="0" smtClean="0"/>
              <a:t> </a:t>
            </a:r>
            <a:r>
              <a:rPr lang="ru-RU" dirty="0" err="1" smtClean="0"/>
              <a:t>можливості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   5.     Не </a:t>
            </a:r>
            <a:r>
              <a:rPr lang="ru-RU" dirty="0" err="1" smtClean="0"/>
              <a:t>затримувати</a:t>
            </a:r>
            <a:r>
              <a:rPr lang="ru-RU" dirty="0" smtClean="0"/>
              <a:t> </a:t>
            </a:r>
            <a:r>
              <a:rPr lang="ru-RU" dirty="0" err="1" smtClean="0"/>
              <a:t>дихання</a:t>
            </a:r>
            <a:r>
              <a:rPr lang="ru-RU" dirty="0" smtClean="0"/>
              <a:t> в паузах.</a:t>
            </a:r>
          </a:p>
          <a:p>
            <a:pPr>
              <a:buNone/>
            </a:pPr>
            <a:r>
              <a:rPr lang="ru-RU" dirty="0" smtClean="0"/>
              <a:t>   6.     Не </a:t>
            </a:r>
            <a:r>
              <a:rPr lang="ru-RU" dirty="0" err="1" smtClean="0"/>
              <a:t>витрачати</a:t>
            </a:r>
            <a:r>
              <a:rPr lang="ru-RU" dirty="0" smtClean="0"/>
              <a:t> запасу </a:t>
            </a:r>
            <a:r>
              <a:rPr lang="ru-RU" dirty="0" err="1" smtClean="0"/>
              <a:t>повітря</a:t>
            </a:r>
            <a:r>
              <a:rPr lang="ru-RU" dirty="0" smtClean="0"/>
              <a:t> до </a:t>
            </a:r>
            <a:r>
              <a:rPr lang="ru-RU" dirty="0" err="1" smtClean="0"/>
              <a:t>останку</a:t>
            </a:r>
            <a:r>
              <a:rPr lang="ru-RU" dirty="0" smtClean="0"/>
              <a:t>, </a:t>
            </a:r>
            <a:r>
              <a:rPr lang="ru-RU" dirty="0" err="1" smtClean="0"/>
              <a:t>щоб</a:t>
            </a:r>
            <a:r>
              <a:rPr lang="ru-RU" dirty="0" smtClean="0"/>
              <a:t> не </a:t>
            </a:r>
            <a:r>
              <a:rPr lang="ru-RU" dirty="0" err="1" smtClean="0"/>
              <a:t>захлиснутись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0" y="2590800"/>
            <a:ext cx="35052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Основні вади мовного дихання, їх причини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62000" y="1447800"/>
            <a:ext cx="4648200" cy="4800600"/>
          </a:xfrm>
        </p:spPr>
        <p:txBody>
          <a:bodyPr/>
          <a:lstStyle/>
          <a:p>
            <a:pPr>
              <a:buNone/>
            </a:pPr>
            <a:r>
              <a:rPr lang="uk-UA" dirty="0" smtClean="0"/>
              <a:t>    Мова й читання вимагають великої кількості повітря, економного його витрачення і вчасного його відновлення. У мовному диханні видох довше вдиху.</a:t>
            </a:r>
            <a:endParaRPr lang="ru-R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3276600"/>
            <a:ext cx="3657601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304800"/>
            <a:ext cx="4648200" cy="6553200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 smtClean="0"/>
              <a:t>Однією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причин </a:t>
            </a:r>
            <a:r>
              <a:rPr lang="ru-RU" dirty="0" err="1" smtClean="0"/>
              <a:t>швидкої</a:t>
            </a:r>
            <a:r>
              <a:rPr lang="ru-RU" dirty="0" smtClean="0"/>
              <a:t> </a:t>
            </a:r>
            <a:r>
              <a:rPr lang="ru-RU" dirty="0" err="1" smtClean="0"/>
              <a:t>перевтоми</a:t>
            </a:r>
            <a:r>
              <a:rPr lang="ru-RU" dirty="0" smtClean="0"/>
              <a:t> </a:t>
            </a:r>
            <a:r>
              <a:rPr lang="ru-RU" dirty="0" err="1" smtClean="0"/>
              <a:t>голосотворчого</a:t>
            </a:r>
            <a:r>
              <a:rPr lang="ru-RU" dirty="0" smtClean="0"/>
              <a:t> </a:t>
            </a:r>
            <a:r>
              <a:rPr lang="ru-RU" dirty="0" err="1" smtClean="0"/>
              <a:t>апарату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невміння</a:t>
            </a:r>
            <a:r>
              <a:rPr lang="ru-RU" dirty="0" smtClean="0"/>
              <a:t> </a:t>
            </a:r>
            <a:r>
              <a:rPr lang="ru-RU" dirty="0" err="1" smtClean="0"/>
              <a:t>володіти</a:t>
            </a:r>
            <a:r>
              <a:rPr lang="ru-RU" dirty="0" smtClean="0"/>
              <a:t> </a:t>
            </a:r>
            <a:r>
              <a:rPr lang="ru-RU" dirty="0" err="1" smtClean="0"/>
              <a:t>своїм</a:t>
            </a:r>
            <a:r>
              <a:rPr lang="ru-RU" dirty="0" smtClean="0"/>
              <a:t> </a:t>
            </a:r>
            <a:r>
              <a:rPr lang="ru-RU" dirty="0" err="1" smtClean="0"/>
              <a:t>дихальним</a:t>
            </a:r>
            <a:r>
              <a:rPr lang="ru-RU" dirty="0" smtClean="0"/>
              <a:t> </a:t>
            </a:r>
            <a:r>
              <a:rPr lang="ru-RU" dirty="0" err="1" smtClean="0"/>
              <a:t>апаратом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smtClean="0"/>
              <a:t>При </a:t>
            </a:r>
            <a:r>
              <a:rPr lang="ru-RU" dirty="0" err="1" smtClean="0"/>
              <a:t>звичайному</a:t>
            </a:r>
            <a:r>
              <a:rPr lang="ru-RU" dirty="0" smtClean="0"/>
              <a:t> </a:t>
            </a:r>
            <a:r>
              <a:rPr lang="ru-RU" dirty="0" err="1" smtClean="0"/>
              <a:t>фізіологічному</a:t>
            </a:r>
            <a:r>
              <a:rPr lang="ru-RU" dirty="0" smtClean="0"/>
              <a:t> </a:t>
            </a:r>
            <a:r>
              <a:rPr lang="ru-RU" dirty="0" err="1" smtClean="0"/>
              <a:t>диханні</a:t>
            </a:r>
            <a:r>
              <a:rPr lang="ru-RU" dirty="0" smtClean="0"/>
              <a:t> </a:t>
            </a:r>
            <a:r>
              <a:rPr lang="ru-RU" dirty="0" err="1" smtClean="0"/>
              <a:t>співвідношення</a:t>
            </a:r>
            <a:r>
              <a:rPr lang="ru-RU" dirty="0" smtClean="0"/>
              <a:t> </a:t>
            </a:r>
            <a:r>
              <a:rPr lang="ru-RU" dirty="0" err="1" smtClean="0"/>
              <a:t>вдиху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видиху</a:t>
            </a:r>
            <a:r>
              <a:rPr lang="ru-RU" dirty="0" smtClean="0"/>
              <a:t> – 1 : 1, а при </a:t>
            </a:r>
            <a:r>
              <a:rPr lang="ru-RU" dirty="0" err="1" smtClean="0"/>
              <a:t>фонаційному</a:t>
            </a:r>
            <a:r>
              <a:rPr lang="ru-RU" dirty="0" smtClean="0"/>
              <a:t> (</a:t>
            </a:r>
            <a:r>
              <a:rPr lang="ru-RU" dirty="0" err="1" smtClean="0"/>
              <a:t>звукотворчому</a:t>
            </a:r>
            <a:r>
              <a:rPr lang="ru-RU" dirty="0" smtClean="0"/>
              <a:t>) – 1 : 10; 1 : 15; </a:t>
            </a:r>
            <a:r>
              <a:rPr lang="ru-RU" dirty="0" err="1" smtClean="0"/>
              <a:t>навіть</a:t>
            </a:r>
            <a:r>
              <a:rPr lang="ru-RU" dirty="0" smtClean="0"/>
              <a:t> 1 : 30. </a:t>
            </a:r>
            <a:r>
              <a:rPr lang="ru-RU" dirty="0" err="1" smtClean="0"/>
              <a:t>Тобто</a:t>
            </a:r>
            <a:r>
              <a:rPr lang="ru-RU" dirty="0" smtClean="0"/>
              <a:t> </a:t>
            </a:r>
            <a:r>
              <a:rPr lang="ru-RU" dirty="0" err="1" smtClean="0"/>
              <a:t>вдих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бути </a:t>
            </a:r>
            <a:r>
              <a:rPr lang="ru-RU" dirty="0" err="1" smtClean="0"/>
              <a:t>активним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коротким, а </a:t>
            </a:r>
            <a:r>
              <a:rPr lang="ru-RU" dirty="0" err="1" smtClean="0"/>
              <a:t>видих</a:t>
            </a:r>
            <a:r>
              <a:rPr lang="ru-RU" dirty="0" smtClean="0"/>
              <a:t> – </a:t>
            </a:r>
            <a:r>
              <a:rPr lang="ru-RU" dirty="0" err="1" smtClean="0"/>
              <a:t>тривалим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рівним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914400"/>
            <a:ext cx="3429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381000"/>
            <a:ext cx="5029200" cy="58674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uk-UA" dirty="0" smtClean="0"/>
              <a:t> Вади мовного дихання можуть хвороби:</a:t>
            </a:r>
          </a:p>
          <a:p>
            <a:pPr>
              <a:buNone/>
            </a:pPr>
            <a:r>
              <a:rPr lang="ru-RU" dirty="0" smtClean="0"/>
              <a:t>   </a:t>
            </a:r>
            <a:r>
              <a:rPr lang="ru-RU" dirty="0" err="1" smtClean="0"/>
              <a:t>функціональних</a:t>
            </a:r>
            <a:r>
              <a:rPr lang="ru-RU" dirty="0" smtClean="0"/>
              <a:t> </a:t>
            </a:r>
            <a:r>
              <a:rPr lang="ru-RU" dirty="0" err="1" smtClean="0"/>
              <a:t>порушеннях</a:t>
            </a:r>
            <a:r>
              <a:rPr lang="ru-RU" dirty="0" smtClean="0"/>
              <a:t> реберного каркасу </a:t>
            </a:r>
            <a:r>
              <a:rPr lang="ru-RU" dirty="0" err="1" smtClean="0"/>
              <a:t>або</a:t>
            </a:r>
            <a:r>
              <a:rPr lang="ru-RU" dirty="0" smtClean="0"/>
              <a:t> грудного </a:t>
            </a:r>
            <a:r>
              <a:rPr lang="ru-RU" dirty="0" err="1" smtClean="0"/>
              <a:t>відділу</a:t>
            </a:r>
            <a:r>
              <a:rPr lang="ru-RU" dirty="0" smtClean="0"/>
              <a:t> хребта (</a:t>
            </a:r>
            <a:r>
              <a:rPr lang="ru-RU" dirty="0" err="1" smtClean="0"/>
              <a:t>обмеження</a:t>
            </a:r>
            <a:r>
              <a:rPr lang="ru-RU" dirty="0" smtClean="0"/>
              <a:t> </a:t>
            </a:r>
            <a:r>
              <a:rPr lang="ru-RU" dirty="0" err="1" smtClean="0"/>
              <a:t>рухливості</a:t>
            </a:r>
            <a:r>
              <a:rPr lang="ru-RU" dirty="0" smtClean="0"/>
              <a:t>), </a:t>
            </a:r>
            <a:r>
              <a:rPr lang="ru-RU" dirty="0" err="1" smtClean="0"/>
              <a:t>пухлинах</a:t>
            </a:r>
            <a:r>
              <a:rPr lang="ru-RU" dirty="0" smtClean="0"/>
              <a:t> </a:t>
            </a:r>
            <a:r>
              <a:rPr lang="ru-RU" dirty="0" err="1" smtClean="0"/>
              <a:t>плеври</a:t>
            </a:r>
            <a:r>
              <a:rPr lang="ru-RU" dirty="0" smtClean="0"/>
              <a:t>, </a:t>
            </a:r>
            <a:r>
              <a:rPr lang="ru-RU" dirty="0" err="1" smtClean="0"/>
              <a:t>перикардиті</a:t>
            </a:r>
            <a:r>
              <a:rPr lang="ru-RU" dirty="0" smtClean="0"/>
              <a:t>, </a:t>
            </a:r>
            <a:r>
              <a:rPr lang="ru-RU" dirty="0" err="1" smtClean="0"/>
              <a:t>сухий</a:t>
            </a:r>
            <a:r>
              <a:rPr lang="ru-RU" dirty="0" smtClean="0"/>
              <a:t> </a:t>
            </a:r>
            <a:r>
              <a:rPr lang="ru-RU" dirty="0" err="1" smtClean="0"/>
              <a:t>перекардит</a:t>
            </a:r>
            <a:r>
              <a:rPr lang="ru-RU" dirty="0" smtClean="0"/>
              <a:t>. </a:t>
            </a:r>
          </a:p>
          <a:p>
            <a:pPr>
              <a:buNone/>
            </a:pP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непоставлене</a:t>
            </a:r>
            <a:r>
              <a:rPr lang="ru-RU" dirty="0" smtClean="0"/>
              <a:t> правильно </a:t>
            </a:r>
            <a:r>
              <a:rPr lang="ru-RU" dirty="0" err="1" smtClean="0"/>
              <a:t>дихання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1200" y="457200"/>
            <a:ext cx="2930769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4038600"/>
            <a:ext cx="3813188" cy="250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Процес </a:t>
            </a:r>
            <a:r>
              <a:rPr lang="uk-UA" dirty="0" err="1" smtClean="0"/>
              <a:t>голосоутворення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90600" y="1295400"/>
            <a:ext cx="5410200" cy="4343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dirty="0" err="1" smtClean="0"/>
              <a:t>Голосоутворення</a:t>
            </a:r>
            <a:r>
              <a:rPr lang="ru-RU" dirty="0" smtClean="0"/>
              <a:t> </a:t>
            </a:r>
            <a:r>
              <a:rPr lang="ru-RU" dirty="0" err="1" smtClean="0"/>
              <a:t>відбувається</a:t>
            </a:r>
            <a:r>
              <a:rPr lang="ru-RU" dirty="0" smtClean="0"/>
              <a:t> шляхом </a:t>
            </a:r>
            <a:r>
              <a:rPr lang="ru-RU" dirty="0" err="1" smtClean="0"/>
              <a:t>видихання</a:t>
            </a:r>
            <a:r>
              <a:rPr lang="ru-RU" dirty="0" smtClean="0"/>
              <a:t> </a:t>
            </a:r>
            <a:r>
              <a:rPr lang="ru-RU" dirty="0" err="1" smtClean="0"/>
              <a:t>повітря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легень</a:t>
            </a:r>
            <a:r>
              <a:rPr lang="ru-RU" dirty="0" smtClean="0"/>
              <a:t> через рот та </a:t>
            </a:r>
            <a:r>
              <a:rPr lang="ru-RU" dirty="0" err="1" smtClean="0"/>
              <a:t>ніс</a:t>
            </a:r>
            <a:r>
              <a:rPr lang="ru-RU" dirty="0" smtClean="0"/>
              <a:t>, при </a:t>
            </a:r>
            <a:r>
              <a:rPr lang="ru-RU" dirty="0" err="1" smtClean="0"/>
              <a:t>чому</a:t>
            </a:r>
            <a:r>
              <a:rPr lang="ru-RU" dirty="0" smtClean="0"/>
              <a:t> </a:t>
            </a:r>
            <a:r>
              <a:rPr lang="ru-RU" dirty="0" err="1" smtClean="0"/>
              <a:t>голосові</a:t>
            </a:r>
            <a:r>
              <a:rPr lang="ru-RU" dirty="0" smtClean="0"/>
              <a:t> </a:t>
            </a:r>
            <a:r>
              <a:rPr lang="ru-RU" dirty="0" err="1" smtClean="0"/>
              <a:t>зв'язки</a:t>
            </a:r>
            <a:r>
              <a:rPr lang="ru-RU" dirty="0" smtClean="0"/>
              <a:t> </a:t>
            </a:r>
            <a:r>
              <a:rPr lang="ru-RU" dirty="0" err="1" smtClean="0"/>
              <a:t>вібрують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створюють</a:t>
            </a:r>
            <a:r>
              <a:rPr lang="ru-RU" dirty="0" smtClean="0"/>
              <a:t> у </a:t>
            </a:r>
            <a:r>
              <a:rPr lang="ru-RU" dirty="0" err="1" smtClean="0"/>
              <a:t>повітрі</a:t>
            </a:r>
            <a:r>
              <a:rPr lang="ru-RU" dirty="0" smtClean="0"/>
              <a:t> </a:t>
            </a:r>
            <a:r>
              <a:rPr lang="ru-RU" dirty="0" err="1" smtClean="0"/>
              <a:t>звукові</a:t>
            </a:r>
            <a:r>
              <a:rPr lang="ru-RU" dirty="0" smtClean="0"/>
              <a:t> </a:t>
            </a:r>
            <a:r>
              <a:rPr lang="ru-RU" dirty="0" err="1" smtClean="0"/>
              <a:t>хвилі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38750" y="3276600"/>
            <a:ext cx="390525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304800"/>
            <a:ext cx="5029200" cy="6553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 До голосового </a:t>
            </a:r>
            <a:r>
              <a:rPr lang="ru-RU" dirty="0" err="1" smtClean="0"/>
              <a:t>апарату</a:t>
            </a:r>
            <a:r>
              <a:rPr lang="ru-RU" dirty="0" smtClean="0"/>
              <a:t> </a:t>
            </a:r>
            <a:r>
              <a:rPr lang="ru-RU" dirty="0" err="1" smtClean="0"/>
              <a:t>людини</a:t>
            </a:r>
            <a:r>
              <a:rPr lang="ru-RU" dirty="0" smtClean="0"/>
              <a:t> </a:t>
            </a:r>
            <a:r>
              <a:rPr lang="ru-RU" dirty="0" err="1" smtClean="0"/>
              <a:t>входять</a:t>
            </a:r>
            <a:r>
              <a:rPr lang="ru-RU" dirty="0" smtClean="0"/>
              <a:t> </a:t>
            </a:r>
            <a:r>
              <a:rPr lang="ru-RU" dirty="0" err="1" smtClean="0"/>
              <a:t>ротова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носова</a:t>
            </a:r>
            <a:r>
              <a:rPr lang="ru-RU" dirty="0" smtClean="0"/>
              <a:t> </a:t>
            </a:r>
            <a:r>
              <a:rPr lang="ru-RU" dirty="0" err="1" smtClean="0"/>
              <a:t>порожнини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додатковими</a:t>
            </a:r>
            <a:r>
              <a:rPr lang="ru-RU" dirty="0" smtClean="0"/>
              <a:t> </a:t>
            </a:r>
            <a:r>
              <a:rPr lang="ru-RU" dirty="0" err="1" smtClean="0"/>
              <a:t>порожнинами</a:t>
            </a:r>
            <a:r>
              <a:rPr lang="ru-RU" dirty="0" smtClean="0"/>
              <a:t>, </a:t>
            </a:r>
            <a:r>
              <a:rPr lang="ru-RU" dirty="0" err="1" smtClean="0"/>
              <a:t>пелька</a:t>
            </a:r>
            <a:r>
              <a:rPr lang="ru-RU" dirty="0" smtClean="0"/>
              <a:t>, гортань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голосовими</a:t>
            </a:r>
            <a:r>
              <a:rPr lang="ru-RU" dirty="0" smtClean="0"/>
              <a:t> </a:t>
            </a:r>
            <a:r>
              <a:rPr lang="ru-RU" dirty="0" err="1" smtClean="0"/>
              <a:t>зв'язками</a:t>
            </a:r>
            <a:r>
              <a:rPr lang="ru-RU" dirty="0" smtClean="0"/>
              <a:t>, трахея, бронхи, </a:t>
            </a:r>
            <a:r>
              <a:rPr lang="ru-RU" dirty="0" err="1" smtClean="0"/>
              <a:t>легені</a:t>
            </a:r>
            <a:r>
              <a:rPr lang="ru-RU" dirty="0" smtClean="0"/>
              <a:t>, </a:t>
            </a:r>
            <a:r>
              <a:rPr lang="ru-RU" dirty="0" err="1" smtClean="0"/>
              <a:t>грудна</a:t>
            </a:r>
            <a:r>
              <a:rPr lang="ru-RU" dirty="0" smtClean="0"/>
              <a:t> </a:t>
            </a:r>
            <a:r>
              <a:rPr lang="ru-RU" dirty="0" err="1" smtClean="0"/>
              <a:t>клітка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дихальними</a:t>
            </a:r>
            <a:r>
              <a:rPr lang="ru-RU" dirty="0" smtClean="0"/>
              <a:t> </a:t>
            </a:r>
            <a:r>
              <a:rPr lang="ru-RU" dirty="0" err="1" smtClean="0"/>
              <a:t>м'язами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діафрагмою</a:t>
            </a:r>
            <a:r>
              <a:rPr lang="ru-RU" dirty="0" smtClean="0"/>
              <a:t>, </a:t>
            </a:r>
            <a:r>
              <a:rPr lang="ru-RU" dirty="0" err="1" smtClean="0"/>
              <a:t>м'язи</a:t>
            </a:r>
            <a:r>
              <a:rPr lang="ru-RU" dirty="0" smtClean="0"/>
              <a:t> </a:t>
            </a:r>
            <a:r>
              <a:rPr lang="ru-RU" dirty="0" err="1" smtClean="0"/>
              <a:t>черевної</a:t>
            </a:r>
            <a:r>
              <a:rPr lang="ru-RU" dirty="0" smtClean="0"/>
              <a:t> </a:t>
            </a:r>
            <a:r>
              <a:rPr lang="ru-RU" dirty="0" err="1" smtClean="0"/>
              <a:t>порожнини</a:t>
            </a:r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762000"/>
            <a:ext cx="37338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62000" y="381000"/>
            <a:ext cx="8171688" cy="58674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Центральна </a:t>
            </a:r>
            <a:r>
              <a:rPr lang="ru-RU" dirty="0" err="1" smtClean="0"/>
              <a:t>нервова</a:t>
            </a:r>
            <a:r>
              <a:rPr lang="ru-RU" dirty="0" smtClean="0"/>
              <a:t> система </a:t>
            </a:r>
            <a:r>
              <a:rPr lang="ru-RU" dirty="0" err="1" smtClean="0"/>
              <a:t>організовує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функції</a:t>
            </a:r>
            <a:r>
              <a:rPr lang="ru-RU" dirty="0" smtClean="0"/>
              <a:t> в </a:t>
            </a:r>
            <a:r>
              <a:rPr lang="ru-RU" dirty="0" err="1" smtClean="0"/>
              <a:t>єдиний</a:t>
            </a:r>
            <a:r>
              <a:rPr lang="ru-RU" dirty="0" smtClean="0"/>
              <a:t>, </a:t>
            </a:r>
            <a:r>
              <a:rPr lang="ru-RU" dirty="0" err="1" smtClean="0"/>
              <a:t>цілісний</a:t>
            </a:r>
            <a:r>
              <a:rPr lang="ru-RU" dirty="0" smtClean="0"/>
              <a:t> </a:t>
            </a:r>
            <a:r>
              <a:rPr lang="ru-RU" dirty="0" err="1" smtClean="0"/>
              <a:t>процес</a:t>
            </a:r>
            <a:r>
              <a:rPr lang="ru-RU" dirty="0" smtClean="0"/>
              <a:t> </a:t>
            </a:r>
            <a:r>
              <a:rPr lang="ru-RU" dirty="0" err="1" smtClean="0"/>
              <a:t>звукотворення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складним</a:t>
            </a:r>
            <a:r>
              <a:rPr lang="ru-RU" dirty="0" smtClean="0"/>
              <a:t> </a:t>
            </a:r>
            <a:r>
              <a:rPr lang="ru-RU" dirty="0" err="1" smtClean="0"/>
              <a:t>психофізичним</a:t>
            </a:r>
            <a:r>
              <a:rPr lang="ru-RU" dirty="0" smtClean="0"/>
              <a:t> актом.</a:t>
            </a:r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3429000"/>
            <a:ext cx="4191000" cy="3139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92689" y="2514600"/>
            <a:ext cx="4122711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Вдосконалення техніки мовлення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447800"/>
            <a:ext cx="8095488" cy="48006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Самоконтроль та </a:t>
            </a:r>
            <a:r>
              <a:rPr lang="ru-RU" dirty="0" err="1" smtClean="0"/>
              <a:t>розвиток</a:t>
            </a:r>
            <a:r>
              <a:rPr lang="ru-RU" dirty="0" smtClean="0"/>
              <a:t> </a:t>
            </a:r>
            <a:r>
              <a:rPr lang="ru-RU" dirty="0" err="1" smtClean="0"/>
              <a:t>культури</a:t>
            </a:r>
            <a:r>
              <a:rPr lang="ru-RU" dirty="0" smtClean="0"/>
              <a:t> </a:t>
            </a:r>
            <a:r>
              <a:rPr lang="ru-RU" dirty="0" err="1" smtClean="0"/>
              <a:t>мовлення</a:t>
            </a:r>
            <a:r>
              <a:rPr lang="ru-RU" dirty="0" smtClean="0"/>
              <a:t>, </a:t>
            </a:r>
            <a:r>
              <a:rPr lang="ru-RU" dirty="0" err="1" smtClean="0"/>
              <a:t>створення</a:t>
            </a:r>
            <a:r>
              <a:rPr lang="ru-RU" dirty="0" smtClean="0"/>
              <a:t> для себе установки на </a:t>
            </a:r>
            <a:r>
              <a:rPr lang="ru-RU" dirty="0" err="1" smtClean="0"/>
              <a:t>оволодіння</a:t>
            </a:r>
            <a:r>
              <a:rPr lang="ru-RU" dirty="0" smtClean="0"/>
              <a:t> </a:t>
            </a:r>
            <a:r>
              <a:rPr lang="ru-RU" dirty="0" err="1" smtClean="0"/>
              <a:t>правильним</a:t>
            </a:r>
            <a:r>
              <a:rPr lang="ru-RU" dirty="0" smtClean="0"/>
              <a:t> </a:t>
            </a:r>
            <a:r>
              <a:rPr lang="ru-RU" dirty="0" err="1" smtClean="0"/>
              <a:t>літературним</a:t>
            </a:r>
            <a:r>
              <a:rPr lang="ru-RU" dirty="0" smtClean="0"/>
              <a:t> </a:t>
            </a:r>
            <a:r>
              <a:rPr lang="ru-RU" dirty="0" err="1" smtClean="0"/>
              <a:t>мовленням</a:t>
            </a:r>
            <a:r>
              <a:rPr lang="ru-RU" dirty="0" smtClean="0"/>
              <a:t> у </a:t>
            </a:r>
            <a:r>
              <a:rPr lang="ru-RU" dirty="0" err="1" smtClean="0"/>
              <a:t>всіх</a:t>
            </a:r>
            <a:r>
              <a:rPr lang="ru-RU" dirty="0" smtClean="0"/>
              <a:t> </a:t>
            </a:r>
            <a:r>
              <a:rPr lang="ru-RU" dirty="0" err="1" smtClean="0"/>
              <a:t>ситуаціях</a:t>
            </a:r>
            <a:r>
              <a:rPr lang="ru-RU" dirty="0" smtClean="0"/>
              <a:t> </a:t>
            </a:r>
            <a:r>
              <a:rPr lang="ru-RU" dirty="0" err="1" smtClean="0"/>
              <a:t>мовленнєвого</a:t>
            </a:r>
            <a:r>
              <a:rPr lang="ru-RU" dirty="0" smtClean="0"/>
              <a:t> </a:t>
            </a:r>
            <a:r>
              <a:rPr lang="ru-RU" dirty="0" err="1" smtClean="0"/>
              <a:t>спілкування</a:t>
            </a:r>
            <a:r>
              <a:rPr lang="ru-RU" dirty="0" smtClean="0"/>
              <a:t>;</a:t>
            </a:r>
            <a:endParaRPr lang="ru-RU" dirty="0"/>
          </a:p>
        </p:txBody>
      </p:sp>
      <p:pic>
        <p:nvPicPr>
          <p:cNvPr id="17410" name="Picture 2" descr="C:\Users\User\Desktop\49420.pngртр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1" y="3525641"/>
            <a:ext cx="4191000" cy="33323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457200"/>
            <a:ext cx="8095488" cy="57912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Самоконтроль та </a:t>
            </a:r>
            <a:r>
              <a:rPr lang="ru-RU" dirty="0" err="1" smtClean="0"/>
              <a:t>розвиток</a:t>
            </a:r>
            <a:r>
              <a:rPr lang="ru-RU" dirty="0" smtClean="0"/>
              <a:t> </a:t>
            </a:r>
            <a:r>
              <a:rPr lang="ru-RU" dirty="0" err="1" smtClean="0"/>
              <a:t>умінь</a:t>
            </a:r>
            <a:r>
              <a:rPr lang="ru-RU" dirty="0" smtClean="0"/>
              <a:t> </a:t>
            </a:r>
            <a:r>
              <a:rPr lang="ru-RU" dirty="0" err="1" smtClean="0"/>
              <a:t>виразного</a:t>
            </a:r>
            <a:r>
              <a:rPr lang="ru-RU" dirty="0" smtClean="0"/>
              <a:t> </a:t>
            </a:r>
            <a:r>
              <a:rPr lang="ru-RU" dirty="0" err="1" smtClean="0"/>
              <a:t>мовлення</a:t>
            </a:r>
            <a:r>
              <a:rPr lang="ru-RU" dirty="0" smtClean="0"/>
              <a:t>;</a:t>
            </a:r>
            <a:endParaRPr lang="ru-RU" dirty="0"/>
          </a:p>
        </p:txBody>
      </p:sp>
      <p:pic>
        <p:nvPicPr>
          <p:cNvPr id="18434" name="Picture 2" descr="C:\Users\User\Desktop\11302.jpgнг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518667"/>
            <a:ext cx="8077201" cy="53393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62000" y="304800"/>
            <a:ext cx="4724400" cy="59436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dirty="0" err="1" smtClean="0"/>
              <a:t>Розвиток</a:t>
            </a:r>
            <a:r>
              <a:rPr lang="ru-RU" dirty="0" smtClean="0"/>
              <a:t> </a:t>
            </a:r>
            <a:r>
              <a:rPr lang="ru-RU" dirty="0" err="1" smtClean="0"/>
              <a:t>загальних</a:t>
            </a:r>
            <a:r>
              <a:rPr lang="ru-RU" dirty="0" smtClean="0"/>
              <a:t> </a:t>
            </a:r>
            <a:r>
              <a:rPr lang="ru-RU" dirty="0" err="1" smtClean="0"/>
              <a:t>психологічних</a:t>
            </a:r>
            <a:r>
              <a:rPr lang="ru-RU" dirty="0" smtClean="0"/>
              <a:t> </a:t>
            </a:r>
            <a:r>
              <a:rPr lang="ru-RU" dirty="0" err="1" smtClean="0"/>
              <a:t>особливостей</a:t>
            </a:r>
            <a:r>
              <a:rPr lang="ru-RU" dirty="0" smtClean="0"/>
              <a:t> </a:t>
            </a:r>
            <a:r>
              <a:rPr lang="ru-RU" dirty="0" err="1" smtClean="0"/>
              <a:t>особистості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створюють</a:t>
            </a:r>
            <a:r>
              <a:rPr lang="ru-RU" dirty="0" smtClean="0"/>
              <a:t> </a:t>
            </a:r>
            <a:r>
              <a:rPr lang="ru-RU" dirty="0" err="1" smtClean="0"/>
              <a:t>передумови</a:t>
            </a:r>
            <a:r>
              <a:rPr lang="ru-RU" dirty="0" smtClean="0"/>
              <a:t> для </a:t>
            </a:r>
            <a:r>
              <a:rPr lang="ru-RU" dirty="0" err="1" smtClean="0"/>
              <a:t>успішного</a:t>
            </a:r>
            <a:r>
              <a:rPr lang="ru-RU" dirty="0" smtClean="0"/>
              <a:t> </a:t>
            </a:r>
            <a:r>
              <a:rPr lang="ru-RU" dirty="0" err="1" smtClean="0"/>
              <a:t>оволодіння</a:t>
            </a:r>
            <a:r>
              <a:rPr lang="ru-RU" dirty="0" smtClean="0"/>
              <a:t> </a:t>
            </a:r>
            <a:r>
              <a:rPr lang="ru-RU" dirty="0" err="1" smtClean="0"/>
              <a:t>мовленнєвими</a:t>
            </a:r>
            <a:r>
              <a:rPr lang="ru-RU" dirty="0" smtClean="0"/>
              <a:t> </a:t>
            </a:r>
            <a:r>
              <a:rPr lang="ru-RU" dirty="0" err="1" smtClean="0"/>
              <a:t>навиками</a:t>
            </a:r>
            <a:r>
              <a:rPr lang="ru-RU" dirty="0" smtClean="0"/>
              <a:t> та </a:t>
            </a:r>
            <a:r>
              <a:rPr lang="ru-RU" dirty="0" err="1" smtClean="0"/>
              <a:t>вміннями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2362200"/>
            <a:ext cx="3657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304800"/>
            <a:ext cx="6553200" cy="28194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       </a:t>
            </a:r>
            <a:r>
              <a:rPr lang="ru-RU" dirty="0" err="1" smtClean="0">
                <a:solidFill>
                  <a:srgbClr val="FF0000"/>
                </a:solidFill>
              </a:rPr>
              <a:t>Техніка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мовлення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- </a:t>
            </a:r>
            <a:r>
              <a:rPr lang="ru-RU" dirty="0" err="1" smtClean="0"/>
              <a:t>сукупність</a:t>
            </a:r>
            <a:r>
              <a:rPr lang="ru-RU" dirty="0" smtClean="0"/>
              <a:t> </a:t>
            </a:r>
            <a:r>
              <a:rPr lang="ru-RU" dirty="0" err="1" smtClean="0"/>
              <a:t>прийомів</a:t>
            </a:r>
            <a:r>
              <a:rPr lang="ru-RU" dirty="0" smtClean="0"/>
              <a:t> </a:t>
            </a:r>
            <a:r>
              <a:rPr lang="ru-RU" dirty="0" err="1" smtClean="0"/>
              <a:t>фонаційного</a:t>
            </a:r>
            <a:r>
              <a:rPr lang="ru-RU" dirty="0" smtClean="0"/>
              <a:t> </a:t>
            </a:r>
            <a:r>
              <a:rPr lang="ru-RU" dirty="0" err="1" smtClean="0"/>
              <a:t>дихання</a:t>
            </a:r>
            <a:r>
              <a:rPr lang="ru-RU" dirty="0" smtClean="0"/>
              <a:t>, </a:t>
            </a:r>
            <a:r>
              <a:rPr lang="ru-RU" dirty="0" err="1" smtClean="0"/>
              <a:t>голосоутворення</a:t>
            </a:r>
            <a:r>
              <a:rPr lang="ru-RU" dirty="0" smtClean="0"/>
              <a:t>, </a:t>
            </a:r>
            <a:r>
              <a:rPr lang="ru-RU" dirty="0" err="1" smtClean="0"/>
              <a:t>дикції</a:t>
            </a:r>
            <a:r>
              <a:rPr lang="ru-RU" dirty="0" smtClean="0"/>
              <a:t>, </a:t>
            </a:r>
            <a:r>
              <a:rPr lang="ru-RU" dirty="0" err="1" smtClean="0"/>
              <a:t>доведених</a:t>
            </a:r>
            <a:r>
              <a:rPr lang="ru-RU" dirty="0" smtClean="0"/>
              <a:t> до </a:t>
            </a:r>
            <a:r>
              <a:rPr lang="ru-RU" dirty="0" err="1" smtClean="0"/>
              <a:t>автоматичних</a:t>
            </a:r>
            <a:r>
              <a:rPr lang="ru-RU" dirty="0" smtClean="0"/>
              <a:t> </a:t>
            </a:r>
            <a:r>
              <a:rPr lang="ru-RU" dirty="0" err="1" smtClean="0"/>
              <a:t>навичок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забезпечують</a:t>
            </a:r>
            <a:r>
              <a:rPr lang="ru-RU" dirty="0" smtClean="0"/>
              <a:t> </a:t>
            </a:r>
            <a:r>
              <a:rPr lang="ru-RU" dirty="0" err="1" smtClean="0"/>
              <a:t>ефективність</a:t>
            </a:r>
            <a:r>
              <a:rPr lang="ru-RU" dirty="0" smtClean="0"/>
              <a:t> </a:t>
            </a:r>
            <a:r>
              <a:rPr lang="ru-RU" dirty="0" err="1" smtClean="0"/>
              <a:t>здійснення</a:t>
            </a:r>
            <a:r>
              <a:rPr lang="ru-RU" dirty="0" smtClean="0"/>
              <a:t> </a:t>
            </a:r>
            <a:r>
              <a:rPr lang="ru-RU" dirty="0" err="1" smtClean="0"/>
              <a:t>мовного</a:t>
            </a:r>
            <a:r>
              <a:rPr lang="ru-RU" dirty="0" smtClean="0"/>
              <a:t> </a:t>
            </a:r>
            <a:r>
              <a:rPr lang="ru-RU" dirty="0" err="1" smtClean="0"/>
              <a:t>впливу</a:t>
            </a:r>
            <a:r>
              <a:rPr lang="ru-RU" dirty="0" smtClean="0"/>
              <a:t> на </a:t>
            </a:r>
            <a:r>
              <a:rPr lang="ru-RU" dirty="0" err="1" smtClean="0"/>
              <a:t>співрозмовника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050" name="Picture 2" descr="C:\Users\User\Desktop\sovetyi-nachinayushhemu-orator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3048000"/>
            <a:ext cx="60960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304800"/>
            <a:ext cx="5410200" cy="59436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</a:t>
            </a:r>
            <a:r>
              <a:rPr lang="ru-RU" dirty="0" err="1" smtClean="0"/>
              <a:t>Засвоєння</a:t>
            </a:r>
            <a:r>
              <a:rPr lang="ru-RU" dirty="0" smtClean="0"/>
              <a:t> норм </a:t>
            </a:r>
            <a:r>
              <a:rPr lang="ru-RU" dirty="0" err="1" smtClean="0"/>
              <a:t>літературної</a:t>
            </a:r>
            <a:r>
              <a:rPr lang="ru-RU" dirty="0" smtClean="0"/>
              <a:t> </a:t>
            </a:r>
            <a:r>
              <a:rPr lang="ru-RU" dirty="0" err="1" smtClean="0"/>
              <a:t>мови</a:t>
            </a:r>
            <a:r>
              <a:rPr lang="ru-RU" dirty="0" smtClean="0"/>
              <a:t> – </a:t>
            </a:r>
            <a:r>
              <a:rPr lang="ru-RU" dirty="0" err="1" smtClean="0"/>
              <a:t>тривалий</a:t>
            </a:r>
            <a:r>
              <a:rPr lang="ru-RU" dirty="0" smtClean="0"/>
              <a:t> </a:t>
            </a:r>
            <a:r>
              <a:rPr lang="ru-RU" dirty="0" err="1" smtClean="0"/>
              <a:t>процес</a:t>
            </a:r>
            <a:r>
              <a:rPr lang="ru-RU" dirty="0" smtClean="0"/>
              <a:t>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починається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раннього</a:t>
            </a:r>
            <a:r>
              <a:rPr lang="ru-RU" dirty="0" smtClean="0"/>
              <a:t> </a:t>
            </a:r>
            <a:r>
              <a:rPr lang="ru-RU" dirty="0" err="1" smtClean="0"/>
              <a:t>дитинства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триває</a:t>
            </a:r>
            <a:r>
              <a:rPr lang="ru-RU" dirty="0" smtClean="0"/>
              <a:t> </a:t>
            </a:r>
            <a:r>
              <a:rPr lang="ru-RU" dirty="0" err="1" smtClean="0"/>
              <a:t>впродовж</a:t>
            </a:r>
            <a:r>
              <a:rPr lang="ru-RU" dirty="0" smtClean="0"/>
              <a:t> </a:t>
            </a:r>
            <a:r>
              <a:rPr lang="ru-RU" dirty="0" err="1" smtClean="0"/>
              <a:t>всього</a:t>
            </a:r>
            <a:r>
              <a:rPr lang="ru-RU" dirty="0" smtClean="0"/>
              <a:t> </a:t>
            </a:r>
            <a:r>
              <a:rPr lang="ru-RU" dirty="0" err="1" smtClean="0"/>
              <a:t>свідомого</a:t>
            </a:r>
            <a:r>
              <a:rPr lang="ru-RU" dirty="0" smtClean="0"/>
              <a:t> </a:t>
            </a:r>
            <a:r>
              <a:rPr lang="ru-RU" dirty="0" err="1" smtClean="0"/>
              <a:t>життя</a:t>
            </a:r>
            <a:r>
              <a:rPr lang="ru-RU" dirty="0" smtClean="0"/>
              <a:t>. Тому не </a:t>
            </a:r>
            <a:r>
              <a:rPr lang="ru-RU" dirty="0" err="1" smtClean="0"/>
              <a:t>лише</a:t>
            </a:r>
            <a:r>
              <a:rPr lang="ru-RU" dirty="0" smtClean="0"/>
              <a:t> </a:t>
            </a:r>
            <a:r>
              <a:rPr lang="ru-RU" dirty="0" err="1" smtClean="0"/>
              <a:t>бездоганне</a:t>
            </a:r>
            <a:r>
              <a:rPr lang="ru-RU" dirty="0" smtClean="0"/>
              <a:t> </a:t>
            </a:r>
            <a:r>
              <a:rPr lang="ru-RU" dirty="0" err="1" smtClean="0"/>
              <a:t>знання</a:t>
            </a:r>
            <a:r>
              <a:rPr lang="ru-RU" dirty="0" smtClean="0"/>
              <a:t> </a:t>
            </a:r>
            <a:r>
              <a:rPr lang="ru-RU" dirty="0" err="1" smtClean="0"/>
              <a:t>свого</a:t>
            </a:r>
            <a:r>
              <a:rPr lang="ru-RU" dirty="0" smtClean="0"/>
              <a:t> предмета, не </a:t>
            </a:r>
            <a:r>
              <a:rPr lang="ru-RU" dirty="0" err="1" smtClean="0"/>
              <a:t>лише</a:t>
            </a:r>
            <a:r>
              <a:rPr lang="ru-RU" dirty="0" smtClean="0"/>
              <a:t> </a:t>
            </a:r>
            <a:r>
              <a:rPr lang="ru-RU" dirty="0" err="1" smtClean="0"/>
              <a:t>педагогічна</a:t>
            </a:r>
            <a:r>
              <a:rPr lang="ru-RU" dirty="0" smtClean="0"/>
              <a:t> </a:t>
            </a:r>
            <a:r>
              <a:rPr lang="ru-RU" dirty="0" err="1" smtClean="0"/>
              <a:t>майстерність</a:t>
            </a:r>
            <a:r>
              <a:rPr lang="ru-RU" dirty="0" smtClean="0"/>
              <a:t>, </a:t>
            </a:r>
            <a:r>
              <a:rPr lang="ru-RU" dirty="0" err="1" smtClean="0"/>
              <a:t>досконалість</a:t>
            </a:r>
            <a:r>
              <a:rPr lang="ru-RU" dirty="0" smtClean="0"/>
              <a:t> </a:t>
            </a:r>
            <a:r>
              <a:rPr lang="ru-RU" dirty="0" err="1" smtClean="0"/>
              <a:t>методичних</a:t>
            </a:r>
            <a:r>
              <a:rPr lang="ru-RU" dirty="0" smtClean="0"/>
              <a:t> </a:t>
            </a:r>
            <a:r>
              <a:rPr lang="ru-RU" dirty="0" err="1" smtClean="0"/>
              <a:t>прийомів</a:t>
            </a:r>
            <a:r>
              <a:rPr lang="ru-RU" dirty="0" smtClean="0"/>
              <a:t>, </a:t>
            </a:r>
            <a:r>
              <a:rPr lang="ru-RU" dirty="0" err="1" smtClean="0"/>
              <a:t>але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словесно-естетичний</a:t>
            </a:r>
            <a:r>
              <a:rPr lang="ru-RU" dirty="0" smtClean="0"/>
              <a:t> </a:t>
            </a:r>
            <a:r>
              <a:rPr lang="ru-RU" dirty="0" err="1" smtClean="0"/>
              <a:t>рівень</a:t>
            </a:r>
            <a:r>
              <a:rPr lang="ru-RU" dirty="0" smtClean="0"/>
              <a:t> </a:t>
            </a:r>
            <a:r>
              <a:rPr lang="ru-RU" dirty="0" err="1" smtClean="0"/>
              <a:t>педагогічних</a:t>
            </a:r>
            <a:r>
              <a:rPr lang="ru-RU" dirty="0" smtClean="0"/>
              <a:t> </a:t>
            </a:r>
            <a:r>
              <a:rPr lang="ru-RU" dirty="0" err="1" smtClean="0"/>
              <a:t>знань</a:t>
            </a:r>
            <a:r>
              <a:rPr lang="ru-RU" dirty="0" smtClean="0"/>
              <a:t> </a:t>
            </a:r>
            <a:r>
              <a:rPr lang="ru-RU" dirty="0" err="1" smtClean="0"/>
              <a:t>формує</a:t>
            </a:r>
            <a:r>
              <a:rPr lang="ru-RU" dirty="0" smtClean="0"/>
              <a:t> </a:t>
            </a:r>
            <a:r>
              <a:rPr lang="ru-RU" dirty="0" err="1" smtClean="0"/>
              <a:t>особистість</a:t>
            </a:r>
            <a:r>
              <a:rPr lang="ru-RU" dirty="0" smtClean="0"/>
              <a:t> </a:t>
            </a:r>
            <a:r>
              <a:rPr lang="ru-RU" dirty="0" err="1" smtClean="0"/>
              <a:t>учня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2590800"/>
            <a:ext cx="31242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457200"/>
            <a:ext cx="5257800" cy="6934200"/>
          </a:xfrm>
        </p:spPr>
        <p:txBody>
          <a:bodyPr>
            <a:normAutofit fontScale="85000" lnSpcReduction="20000"/>
          </a:bodyPr>
          <a:lstStyle/>
          <a:p>
            <a:r>
              <a:rPr lang="ru-RU" dirty="0" err="1" smtClean="0"/>
              <a:t>Мовлення</a:t>
            </a:r>
            <a:r>
              <a:rPr lang="ru-RU" dirty="0" smtClean="0"/>
              <a:t> </a:t>
            </a:r>
            <a:r>
              <a:rPr lang="ru-RU" dirty="0" err="1" smtClean="0"/>
              <a:t>вчителя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показником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педагогічної</a:t>
            </a:r>
            <a:r>
              <a:rPr lang="ru-RU" dirty="0" smtClean="0"/>
              <a:t> </a:t>
            </a:r>
            <a:r>
              <a:rPr lang="ru-RU" dirty="0" err="1" smtClean="0"/>
              <a:t>культури</a:t>
            </a:r>
            <a:r>
              <a:rPr lang="ru-RU" dirty="0" smtClean="0"/>
              <a:t>, </a:t>
            </a:r>
            <a:r>
              <a:rPr lang="ru-RU" dirty="0" err="1" smtClean="0"/>
              <a:t>засобом</a:t>
            </a:r>
            <a:r>
              <a:rPr lang="ru-RU" dirty="0" smtClean="0"/>
              <a:t> </a:t>
            </a:r>
            <a:r>
              <a:rPr lang="ru-RU" dirty="0" err="1" smtClean="0"/>
              <a:t>самовираження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самоутвердження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особистості</a:t>
            </a:r>
            <a:r>
              <a:rPr lang="ru-RU" dirty="0" smtClean="0"/>
              <a:t>.  </a:t>
            </a:r>
          </a:p>
          <a:p>
            <a:r>
              <a:rPr lang="ru-RU" dirty="0" err="1" smtClean="0"/>
              <a:t>Володінню</a:t>
            </a:r>
            <a:r>
              <a:rPr lang="ru-RU" dirty="0" smtClean="0"/>
              <a:t> </a:t>
            </a:r>
            <a:r>
              <a:rPr lang="ru-RU" dirty="0" err="1" smtClean="0"/>
              <a:t>мовленням</a:t>
            </a:r>
            <a:r>
              <a:rPr lang="ru-RU" dirty="0" smtClean="0"/>
              <a:t> як </a:t>
            </a:r>
            <a:r>
              <a:rPr lang="ru-RU" dirty="0" err="1" smtClean="0"/>
              <a:t>засобом</a:t>
            </a:r>
            <a:r>
              <a:rPr lang="ru-RU" dirty="0" smtClean="0"/>
              <a:t> </a:t>
            </a:r>
            <a:r>
              <a:rPr lang="ru-RU" dirty="0" err="1" smtClean="0"/>
              <a:t>професійної</a:t>
            </a:r>
            <a:r>
              <a:rPr lang="ru-RU" dirty="0" smtClean="0"/>
              <a:t> </a:t>
            </a:r>
            <a:r>
              <a:rPr lang="ru-RU" dirty="0" err="1" smtClean="0"/>
              <a:t>діяльності</a:t>
            </a:r>
            <a:r>
              <a:rPr lang="ru-RU" dirty="0" smtClean="0"/>
              <a:t> </a:t>
            </a:r>
            <a:r>
              <a:rPr lang="ru-RU" dirty="0" err="1" smtClean="0"/>
              <a:t>потрібно</a:t>
            </a:r>
            <a:r>
              <a:rPr lang="ru-RU" dirty="0" smtClean="0"/>
              <a:t> </a:t>
            </a:r>
            <a:r>
              <a:rPr lang="ru-RU" dirty="0" err="1" smtClean="0"/>
              <a:t>вчитися</a:t>
            </a:r>
            <a:r>
              <a:rPr lang="ru-RU" dirty="0" smtClean="0"/>
              <a:t>. А.С. Макаренко </a:t>
            </a:r>
            <a:r>
              <a:rPr lang="ru-RU" dirty="0" err="1" smtClean="0"/>
              <a:t>зазначав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вчитель</a:t>
            </a:r>
            <a:r>
              <a:rPr lang="ru-RU" dirty="0" smtClean="0"/>
              <a:t> повинен так </a:t>
            </a:r>
            <a:r>
              <a:rPr lang="ru-RU" dirty="0" err="1" smtClean="0"/>
              <a:t>говорити</a:t>
            </a:r>
            <a:r>
              <a:rPr lang="ru-RU" dirty="0" smtClean="0"/>
              <a:t>, </a:t>
            </a: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діти</a:t>
            </a:r>
            <a:r>
              <a:rPr lang="ru-RU" dirty="0" smtClean="0"/>
              <a:t> </a:t>
            </a:r>
            <a:r>
              <a:rPr lang="ru-RU" dirty="0" err="1" smtClean="0"/>
              <a:t>відчули</a:t>
            </a:r>
            <a:r>
              <a:rPr lang="ru-RU" dirty="0" smtClean="0"/>
              <a:t> в </a:t>
            </a:r>
            <a:r>
              <a:rPr lang="ru-RU" dirty="0" err="1" smtClean="0"/>
              <a:t>його</a:t>
            </a:r>
            <a:r>
              <a:rPr lang="ru-RU" dirty="0" smtClean="0"/>
              <a:t> словах волю, культуру, </a:t>
            </a:r>
            <a:r>
              <a:rPr lang="ru-RU" dirty="0" err="1" smtClean="0"/>
              <a:t>особистість</a:t>
            </a:r>
            <a:r>
              <a:rPr lang="ru-RU" dirty="0" smtClean="0"/>
              <a:t>. </a:t>
            </a:r>
            <a:r>
              <a:rPr lang="ru-RU" dirty="0" err="1" smtClean="0"/>
              <a:t>Мовлення</a:t>
            </a:r>
            <a:r>
              <a:rPr lang="ru-RU" dirty="0" smtClean="0"/>
              <a:t> </a:t>
            </a:r>
            <a:r>
              <a:rPr lang="ru-RU" dirty="0" err="1" smtClean="0"/>
              <a:t>вчителя</a:t>
            </a:r>
            <a:r>
              <a:rPr lang="ru-RU" dirty="0" smtClean="0"/>
              <a:t> –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мовлення</a:t>
            </a:r>
            <a:r>
              <a:rPr lang="ru-RU" dirty="0" smtClean="0"/>
              <a:t>, </a:t>
            </a:r>
            <a:r>
              <a:rPr lang="ru-RU" dirty="0" err="1" smtClean="0"/>
              <a:t>пристосоване</a:t>
            </a:r>
            <a:r>
              <a:rPr lang="ru-RU" dirty="0" smtClean="0"/>
              <a:t> для </a:t>
            </a:r>
            <a:r>
              <a:rPr lang="ru-RU" dirty="0" err="1" smtClean="0"/>
              <a:t>розв’язання</a:t>
            </a:r>
            <a:r>
              <a:rPr lang="ru-RU" dirty="0" smtClean="0"/>
              <a:t> </a:t>
            </a:r>
            <a:r>
              <a:rPr lang="ru-RU" dirty="0" err="1" smtClean="0"/>
              <a:t>специфічних</a:t>
            </a:r>
            <a:r>
              <a:rPr lang="ru-RU" dirty="0" smtClean="0"/>
              <a:t> </a:t>
            </a:r>
            <a:r>
              <a:rPr lang="ru-RU" dirty="0" err="1" smtClean="0"/>
              <a:t>завдань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виникають</a:t>
            </a:r>
            <a:r>
              <a:rPr lang="ru-RU" dirty="0" smtClean="0"/>
              <a:t> у </a:t>
            </a:r>
            <a:r>
              <a:rPr lang="ru-RU" dirty="0" err="1" smtClean="0"/>
              <a:t>педагогічній</a:t>
            </a:r>
            <a:r>
              <a:rPr lang="ru-RU" dirty="0" smtClean="0"/>
              <a:t> </a:t>
            </a:r>
            <a:r>
              <a:rPr lang="ru-RU" dirty="0" err="1" smtClean="0"/>
              <a:t>діяльності</a:t>
            </a:r>
            <a:r>
              <a:rPr lang="ru-RU" dirty="0" smtClean="0"/>
              <a:t>, </a:t>
            </a:r>
            <a:r>
              <a:rPr lang="ru-RU" dirty="0" err="1" smtClean="0"/>
              <a:t>спілкуванні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074" name="Picture 2" descr="C:\Users\User\Desktop\1365695198.jpgртрт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3895725"/>
            <a:ext cx="3124200" cy="2962275"/>
          </a:xfrm>
          <a:prstGeom prst="rect">
            <a:avLst/>
          </a:prstGeom>
          <a:noFill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381000"/>
            <a:ext cx="2886075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0" y="304800"/>
            <a:ext cx="8458200" cy="59436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dirty="0" err="1" smtClean="0"/>
              <a:t>Професійне</a:t>
            </a:r>
            <a:r>
              <a:rPr lang="ru-RU" dirty="0" smtClean="0"/>
              <a:t> </a:t>
            </a:r>
            <a:r>
              <a:rPr lang="ru-RU" dirty="0" err="1" smtClean="0"/>
              <a:t>мовлення</a:t>
            </a:r>
            <a:r>
              <a:rPr lang="ru-RU" dirty="0" smtClean="0"/>
              <a:t> </a:t>
            </a:r>
            <a:r>
              <a:rPr lang="ru-RU" dirty="0" err="1" smtClean="0"/>
              <a:t>вчителя</a:t>
            </a:r>
            <a:r>
              <a:rPr lang="ru-RU" dirty="0" smtClean="0"/>
              <a:t> повинно </a:t>
            </a:r>
            <a:r>
              <a:rPr lang="ru-RU" dirty="0" err="1" smtClean="0"/>
              <a:t>відповідати</a:t>
            </a:r>
            <a:r>
              <a:rPr lang="ru-RU" dirty="0" smtClean="0"/>
              <a:t> </a:t>
            </a:r>
            <a:r>
              <a:rPr lang="ru-RU" dirty="0" err="1" smtClean="0"/>
              <a:t>вимогам</a:t>
            </a:r>
            <a:r>
              <a:rPr lang="ru-RU" dirty="0" smtClean="0"/>
              <a:t> </a:t>
            </a:r>
            <a:r>
              <a:rPr lang="ru-RU" dirty="0" err="1" smtClean="0"/>
              <a:t>культури</a:t>
            </a:r>
            <a:r>
              <a:rPr lang="ru-RU" dirty="0" smtClean="0"/>
              <a:t> </a:t>
            </a:r>
            <a:r>
              <a:rPr lang="ru-RU" dirty="0" err="1" smtClean="0"/>
              <a:t>мови</a:t>
            </a:r>
            <a:r>
              <a:rPr lang="ru-RU" dirty="0" smtClean="0"/>
              <a:t>.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важливий</a:t>
            </a:r>
            <a:r>
              <a:rPr lang="ru-RU" dirty="0" smtClean="0"/>
              <a:t> </a:t>
            </a:r>
            <a:r>
              <a:rPr lang="ru-RU" dirty="0" err="1" smtClean="0"/>
              <a:t>показник</a:t>
            </a:r>
            <a:r>
              <a:rPr lang="ru-RU" dirty="0" smtClean="0"/>
              <a:t> </a:t>
            </a:r>
            <a:r>
              <a:rPr lang="ru-RU" dirty="0" err="1" smtClean="0"/>
              <a:t>рівня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інтелігентності</a:t>
            </a:r>
            <a:r>
              <a:rPr lang="ru-RU" dirty="0" smtClean="0"/>
              <a:t>, </a:t>
            </a:r>
            <a:r>
              <a:rPr lang="ru-RU" dirty="0" err="1" smtClean="0"/>
              <a:t>освіченості</a:t>
            </a:r>
            <a:r>
              <a:rPr lang="ru-RU" dirty="0" smtClean="0"/>
              <a:t>, </a:t>
            </a:r>
            <a:r>
              <a:rPr lang="ru-RU" dirty="0" err="1" smtClean="0"/>
              <a:t>загальної</a:t>
            </a:r>
            <a:r>
              <a:rPr lang="ru-RU" dirty="0" smtClean="0"/>
              <a:t> </a:t>
            </a:r>
            <a:r>
              <a:rPr lang="ru-RU" dirty="0" err="1" smtClean="0"/>
              <a:t>культури</a:t>
            </a:r>
            <a:r>
              <a:rPr lang="ru-RU" dirty="0" smtClean="0"/>
              <a:t>.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умовою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знання</a:t>
            </a:r>
            <a:r>
              <a:rPr lang="ru-RU" dirty="0" smtClean="0"/>
              <a:t> </a:t>
            </a:r>
            <a:r>
              <a:rPr lang="ru-RU" dirty="0" err="1" smtClean="0"/>
              <a:t>мови</a:t>
            </a:r>
            <a:r>
              <a:rPr lang="ru-RU" dirty="0" smtClean="0"/>
              <a:t>, </a:t>
            </a:r>
            <a:r>
              <a:rPr lang="ru-RU" dirty="0" err="1" smtClean="0"/>
              <a:t>адже</a:t>
            </a:r>
            <a:r>
              <a:rPr lang="ru-RU" dirty="0" smtClean="0"/>
              <a:t> </a:t>
            </a:r>
            <a:r>
              <a:rPr lang="ru-RU" dirty="0" err="1" smtClean="0"/>
              <a:t>мовлення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засобом</a:t>
            </a:r>
            <a:r>
              <a:rPr lang="ru-RU" dirty="0" smtClean="0"/>
              <a:t> </a:t>
            </a:r>
            <a:r>
              <a:rPr lang="ru-RU" dirty="0" err="1" smtClean="0"/>
              <a:t>існування</a:t>
            </a:r>
            <a:r>
              <a:rPr lang="ru-RU" dirty="0" smtClean="0"/>
              <a:t>, </a:t>
            </a:r>
            <a:r>
              <a:rPr lang="ru-RU" dirty="0" err="1" smtClean="0"/>
              <a:t>використання</a:t>
            </a:r>
            <a:r>
              <a:rPr lang="ru-RU" dirty="0" smtClean="0"/>
              <a:t> </a:t>
            </a:r>
            <a:r>
              <a:rPr lang="ru-RU" dirty="0" err="1" smtClean="0"/>
              <a:t>мови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3505200"/>
            <a:ext cx="3810000" cy="3358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3886200"/>
            <a:ext cx="358889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User\Desktop\img2.jpgенрр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Типи дихання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295400"/>
            <a:ext cx="5791200" cy="5562600"/>
          </a:xfrm>
        </p:spPr>
        <p:txBody>
          <a:bodyPr>
            <a:normAutofit lnSpcReduction="10000"/>
          </a:bodyPr>
          <a:lstStyle/>
          <a:p>
            <a:r>
              <a:rPr lang="ru-RU" dirty="0" err="1" smtClean="0">
                <a:solidFill>
                  <a:srgbClr val="FF0000"/>
                </a:solidFill>
              </a:rPr>
              <a:t>Ключичний</a:t>
            </a:r>
            <a:r>
              <a:rPr lang="ru-RU" dirty="0" smtClean="0"/>
              <a:t> —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такий</a:t>
            </a:r>
            <a:r>
              <a:rPr lang="ru-RU" dirty="0" smtClean="0"/>
              <a:t> тип </a:t>
            </a:r>
            <a:r>
              <a:rPr lang="ru-RU" dirty="0" err="1" smtClean="0"/>
              <a:t>дихання</a:t>
            </a:r>
            <a:r>
              <a:rPr lang="ru-RU" dirty="0" smtClean="0"/>
              <a:t>, коли </a:t>
            </a:r>
            <a:r>
              <a:rPr lang="ru-RU" dirty="0" err="1" smtClean="0"/>
              <a:t>повітрям</a:t>
            </a:r>
            <a:r>
              <a:rPr lang="ru-RU" dirty="0" smtClean="0"/>
              <a:t> </a:t>
            </a:r>
            <a:r>
              <a:rPr lang="ru-RU" dirty="0" err="1" smtClean="0"/>
              <a:t>наповнюється</a:t>
            </a:r>
            <a:r>
              <a:rPr lang="ru-RU" dirty="0" smtClean="0"/>
              <a:t> </a:t>
            </a:r>
            <a:r>
              <a:rPr lang="ru-RU" dirty="0" err="1" smtClean="0"/>
              <a:t>лише</a:t>
            </a:r>
            <a:r>
              <a:rPr lang="ru-RU" dirty="0" smtClean="0"/>
              <a:t> </a:t>
            </a:r>
            <a:r>
              <a:rPr lang="ru-RU" dirty="0" err="1" smtClean="0"/>
              <a:t>верхня</a:t>
            </a:r>
            <a:r>
              <a:rPr lang="ru-RU" dirty="0" smtClean="0"/>
              <a:t> </a:t>
            </a:r>
            <a:r>
              <a:rPr lang="ru-RU" dirty="0" err="1" smtClean="0"/>
              <a:t>частина</a:t>
            </a:r>
            <a:r>
              <a:rPr lang="ru-RU" dirty="0" smtClean="0"/>
              <a:t> </a:t>
            </a:r>
            <a:r>
              <a:rPr lang="ru-RU" dirty="0" err="1" smtClean="0"/>
              <a:t>легень</a:t>
            </a:r>
            <a:r>
              <a:rPr lang="ru-RU" dirty="0" smtClean="0"/>
              <a:t>. У </a:t>
            </a:r>
            <a:r>
              <a:rPr lang="ru-RU" dirty="0" err="1" smtClean="0"/>
              <a:t>цьому</a:t>
            </a:r>
            <a:r>
              <a:rPr lang="ru-RU" dirty="0" smtClean="0"/>
              <a:t> </a:t>
            </a:r>
            <a:r>
              <a:rPr lang="ru-RU" dirty="0" err="1" smtClean="0"/>
              <a:t>випадку</a:t>
            </a:r>
            <a:r>
              <a:rPr lang="ru-RU" dirty="0" smtClean="0"/>
              <a:t> </a:t>
            </a:r>
            <a:r>
              <a:rPr lang="ru-RU" dirty="0" err="1" smtClean="0"/>
              <a:t>дихати</a:t>
            </a:r>
            <a:r>
              <a:rPr lang="ru-RU" dirty="0" smtClean="0"/>
              <a:t> доводиться </a:t>
            </a:r>
            <a:r>
              <a:rPr lang="ru-RU" dirty="0" err="1" smtClean="0"/>
              <a:t>частіше</a:t>
            </a:r>
            <a:r>
              <a:rPr lang="ru-RU" dirty="0" smtClean="0"/>
              <a:t>, </a:t>
            </a:r>
            <a:r>
              <a:rPr lang="ru-RU" dirty="0" err="1" smtClean="0"/>
              <a:t>ніж</a:t>
            </a:r>
            <a:r>
              <a:rPr lang="ru-RU" dirty="0" smtClean="0"/>
              <a:t> </a:t>
            </a:r>
            <a:r>
              <a:rPr lang="ru-RU" dirty="0" err="1" smtClean="0"/>
              <a:t>необхідно</a:t>
            </a:r>
            <a:r>
              <a:rPr lang="ru-RU" dirty="0" smtClean="0"/>
              <a:t>, </a:t>
            </a:r>
            <a:r>
              <a:rPr lang="ru-RU" dirty="0" err="1" smtClean="0"/>
              <a:t>оскільки</a:t>
            </a:r>
            <a:r>
              <a:rPr lang="ru-RU" dirty="0" smtClean="0"/>
              <a:t> в </a:t>
            </a:r>
            <a:r>
              <a:rPr lang="ru-RU" dirty="0" err="1" smtClean="0"/>
              <a:t>легені</a:t>
            </a:r>
            <a:r>
              <a:rPr lang="ru-RU" dirty="0" smtClean="0"/>
              <a:t> </a:t>
            </a:r>
            <a:r>
              <a:rPr lang="ru-RU" dirty="0" err="1" smtClean="0"/>
              <a:t>поступає</a:t>
            </a:r>
            <a:r>
              <a:rPr lang="ru-RU" dirty="0" smtClean="0"/>
              <a:t> мала </a:t>
            </a:r>
            <a:r>
              <a:rPr lang="ru-RU" dirty="0" err="1" smtClean="0"/>
              <a:t>кількість</a:t>
            </a:r>
            <a:r>
              <a:rPr lang="ru-RU" dirty="0" smtClean="0"/>
              <a:t> </a:t>
            </a:r>
            <a:r>
              <a:rPr lang="ru-RU" dirty="0" err="1" smtClean="0"/>
              <a:t>повітря</a:t>
            </a:r>
            <a:r>
              <a:rPr lang="ru-RU" dirty="0" smtClean="0"/>
              <a:t>. Цей тип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розрізняти</a:t>
            </a:r>
            <a:r>
              <a:rPr lang="ru-RU" dirty="0" smtClean="0"/>
              <a:t> за такими </a:t>
            </a:r>
            <a:r>
              <a:rPr lang="ru-RU" dirty="0" err="1" smtClean="0"/>
              <a:t>ознаками</a:t>
            </a:r>
            <a:r>
              <a:rPr lang="ru-RU" dirty="0" smtClean="0"/>
              <a:t>: при </a:t>
            </a:r>
            <a:r>
              <a:rPr lang="ru-RU" dirty="0" err="1" smtClean="0"/>
              <a:t>вдиху</a:t>
            </a:r>
            <a:r>
              <a:rPr lang="ru-RU" dirty="0" smtClean="0"/>
              <a:t> </a:t>
            </a:r>
            <a:r>
              <a:rPr lang="ru-RU" dirty="0" err="1" smtClean="0"/>
              <a:t>підіймаються</a:t>
            </a:r>
            <a:r>
              <a:rPr lang="ru-RU" dirty="0" smtClean="0"/>
              <a:t> </a:t>
            </a:r>
            <a:r>
              <a:rPr lang="ru-RU" dirty="0" err="1" smtClean="0"/>
              <a:t>вгору</a:t>
            </a:r>
            <a:r>
              <a:rPr lang="ru-RU" dirty="0" smtClean="0"/>
              <a:t> </a:t>
            </a:r>
            <a:r>
              <a:rPr lang="ru-RU" dirty="0" err="1" smtClean="0"/>
              <a:t>плечі</a:t>
            </a:r>
            <a:r>
              <a:rPr lang="ru-RU" dirty="0" smtClean="0"/>
              <a:t>, лопатки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ключиці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0800" y="1447800"/>
            <a:ext cx="2514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304800"/>
            <a:ext cx="4876800" cy="6553200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 smtClean="0">
                <a:solidFill>
                  <a:srgbClr val="FF0000"/>
                </a:solidFill>
              </a:rPr>
              <a:t>Грудний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—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такий</a:t>
            </a:r>
            <a:r>
              <a:rPr lang="ru-RU" dirty="0" smtClean="0"/>
              <a:t> тип </a:t>
            </a:r>
            <a:r>
              <a:rPr lang="ru-RU" dirty="0" err="1" smtClean="0"/>
              <a:t>дихання</a:t>
            </a:r>
            <a:r>
              <a:rPr lang="ru-RU" dirty="0" smtClean="0"/>
              <a:t>, коли </a:t>
            </a:r>
            <a:r>
              <a:rPr lang="ru-RU" dirty="0" err="1" smtClean="0"/>
              <a:t>повітрям</a:t>
            </a:r>
            <a:r>
              <a:rPr lang="ru-RU" dirty="0" smtClean="0"/>
              <a:t> </a:t>
            </a:r>
            <a:r>
              <a:rPr lang="ru-RU" dirty="0" err="1" smtClean="0"/>
              <a:t>наповнюється</a:t>
            </a:r>
            <a:r>
              <a:rPr lang="ru-RU" dirty="0" smtClean="0"/>
              <a:t> </a:t>
            </a:r>
            <a:r>
              <a:rPr lang="ru-RU" dirty="0" err="1" smtClean="0"/>
              <a:t>лише</a:t>
            </a:r>
            <a:r>
              <a:rPr lang="ru-RU" dirty="0" smtClean="0"/>
              <a:t> </a:t>
            </a:r>
            <a:r>
              <a:rPr lang="ru-RU" dirty="0" err="1" smtClean="0"/>
              <a:t>середня</a:t>
            </a:r>
            <a:r>
              <a:rPr lang="ru-RU" dirty="0" smtClean="0"/>
              <a:t> </a:t>
            </a:r>
            <a:r>
              <a:rPr lang="ru-RU" dirty="0" err="1" smtClean="0"/>
              <a:t>частина</a:t>
            </a:r>
            <a:r>
              <a:rPr lang="ru-RU" dirty="0" smtClean="0"/>
              <a:t> </a:t>
            </a:r>
            <a:r>
              <a:rPr lang="ru-RU" dirty="0" err="1" smtClean="0"/>
              <a:t>легень</a:t>
            </a:r>
            <a:r>
              <a:rPr lang="ru-RU" dirty="0" smtClean="0"/>
              <a:t>. На </a:t>
            </a:r>
            <a:r>
              <a:rPr lang="ru-RU" dirty="0" err="1" smtClean="0"/>
              <a:t>відміну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першого</a:t>
            </a:r>
            <a:r>
              <a:rPr lang="ru-RU" dirty="0" smtClean="0"/>
              <a:t>, при такому </a:t>
            </a:r>
            <a:r>
              <a:rPr lang="ru-RU" dirty="0" err="1" smtClean="0"/>
              <a:t>диханні</a:t>
            </a:r>
            <a:r>
              <a:rPr lang="ru-RU" dirty="0" smtClean="0"/>
              <a:t> в </a:t>
            </a:r>
            <a:r>
              <a:rPr lang="ru-RU" dirty="0" err="1" smtClean="0"/>
              <a:t>легеніі</a:t>
            </a:r>
            <a:r>
              <a:rPr lang="ru-RU" dirty="0" smtClean="0"/>
              <a:t> </a:t>
            </a:r>
            <a:r>
              <a:rPr lang="ru-RU" dirty="0" err="1" smtClean="0"/>
              <a:t>поступає</a:t>
            </a:r>
            <a:r>
              <a:rPr lang="ru-RU" dirty="0" smtClean="0"/>
              <a:t> </a:t>
            </a:r>
            <a:r>
              <a:rPr lang="ru-RU" dirty="0" err="1" smtClean="0"/>
              <a:t>значно</a:t>
            </a:r>
            <a:r>
              <a:rPr lang="ru-RU" dirty="0" smtClean="0"/>
              <a:t> </a:t>
            </a:r>
            <a:r>
              <a:rPr lang="ru-RU" dirty="0" err="1" smtClean="0"/>
              <a:t>більша</a:t>
            </a:r>
            <a:r>
              <a:rPr lang="ru-RU" dirty="0" smtClean="0"/>
              <a:t> </a:t>
            </a:r>
            <a:r>
              <a:rPr lang="ru-RU" dirty="0" err="1" smtClean="0"/>
              <a:t>кількість</a:t>
            </a:r>
            <a:r>
              <a:rPr lang="ru-RU" dirty="0" smtClean="0"/>
              <a:t> </a:t>
            </a:r>
            <a:r>
              <a:rPr lang="ru-RU" dirty="0" err="1" smtClean="0"/>
              <a:t>повітря</a:t>
            </a:r>
            <a:r>
              <a:rPr lang="ru-RU" dirty="0" smtClean="0"/>
              <a:t>, </a:t>
            </a:r>
            <a:r>
              <a:rPr lang="ru-RU" dirty="0" err="1" smtClean="0"/>
              <a:t>проте</a:t>
            </a:r>
            <a:r>
              <a:rPr lang="ru-RU" dirty="0" smtClean="0"/>
              <a:t> </a:t>
            </a:r>
            <a:r>
              <a:rPr lang="ru-RU" dirty="0" err="1" smtClean="0"/>
              <a:t>ще</a:t>
            </a:r>
            <a:r>
              <a:rPr lang="ru-RU" dirty="0" smtClean="0"/>
              <a:t> </a:t>
            </a:r>
            <a:r>
              <a:rPr lang="ru-RU" dirty="0" err="1" smtClean="0"/>
              <a:t>недостатня</a:t>
            </a:r>
            <a:r>
              <a:rPr lang="ru-RU" dirty="0" smtClean="0"/>
              <a:t>, </a:t>
            </a: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заповнити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верхню</a:t>
            </a:r>
            <a:r>
              <a:rPr lang="ru-RU" dirty="0" smtClean="0"/>
              <a:t>,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нижню</a:t>
            </a:r>
            <a:r>
              <a:rPr lang="ru-RU" dirty="0" smtClean="0"/>
              <a:t> </a:t>
            </a:r>
            <a:r>
              <a:rPr lang="ru-RU" dirty="0" err="1" smtClean="0"/>
              <a:t>частини</a:t>
            </a:r>
            <a:r>
              <a:rPr lang="ru-RU" dirty="0" smtClean="0"/>
              <a:t>. Тому </a:t>
            </a:r>
            <a:r>
              <a:rPr lang="ru-RU" dirty="0" err="1" smtClean="0"/>
              <a:t>цей</a:t>
            </a:r>
            <a:r>
              <a:rPr lang="ru-RU" dirty="0" smtClean="0"/>
              <a:t> тип </a:t>
            </a:r>
            <a:r>
              <a:rPr lang="ru-RU" dirty="0" err="1" smtClean="0"/>
              <a:t>дихання</a:t>
            </a:r>
            <a:r>
              <a:rPr lang="ru-RU" dirty="0" smtClean="0"/>
              <a:t>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вважається</a:t>
            </a:r>
            <a:r>
              <a:rPr lang="ru-RU" dirty="0" smtClean="0"/>
              <a:t> </a:t>
            </a:r>
            <a:r>
              <a:rPr lang="ru-RU" dirty="0" err="1" smtClean="0"/>
              <a:t>неправильним</a:t>
            </a:r>
            <a:r>
              <a:rPr lang="ru-RU" dirty="0" smtClean="0"/>
              <a:t>,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ознаки</a:t>
            </a:r>
            <a:r>
              <a:rPr lang="ru-RU" dirty="0" smtClean="0"/>
              <a:t>: </a:t>
            </a:r>
            <a:r>
              <a:rPr lang="ru-RU" dirty="0" err="1" smtClean="0"/>
              <a:t>грудна</a:t>
            </a:r>
            <a:r>
              <a:rPr lang="ru-RU" dirty="0" smtClean="0"/>
              <a:t> </a:t>
            </a:r>
            <a:r>
              <a:rPr lang="ru-RU" dirty="0" err="1" smtClean="0"/>
              <a:t>клітка</a:t>
            </a:r>
            <a:r>
              <a:rPr lang="ru-RU" dirty="0" smtClean="0"/>
              <a:t> </a:t>
            </a:r>
            <a:r>
              <a:rPr lang="ru-RU" dirty="0" err="1" smtClean="0"/>
              <a:t>розширюється</a:t>
            </a:r>
            <a:r>
              <a:rPr lang="ru-RU" dirty="0" smtClean="0"/>
              <a:t>, а </a:t>
            </a:r>
            <a:r>
              <a:rPr lang="ru-RU" dirty="0" err="1" smtClean="0"/>
              <a:t>живіт</a:t>
            </a:r>
            <a:r>
              <a:rPr lang="ru-RU" dirty="0" smtClean="0"/>
              <a:t> </a:t>
            </a:r>
            <a:r>
              <a:rPr lang="ru-RU" dirty="0" err="1" smtClean="0"/>
              <a:t>втягується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0" y="914400"/>
            <a:ext cx="32766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304800"/>
            <a:ext cx="4572000" cy="6553200"/>
          </a:xfrm>
        </p:spPr>
        <p:txBody>
          <a:bodyPr>
            <a:normAutofit fontScale="77500" lnSpcReduction="20000"/>
          </a:bodyPr>
          <a:lstStyle/>
          <a:p>
            <a:r>
              <a:rPr lang="ru-RU" dirty="0" err="1" smtClean="0">
                <a:solidFill>
                  <a:srgbClr val="FF0000"/>
                </a:solidFill>
              </a:rPr>
              <a:t>Діафрагмальний</a:t>
            </a:r>
            <a:r>
              <a:rPr lang="ru-RU" dirty="0" smtClean="0"/>
              <a:t> —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такий</a:t>
            </a:r>
            <a:r>
              <a:rPr lang="ru-RU" dirty="0" smtClean="0"/>
              <a:t> тип </a:t>
            </a:r>
            <a:r>
              <a:rPr lang="ru-RU" dirty="0" err="1" smtClean="0"/>
              <a:t>дихання</a:t>
            </a:r>
            <a:r>
              <a:rPr lang="ru-RU" dirty="0" smtClean="0"/>
              <a:t>, за </a:t>
            </a:r>
            <a:r>
              <a:rPr lang="ru-RU" dirty="0" err="1" smtClean="0"/>
              <a:t>яким</a:t>
            </a:r>
            <a:r>
              <a:rPr lang="ru-RU" dirty="0" smtClean="0"/>
              <a:t> </a:t>
            </a:r>
            <a:r>
              <a:rPr lang="ru-RU" dirty="0" err="1" smtClean="0"/>
              <a:t>повітрям</a:t>
            </a:r>
            <a:r>
              <a:rPr lang="ru-RU" dirty="0" smtClean="0"/>
              <a:t> </a:t>
            </a:r>
            <a:r>
              <a:rPr lang="ru-RU" dirty="0" err="1" smtClean="0"/>
              <a:t>наповнюється</a:t>
            </a:r>
            <a:r>
              <a:rPr lang="ru-RU" dirty="0" smtClean="0"/>
              <a:t> </a:t>
            </a:r>
            <a:r>
              <a:rPr lang="ru-RU" dirty="0" err="1" smtClean="0"/>
              <a:t>переважно</a:t>
            </a:r>
            <a:r>
              <a:rPr lang="ru-RU" dirty="0" smtClean="0"/>
              <a:t> </a:t>
            </a:r>
            <a:r>
              <a:rPr lang="ru-RU" dirty="0" err="1" smtClean="0"/>
              <a:t>нижня</a:t>
            </a:r>
            <a:r>
              <a:rPr lang="ru-RU" dirty="0" smtClean="0"/>
              <a:t> </a:t>
            </a:r>
            <a:r>
              <a:rPr lang="ru-RU" dirty="0" err="1" smtClean="0"/>
              <a:t>частина</a:t>
            </a:r>
            <a:r>
              <a:rPr lang="ru-RU" dirty="0" smtClean="0"/>
              <a:t> </a:t>
            </a:r>
            <a:r>
              <a:rPr lang="ru-RU" dirty="0" err="1" smtClean="0"/>
              <a:t>легень</a:t>
            </a:r>
            <a:r>
              <a:rPr lang="ru-RU" dirty="0" smtClean="0"/>
              <a:t>. </a:t>
            </a:r>
            <a:r>
              <a:rPr lang="ru-RU" dirty="0" err="1" smtClean="0"/>
              <a:t>Таке</a:t>
            </a:r>
            <a:r>
              <a:rPr lang="ru-RU" dirty="0" smtClean="0"/>
              <a:t> </a:t>
            </a:r>
            <a:r>
              <a:rPr lang="ru-RU" dirty="0" err="1" smtClean="0"/>
              <a:t>дихання</a:t>
            </a:r>
            <a:r>
              <a:rPr lang="ru-RU" dirty="0" smtClean="0"/>
              <a:t> </a:t>
            </a:r>
            <a:r>
              <a:rPr lang="ru-RU" dirty="0" err="1" smtClean="0"/>
              <a:t>значно</a:t>
            </a:r>
            <a:r>
              <a:rPr lang="ru-RU" dirty="0" smtClean="0"/>
              <a:t> </a:t>
            </a:r>
            <a:r>
              <a:rPr lang="ru-RU" dirty="0" err="1" smtClean="0"/>
              <a:t>краще</a:t>
            </a:r>
            <a:r>
              <a:rPr lang="ru-RU" dirty="0" smtClean="0"/>
              <a:t>, </a:t>
            </a:r>
            <a:r>
              <a:rPr lang="ru-RU" dirty="0" err="1" smtClean="0"/>
              <a:t>ніж</a:t>
            </a:r>
            <a:r>
              <a:rPr lang="ru-RU" dirty="0" smtClean="0"/>
              <a:t> </a:t>
            </a:r>
            <a:r>
              <a:rPr lang="ru-RU" dirty="0" err="1" smtClean="0"/>
              <a:t>ключичне</a:t>
            </a:r>
            <a:r>
              <a:rPr lang="ru-RU" dirty="0" smtClean="0"/>
              <a:t>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грудне</a:t>
            </a:r>
            <a:r>
              <a:rPr lang="ru-RU" dirty="0" smtClean="0"/>
              <a:t>, </a:t>
            </a:r>
            <a:r>
              <a:rPr lang="ru-RU" dirty="0" err="1" smtClean="0"/>
              <a:t>проте</a:t>
            </a:r>
            <a:r>
              <a:rPr lang="ru-RU" dirty="0" smtClean="0"/>
              <a:t>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неправильне</a:t>
            </a:r>
            <a:r>
              <a:rPr lang="ru-RU" dirty="0" smtClean="0"/>
              <a:t>, </a:t>
            </a:r>
            <a:r>
              <a:rPr lang="ru-RU" dirty="0" err="1" smtClean="0"/>
              <a:t>бо</a:t>
            </a:r>
            <a:r>
              <a:rPr lang="ru-RU" dirty="0" smtClean="0"/>
              <a:t> </a:t>
            </a:r>
            <a:r>
              <a:rPr lang="ru-RU" dirty="0" err="1" smtClean="0"/>
              <a:t>верхня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середня</a:t>
            </a:r>
            <a:r>
              <a:rPr lang="ru-RU" dirty="0" smtClean="0"/>
              <a:t> </a:t>
            </a:r>
            <a:r>
              <a:rPr lang="ru-RU" dirty="0" err="1" smtClean="0"/>
              <a:t>частини</a:t>
            </a:r>
            <a:r>
              <a:rPr lang="ru-RU" dirty="0" smtClean="0"/>
              <a:t> </a:t>
            </a:r>
            <a:r>
              <a:rPr lang="ru-RU" dirty="0" err="1" smtClean="0"/>
              <a:t>легень</a:t>
            </a:r>
            <a:r>
              <a:rPr lang="ru-RU" dirty="0" smtClean="0"/>
              <a:t> </a:t>
            </a:r>
            <a:r>
              <a:rPr lang="ru-RU" dirty="0" err="1" smtClean="0"/>
              <a:t>залишаються</a:t>
            </a:r>
            <a:r>
              <a:rPr lang="ru-RU" dirty="0" smtClean="0"/>
              <a:t> </a:t>
            </a:r>
            <a:r>
              <a:rPr lang="ru-RU" dirty="0" err="1" smtClean="0"/>
              <a:t>пасивними</a:t>
            </a:r>
            <a:r>
              <a:rPr lang="ru-RU" dirty="0" smtClean="0"/>
              <a:t>, погано </a:t>
            </a:r>
            <a:r>
              <a:rPr lang="ru-RU" dirty="0" err="1" smtClean="0"/>
              <a:t>вентилюються</a:t>
            </a:r>
            <a:r>
              <a:rPr lang="ru-RU" dirty="0" smtClean="0"/>
              <a:t>. </a:t>
            </a:r>
            <a:r>
              <a:rPr lang="ru-RU" dirty="0" err="1" smtClean="0"/>
              <a:t>Ознаки</a:t>
            </a:r>
            <a:r>
              <a:rPr lang="ru-RU" dirty="0" smtClean="0"/>
              <a:t> такого </a:t>
            </a:r>
            <a:r>
              <a:rPr lang="ru-RU" dirty="0" err="1" smtClean="0"/>
              <a:t>дихання</a:t>
            </a:r>
            <a:r>
              <a:rPr lang="ru-RU" dirty="0" smtClean="0"/>
              <a:t>: при </a:t>
            </a:r>
            <a:r>
              <a:rPr lang="ru-RU" dirty="0" err="1" smtClean="0"/>
              <a:t>вдиху</a:t>
            </a:r>
            <a:r>
              <a:rPr lang="ru-RU" dirty="0" smtClean="0"/>
              <a:t> </a:t>
            </a:r>
            <a:r>
              <a:rPr lang="ru-RU" dirty="0" err="1" smtClean="0"/>
              <a:t>віддувається</a:t>
            </a:r>
            <a:r>
              <a:rPr lang="ru-RU" dirty="0" smtClean="0"/>
              <a:t> </a:t>
            </a:r>
            <a:r>
              <a:rPr lang="ru-RU" dirty="0" err="1" smtClean="0"/>
              <a:t>живіт</a:t>
            </a:r>
            <a:r>
              <a:rPr lang="ru-RU" dirty="0" smtClean="0"/>
              <a:t>, </a:t>
            </a:r>
            <a:r>
              <a:rPr lang="ru-RU" dirty="0" err="1" smtClean="0"/>
              <a:t>бо</a:t>
            </a:r>
            <a:r>
              <a:rPr lang="ru-RU" dirty="0" smtClean="0"/>
              <a:t> </a:t>
            </a:r>
            <a:r>
              <a:rPr lang="ru-RU" dirty="0" err="1" smtClean="0"/>
              <a:t>діафрагма</a:t>
            </a:r>
            <a:r>
              <a:rPr lang="ru-RU" dirty="0" smtClean="0"/>
              <a:t> </a:t>
            </a:r>
            <a:r>
              <a:rPr lang="ru-RU" dirty="0" err="1" smtClean="0"/>
              <a:t>інтенсивно</a:t>
            </a:r>
            <a:r>
              <a:rPr lang="ru-RU" dirty="0" smtClean="0"/>
              <a:t> </a:t>
            </a:r>
            <a:r>
              <a:rPr lang="ru-RU" dirty="0" err="1" smtClean="0"/>
              <a:t>скорочується</a:t>
            </a:r>
            <a:r>
              <a:rPr lang="ru-RU" dirty="0" smtClean="0"/>
              <a:t>, </a:t>
            </a:r>
            <a:r>
              <a:rPr lang="ru-RU" dirty="0" err="1" smtClean="0"/>
              <a:t>осідає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тисне</a:t>
            </a:r>
            <a:r>
              <a:rPr lang="ru-RU" dirty="0" smtClean="0"/>
              <a:t> на </a:t>
            </a:r>
            <a:r>
              <a:rPr lang="ru-RU" dirty="0" err="1" smtClean="0"/>
              <a:t>черевну</a:t>
            </a:r>
            <a:r>
              <a:rPr lang="ru-RU" dirty="0" smtClean="0"/>
              <a:t> </a:t>
            </a:r>
            <a:r>
              <a:rPr lang="ru-RU" dirty="0" err="1" smtClean="0"/>
              <a:t>порожнину</a:t>
            </a:r>
            <a:r>
              <a:rPr lang="ru-RU" dirty="0" smtClean="0"/>
              <a:t>.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найпоширеніший</a:t>
            </a:r>
            <a:r>
              <a:rPr lang="ru-RU" dirty="0" smtClean="0"/>
              <a:t> тип </a:t>
            </a:r>
            <a:r>
              <a:rPr lang="ru-RU" dirty="0" err="1" smtClean="0"/>
              <a:t>дихання</a:t>
            </a:r>
            <a:r>
              <a:rPr lang="ru-RU" dirty="0" smtClean="0"/>
              <a:t> </a:t>
            </a:r>
            <a:r>
              <a:rPr lang="ru-RU" dirty="0" err="1" smtClean="0"/>
              <a:t>серед</a:t>
            </a:r>
            <a:r>
              <a:rPr lang="ru-RU" dirty="0" smtClean="0"/>
              <a:t> людей,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працюють</a:t>
            </a:r>
            <a:r>
              <a:rPr lang="ru-RU" dirty="0" smtClean="0"/>
              <a:t> </a:t>
            </a:r>
            <a:r>
              <a:rPr lang="ru-RU" dirty="0" err="1" smtClean="0"/>
              <a:t>фізично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50237" y="1905000"/>
            <a:ext cx="3693763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533400"/>
            <a:ext cx="4419600" cy="5715000"/>
          </a:xfrm>
        </p:spPr>
        <p:txBody>
          <a:bodyPr>
            <a:normAutofit fontScale="85000" lnSpcReduction="20000"/>
          </a:bodyPr>
          <a:lstStyle/>
          <a:p>
            <a:r>
              <a:rPr lang="ru-RU" dirty="0" err="1" smtClean="0">
                <a:solidFill>
                  <a:srgbClr val="FF0000"/>
                </a:solidFill>
              </a:rPr>
              <a:t>Комбіноване</a:t>
            </a:r>
            <a:r>
              <a:rPr lang="ru-RU" dirty="0" smtClean="0"/>
              <a:t> (</a:t>
            </a:r>
            <a:r>
              <a:rPr lang="ru-RU" dirty="0" err="1" smtClean="0"/>
              <a:t>грудно-черевне</a:t>
            </a:r>
            <a:r>
              <a:rPr lang="ru-RU" dirty="0" smtClean="0"/>
              <a:t>) – </a:t>
            </a:r>
            <a:r>
              <a:rPr lang="ru-RU" dirty="0" err="1" smtClean="0"/>
              <a:t>використовуються</a:t>
            </a:r>
            <a:r>
              <a:rPr lang="ru-RU" dirty="0" smtClean="0"/>
              <a:t> </a:t>
            </a:r>
            <a:r>
              <a:rPr lang="ru-RU" dirty="0" err="1" smtClean="0"/>
              <a:t>всі</a:t>
            </a:r>
            <a:r>
              <a:rPr lang="ru-RU" dirty="0" smtClean="0"/>
              <a:t> </a:t>
            </a:r>
            <a:r>
              <a:rPr lang="ru-RU" dirty="0" err="1" smtClean="0"/>
              <a:t>м'язи</a:t>
            </a:r>
            <a:r>
              <a:rPr lang="ru-RU" dirty="0" smtClean="0"/>
              <a:t> </a:t>
            </a:r>
            <a:r>
              <a:rPr lang="ru-RU" dirty="0" err="1" smtClean="0"/>
              <a:t>грудної</a:t>
            </a:r>
            <a:r>
              <a:rPr lang="ru-RU" dirty="0" smtClean="0"/>
              <a:t> </a:t>
            </a:r>
            <a:r>
              <a:rPr lang="ru-RU" dirty="0" err="1" smtClean="0"/>
              <a:t>клітки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м'язів</a:t>
            </a:r>
            <a:r>
              <a:rPr lang="ru-RU" dirty="0" smtClean="0"/>
              <a:t> </a:t>
            </a:r>
            <a:r>
              <a:rPr lang="ru-RU" dirty="0" err="1" smtClean="0"/>
              <a:t>діафрагми</a:t>
            </a:r>
            <a:r>
              <a:rPr lang="ru-RU" dirty="0" smtClean="0"/>
              <a:t>. В </a:t>
            </a:r>
            <a:r>
              <a:rPr lang="ru-RU" dirty="0" err="1" smtClean="0"/>
              <a:t>теорії</a:t>
            </a:r>
            <a:r>
              <a:rPr lang="ru-RU" dirty="0" smtClean="0"/>
              <a:t> </a:t>
            </a:r>
            <a:r>
              <a:rPr lang="ru-RU" dirty="0" err="1" smtClean="0"/>
              <a:t>декламації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називають</a:t>
            </a:r>
            <a:r>
              <a:rPr lang="ru-RU" dirty="0" smtClean="0"/>
              <a:t>(</a:t>
            </a:r>
            <a:r>
              <a:rPr lang="ru-RU" dirty="0" err="1" smtClean="0"/>
              <a:t>правильне</a:t>
            </a:r>
            <a:r>
              <a:rPr lang="ru-RU" dirty="0" smtClean="0"/>
              <a:t>). </a:t>
            </a:r>
            <a:r>
              <a:rPr lang="ru-RU" dirty="0" err="1" smtClean="0"/>
              <a:t>Найповніше</a:t>
            </a:r>
            <a:r>
              <a:rPr lang="ru-RU" dirty="0" smtClean="0"/>
              <a:t> </a:t>
            </a:r>
            <a:r>
              <a:rPr lang="ru-RU" dirty="0" err="1" smtClean="0"/>
              <a:t>насичує</a:t>
            </a:r>
            <a:r>
              <a:rPr lang="ru-RU" dirty="0" smtClean="0"/>
              <a:t> </a:t>
            </a:r>
            <a:r>
              <a:rPr lang="ru-RU" dirty="0" err="1" smtClean="0"/>
              <a:t>легені</a:t>
            </a:r>
            <a:r>
              <a:rPr lang="ru-RU" dirty="0" smtClean="0"/>
              <a:t> </a:t>
            </a:r>
            <a:r>
              <a:rPr lang="ru-RU" dirty="0" err="1" smtClean="0"/>
              <a:t>повітрям</a:t>
            </a:r>
            <a:r>
              <a:rPr lang="ru-RU" dirty="0" smtClean="0"/>
              <a:t>, </a:t>
            </a:r>
            <a:r>
              <a:rPr lang="ru-RU" dirty="0" err="1" smtClean="0"/>
              <a:t>забезпечує</a:t>
            </a:r>
            <a:r>
              <a:rPr lang="ru-RU" dirty="0" smtClean="0"/>
              <a:t> </a:t>
            </a:r>
            <a:r>
              <a:rPr lang="ru-RU" dirty="0" err="1" smtClean="0"/>
              <a:t>еластичну</a:t>
            </a:r>
            <a:r>
              <a:rPr lang="ru-RU" dirty="0" smtClean="0"/>
              <a:t> роботу </a:t>
            </a:r>
            <a:r>
              <a:rPr lang="ru-RU" dirty="0" err="1" smtClean="0"/>
              <a:t>м'язів</a:t>
            </a:r>
            <a:r>
              <a:rPr lang="ru-RU" dirty="0" smtClean="0"/>
              <a:t> </a:t>
            </a:r>
            <a:r>
              <a:rPr lang="ru-RU" dirty="0" err="1" smtClean="0"/>
              <a:t>діафрагми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час </a:t>
            </a:r>
            <a:r>
              <a:rPr lang="ru-RU" dirty="0" err="1" smtClean="0"/>
              <a:t>видиху</a:t>
            </a:r>
            <a:r>
              <a:rPr lang="ru-RU" dirty="0" smtClean="0"/>
              <a:t>. </a:t>
            </a:r>
            <a:r>
              <a:rPr lang="ru-RU" dirty="0" err="1" smtClean="0"/>
              <a:t>Правильне</a:t>
            </a:r>
            <a:r>
              <a:rPr lang="ru-RU" dirty="0" smtClean="0"/>
              <a:t> </a:t>
            </a:r>
            <a:r>
              <a:rPr lang="ru-RU" dirty="0" err="1" smtClean="0"/>
              <a:t>дихання</a:t>
            </a:r>
            <a:r>
              <a:rPr lang="ru-RU" dirty="0" smtClean="0"/>
              <a:t>.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ознаки</a:t>
            </a:r>
            <a:r>
              <a:rPr lang="ru-RU" dirty="0" smtClean="0"/>
              <a:t> : 1) </a:t>
            </a:r>
            <a:r>
              <a:rPr lang="ru-RU" dirty="0" err="1" smtClean="0"/>
              <a:t>глибоке</a:t>
            </a:r>
            <a:r>
              <a:rPr lang="ru-RU" dirty="0" smtClean="0"/>
              <a:t> ; 2)</a:t>
            </a:r>
            <a:r>
              <a:rPr lang="ru-RU" dirty="0" err="1" smtClean="0"/>
              <a:t>часте</a:t>
            </a:r>
            <a:r>
              <a:rPr lang="ru-RU" dirty="0" smtClean="0"/>
              <a:t>; 3)</a:t>
            </a:r>
            <a:r>
              <a:rPr lang="ru-RU" dirty="0" err="1" smtClean="0"/>
              <a:t>підпорядковане</a:t>
            </a:r>
            <a:r>
              <a:rPr lang="ru-RU" dirty="0" smtClean="0"/>
              <a:t> </a:t>
            </a:r>
            <a:r>
              <a:rPr lang="ru-RU" dirty="0" err="1" smtClean="0"/>
              <a:t>волі</a:t>
            </a:r>
            <a:r>
              <a:rPr lang="ru-RU" dirty="0" smtClean="0"/>
              <a:t> </a:t>
            </a:r>
            <a:r>
              <a:rPr lang="ru-RU" dirty="0" err="1" smtClean="0"/>
              <a:t>виконавця</a:t>
            </a:r>
            <a:r>
              <a:rPr lang="ru-RU" dirty="0" smtClean="0"/>
              <a:t>; 4)</a:t>
            </a:r>
            <a:r>
              <a:rPr lang="ru-RU" dirty="0" err="1" smtClean="0"/>
              <a:t>непомітне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8194" name="Picture 2" descr="C:\Users\User\Desktop\image004.jpgнр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2438400"/>
            <a:ext cx="3733800" cy="4114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189</TotalTime>
  <Words>705</Words>
  <Application>Microsoft Office PowerPoint</Application>
  <PresentationFormat>Екран (4:3)</PresentationFormat>
  <Paragraphs>34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20</vt:i4>
      </vt:variant>
    </vt:vector>
  </HeadingPairs>
  <TitlesOfParts>
    <vt:vector size="21" baseType="lpstr">
      <vt:lpstr>Солнцестояние</vt:lpstr>
      <vt:lpstr>Основи техніки мовлення </vt:lpstr>
      <vt:lpstr>Презентація PowerPoint</vt:lpstr>
      <vt:lpstr>Презентація PowerPoint</vt:lpstr>
      <vt:lpstr>Презентація PowerPoint</vt:lpstr>
      <vt:lpstr>Презентація PowerPoint</vt:lpstr>
      <vt:lpstr>Типи дихання</vt:lpstr>
      <vt:lpstr>Презентація PowerPoint</vt:lpstr>
      <vt:lpstr>Презентація PowerPoint</vt:lpstr>
      <vt:lpstr>Презентація PowerPoint</vt:lpstr>
      <vt:lpstr>Правильне дихання, постановка його вимагає дотримання таких вимог.</vt:lpstr>
      <vt:lpstr>Основні вади мовного дихання, їх причини</vt:lpstr>
      <vt:lpstr>Презентація PowerPoint</vt:lpstr>
      <vt:lpstr>Презентація PowerPoint</vt:lpstr>
      <vt:lpstr>Процес голосоутворення</vt:lpstr>
      <vt:lpstr>Презентація PowerPoint</vt:lpstr>
      <vt:lpstr>Презентація PowerPoint</vt:lpstr>
      <vt:lpstr>Вдосконалення техніки мовлення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Сергій Терно</cp:lastModifiedBy>
  <cp:revision>21</cp:revision>
  <dcterms:created xsi:type="dcterms:W3CDTF">2013-12-09T13:20:22Z</dcterms:created>
  <dcterms:modified xsi:type="dcterms:W3CDTF">2014-09-21T19:46:45Z</dcterms:modified>
</cp:coreProperties>
</file>