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72" r:id="rId10"/>
    <p:sldId id="273" r:id="rId11"/>
    <p:sldId id="274" r:id="rId12"/>
    <p:sldId id="275" r:id="rId13"/>
    <p:sldId id="263" r:id="rId14"/>
    <p:sldId id="276" r:id="rId15"/>
    <p:sldId id="277" r:id="rId16"/>
    <p:sldId id="278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248998-C595-4CE0-9AD6-76E985B09F50}" type="doc">
      <dgm:prSet loTypeId="urn:microsoft.com/office/officeart/2005/8/layout/arrow3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06AD8FC-6E32-457E-81F8-2282C05F2A91}">
      <dgm:prSet phldrT="[Текст]"/>
      <dgm:spPr/>
      <dgm:t>
        <a:bodyPr/>
        <a:lstStyle/>
        <a:p>
          <a:r>
            <a:rPr lang="uk-UA" dirty="0" smtClean="0">
              <a:latin typeface="Georgia" pitchFamily="18" charset="0"/>
            </a:rPr>
            <a:t>учитель</a:t>
          </a:r>
          <a:endParaRPr lang="ru-RU" dirty="0">
            <a:latin typeface="Georgia" pitchFamily="18" charset="0"/>
          </a:endParaRPr>
        </a:p>
      </dgm:t>
    </dgm:pt>
    <dgm:pt modelId="{F4EC646E-4AE9-4CDD-9878-613EDEF86C04}" type="parTrans" cxnId="{CE8CBB67-94C8-46E3-A6AC-7DA9D4B2E255}">
      <dgm:prSet/>
      <dgm:spPr/>
      <dgm:t>
        <a:bodyPr/>
        <a:lstStyle/>
        <a:p>
          <a:endParaRPr lang="ru-RU"/>
        </a:p>
      </dgm:t>
    </dgm:pt>
    <dgm:pt modelId="{DAF1B109-9A24-46C0-BC1F-5FB3FFA1B4C4}" type="sibTrans" cxnId="{CE8CBB67-94C8-46E3-A6AC-7DA9D4B2E255}">
      <dgm:prSet/>
      <dgm:spPr/>
      <dgm:t>
        <a:bodyPr/>
        <a:lstStyle/>
        <a:p>
          <a:endParaRPr lang="ru-RU"/>
        </a:p>
      </dgm:t>
    </dgm:pt>
    <dgm:pt modelId="{359B9158-6715-4727-8EDD-5818386F8A51}">
      <dgm:prSet phldrT="[Текст]"/>
      <dgm:spPr/>
      <dgm:t>
        <a:bodyPr/>
        <a:lstStyle/>
        <a:p>
          <a:r>
            <a:rPr lang="uk-UA" dirty="0" smtClean="0">
              <a:latin typeface="Georgia" pitchFamily="18" charset="0"/>
            </a:rPr>
            <a:t>учні</a:t>
          </a:r>
          <a:endParaRPr lang="ru-RU" dirty="0">
            <a:latin typeface="Georgia" pitchFamily="18" charset="0"/>
          </a:endParaRPr>
        </a:p>
      </dgm:t>
    </dgm:pt>
    <dgm:pt modelId="{270D77DA-2FB4-42B6-B053-8A59E6BA9DD9}" type="parTrans" cxnId="{4960420F-ECC8-4BB4-82D3-A6393BF46940}">
      <dgm:prSet/>
      <dgm:spPr/>
      <dgm:t>
        <a:bodyPr/>
        <a:lstStyle/>
        <a:p>
          <a:endParaRPr lang="ru-RU"/>
        </a:p>
      </dgm:t>
    </dgm:pt>
    <dgm:pt modelId="{8FB66C3E-5713-4E1A-8055-6A3D4872E8B6}" type="sibTrans" cxnId="{4960420F-ECC8-4BB4-82D3-A6393BF46940}">
      <dgm:prSet/>
      <dgm:spPr/>
      <dgm:t>
        <a:bodyPr/>
        <a:lstStyle/>
        <a:p>
          <a:endParaRPr lang="ru-RU"/>
        </a:p>
      </dgm:t>
    </dgm:pt>
    <dgm:pt modelId="{A9BB99E4-3058-4449-AAFE-B8E7A3E7C385}" type="pres">
      <dgm:prSet presAssocID="{69248998-C595-4CE0-9AD6-76E985B09F5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957E39-BC74-41F5-85F2-1B43F835CD1E}" type="pres">
      <dgm:prSet presAssocID="{69248998-C595-4CE0-9AD6-76E985B09F50}" presName="divider" presStyleLbl="fgShp" presStyleIdx="0" presStyleCnt="1"/>
      <dgm:spPr/>
      <dgm:t>
        <a:bodyPr/>
        <a:lstStyle/>
        <a:p>
          <a:endParaRPr lang="ru-RU"/>
        </a:p>
      </dgm:t>
    </dgm:pt>
    <dgm:pt modelId="{736D7160-0C1E-4DCC-83FE-4AA51BC2DCC8}" type="pres">
      <dgm:prSet presAssocID="{006AD8FC-6E32-457E-81F8-2282C05F2A91}" presName="downArrow" presStyleLbl="node1" presStyleIdx="0" presStyleCnt="2"/>
      <dgm:spPr/>
      <dgm:t>
        <a:bodyPr/>
        <a:lstStyle/>
        <a:p>
          <a:endParaRPr lang="ru-RU"/>
        </a:p>
      </dgm:t>
    </dgm:pt>
    <dgm:pt modelId="{7063FB83-A560-4F64-BCE4-D7BF4916D0B8}" type="pres">
      <dgm:prSet presAssocID="{006AD8FC-6E32-457E-81F8-2282C05F2A9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5F96D-1746-4547-99E4-E2B7D31C2052}" type="pres">
      <dgm:prSet presAssocID="{359B9158-6715-4727-8EDD-5818386F8A51}" presName="upArrow" presStyleLbl="node1" presStyleIdx="1" presStyleCnt="2"/>
      <dgm:spPr/>
      <dgm:t>
        <a:bodyPr/>
        <a:lstStyle/>
        <a:p>
          <a:endParaRPr lang="ru-RU"/>
        </a:p>
      </dgm:t>
    </dgm:pt>
    <dgm:pt modelId="{92751012-3F09-480C-AC37-7932484CFA50}" type="pres">
      <dgm:prSet presAssocID="{359B9158-6715-4727-8EDD-5818386F8A51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477FE8-C3EC-45A9-9324-9C8715528807}" type="presOf" srcId="{69248998-C595-4CE0-9AD6-76E985B09F50}" destId="{A9BB99E4-3058-4449-AAFE-B8E7A3E7C385}" srcOrd="0" destOrd="0" presId="urn:microsoft.com/office/officeart/2005/8/layout/arrow3"/>
    <dgm:cxn modelId="{CE8CBB67-94C8-46E3-A6AC-7DA9D4B2E255}" srcId="{69248998-C595-4CE0-9AD6-76E985B09F50}" destId="{006AD8FC-6E32-457E-81F8-2282C05F2A91}" srcOrd="0" destOrd="0" parTransId="{F4EC646E-4AE9-4CDD-9878-613EDEF86C04}" sibTransId="{DAF1B109-9A24-46C0-BC1F-5FB3FFA1B4C4}"/>
    <dgm:cxn modelId="{9D53D1F1-D1E8-4F16-A715-BB718E5E4024}" type="presOf" srcId="{006AD8FC-6E32-457E-81F8-2282C05F2A91}" destId="{7063FB83-A560-4F64-BCE4-D7BF4916D0B8}" srcOrd="0" destOrd="0" presId="urn:microsoft.com/office/officeart/2005/8/layout/arrow3"/>
    <dgm:cxn modelId="{4960420F-ECC8-4BB4-82D3-A6393BF46940}" srcId="{69248998-C595-4CE0-9AD6-76E985B09F50}" destId="{359B9158-6715-4727-8EDD-5818386F8A51}" srcOrd="1" destOrd="0" parTransId="{270D77DA-2FB4-42B6-B053-8A59E6BA9DD9}" sibTransId="{8FB66C3E-5713-4E1A-8055-6A3D4872E8B6}"/>
    <dgm:cxn modelId="{EB4C08B7-4DD5-4A32-9FD3-71AC45101EDD}" type="presOf" srcId="{359B9158-6715-4727-8EDD-5818386F8A51}" destId="{92751012-3F09-480C-AC37-7932484CFA50}" srcOrd="0" destOrd="0" presId="urn:microsoft.com/office/officeart/2005/8/layout/arrow3"/>
    <dgm:cxn modelId="{F909192D-4344-4AD3-80C2-418FD375E299}" type="presParOf" srcId="{A9BB99E4-3058-4449-AAFE-B8E7A3E7C385}" destId="{AB957E39-BC74-41F5-85F2-1B43F835CD1E}" srcOrd="0" destOrd="0" presId="urn:microsoft.com/office/officeart/2005/8/layout/arrow3"/>
    <dgm:cxn modelId="{807A3C96-6F50-4FC5-9547-4093D4A57D8B}" type="presParOf" srcId="{A9BB99E4-3058-4449-AAFE-B8E7A3E7C385}" destId="{736D7160-0C1E-4DCC-83FE-4AA51BC2DCC8}" srcOrd="1" destOrd="0" presId="urn:microsoft.com/office/officeart/2005/8/layout/arrow3"/>
    <dgm:cxn modelId="{FF87028C-A670-4F03-B660-9C406D73A7BF}" type="presParOf" srcId="{A9BB99E4-3058-4449-AAFE-B8E7A3E7C385}" destId="{7063FB83-A560-4F64-BCE4-D7BF4916D0B8}" srcOrd="2" destOrd="0" presId="urn:microsoft.com/office/officeart/2005/8/layout/arrow3"/>
    <dgm:cxn modelId="{7B343726-828D-45DF-A411-FB62E5CF79CD}" type="presParOf" srcId="{A9BB99E4-3058-4449-AAFE-B8E7A3E7C385}" destId="{7415F96D-1746-4547-99E4-E2B7D31C2052}" srcOrd="3" destOrd="0" presId="urn:microsoft.com/office/officeart/2005/8/layout/arrow3"/>
    <dgm:cxn modelId="{59BEC67A-6BA3-47FB-8347-F0F7DA564B56}" type="presParOf" srcId="{A9BB99E4-3058-4449-AAFE-B8E7A3E7C385}" destId="{92751012-3F09-480C-AC37-7932484CFA5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040251-3C71-434C-9D73-8F8F030A46B8}" type="doc">
      <dgm:prSet loTypeId="urn:microsoft.com/office/officeart/2005/8/layout/arrow1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4CB040D-7A16-4387-9B0D-57BEFC146907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Традиційні </a:t>
          </a:r>
          <a:r>
            <a:rPr lang="uk-UA" dirty="0" smtClean="0">
              <a:latin typeface="Georgia" pitchFamily="18" charset="0"/>
            </a:rPr>
            <a:t>методи, технології та засоби навчання</a:t>
          </a:r>
          <a:endParaRPr lang="ru-RU" dirty="0">
            <a:latin typeface="Georgia" pitchFamily="18" charset="0"/>
          </a:endParaRPr>
        </a:p>
      </dgm:t>
    </dgm:pt>
    <dgm:pt modelId="{92621ECF-E095-4689-90B2-6E97049515E6}" type="parTrans" cxnId="{FD7E3402-6A29-4CFD-B04E-C1FE0E612F34}">
      <dgm:prSet/>
      <dgm:spPr/>
      <dgm:t>
        <a:bodyPr/>
        <a:lstStyle/>
        <a:p>
          <a:endParaRPr lang="ru-RU"/>
        </a:p>
      </dgm:t>
    </dgm:pt>
    <dgm:pt modelId="{687996E5-5826-48BE-A5AF-AA360D9DEFC3}" type="sibTrans" cxnId="{FD7E3402-6A29-4CFD-B04E-C1FE0E612F34}">
      <dgm:prSet/>
      <dgm:spPr/>
      <dgm:t>
        <a:bodyPr/>
        <a:lstStyle/>
        <a:p>
          <a:endParaRPr lang="ru-RU"/>
        </a:p>
      </dgm:t>
    </dgm:pt>
    <dgm:pt modelId="{3DEA061E-494B-4498-A574-7DA2EE47705F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Інноваційні </a:t>
          </a:r>
          <a:r>
            <a:rPr lang="uk-UA" dirty="0" smtClean="0">
              <a:latin typeface="Georgia" pitchFamily="18" charset="0"/>
            </a:rPr>
            <a:t>методи, технології та засоби навчання</a:t>
          </a:r>
          <a:endParaRPr lang="ru-RU" dirty="0">
            <a:latin typeface="Georgia" pitchFamily="18" charset="0"/>
          </a:endParaRPr>
        </a:p>
      </dgm:t>
    </dgm:pt>
    <dgm:pt modelId="{40C135D7-B262-4A26-9A16-C3E0450213FF}" type="parTrans" cxnId="{24AA0A8C-17DC-4C26-995D-047572F86FB0}">
      <dgm:prSet/>
      <dgm:spPr/>
      <dgm:t>
        <a:bodyPr/>
        <a:lstStyle/>
        <a:p>
          <a:endParaRPr lang="ru-RU"/>
        </a:p>
      </dgm:t>
    </dgm:pt>
    <dgm:pt modelId="{CB1C3BDA-338E-4E4E-8DA6-AA6F4FE8EFD8}" type="sibTrans" cxnId="{24AA0A8C-17DC-4C26-995D-047572F86FB0}">
      <dgm:prSet/>
      <dgm:spPr/>
      <dgm:t>
        <a:bodyPr/>
        <a:lstStyle/>
        <a:p>
          <a:endParaRPr lang="ru-RU"/>
        </a:p>
      </dgm:t>
    </dgm:pt>
    <dgm:pt modelId="{38153613-4A74-4F48-AB07-99E61CF4FF58}" type="pres">
      <dgm:prSet presAssocID="{9F040251-3C71-434C-9D73-8F8F030A46B8}" presName="cycle" presStyleCnt="0">
        <dgm:presLayoutVars>
          <dgm:dir/>
          <dgm:resizeHandles val="exact"/>
        </dgm:presLayoutVars>
      </dgm:prSet>
      <dgm:spPr/>
    </dgm:pt>
    <dgm:pt modelId="{07902D40-C9E4-404B-9D4A-36817639C608}" type="pres">
      <dgm:prSet presAssocID="{04CB040D-7A16-4387-9B0D-57BEFC146907}" presName="arrow" presStyleLbl="node1" presStyleIdx="0" presStyleCnt="2" custRadScaleRad="99538" custRadScaleInc="-1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ADC9D-D3BE-4ED0-9D5D-B8460FAE2781}" type="pres">
      <dgm:prSet presAssocID="{3DEA061E-494B-4498-A574-7DA2EE47705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7E3402-6A29-4CFD-B04E-C1FE0E612F34}" srcId="{9F040251-3C71-434C-9D73-8F8F030A46B8}" destId="{04CB040D-7A16-4387-9B0D-57BEFC146907}" srcOrd="0" destOrd="0" parTransId="{92621ECF-E095-4689-90B2-6E97049515E6}" sibTransId="{687996E5-5826-48BE-A5AF-AA360D9DEFC3}"/>
    <dgm:cxn modelId="{66FB3703-0A22-45AB-84A7-6A3D0975F39B}" type="presOf" srcId="{3DEA061E-494B-4498-A574-7DA2EE47705F}" destId="{682ADC9D-D3BE-4ED0-9D5D-B8460FAE2781}" srcOrd="0" destOrd="0" presId="urn:microsoft.com/office/officeart/2005/8/layout/arrow1"/>
    <dgm:cxn modelId="{24AA0A8C-17DC-4C26-995D-047572F86FB0}" srcId="{9F040251-3C71-434C-9D73-8F8F030A46B8}" destId="{3DEA061E-494B-4498-A574-7DA2EE47705F}" srcOrd="1" destOrd="0" parTransId="{40C135D7-B262-4A26-9A16-C3E0450213FF}" sibTransId="{CB1C3BDA-338E-4E4E-8DA6-AA6F4FE8EFD8}"/>
    <dgm:cxn modelId="{CD3229DD-0DB2-46C3-9CEB-FD5E2150B6D6}" type="presOf" srcId="{9F040251-3C71-434C-9D73-8F8F030A46B8}" destId="{38153613-4A74-4F48-AB07-99E61CF4FF58}" srcOrd="0" destOrd="0" presId="urn:microsoft.com/office/officeart/2005/8/layout/arrow1"/>
    <dgm:cxn modelId="{ACEA24FA-5043-4527-8B7C-8F80B2CF1E74}" type="presOf" srcId="{04CB040D-7A16-4387-9B0D-57BEFC146907}" destId="{07902D40-C9E4-404B-9D4A-36817639C608}" srcOrd="0" destOrd="0" presId="urn:microsoft.com/office/officeart/2005/8/layout/arrow1"/>
    <dgm:cxn modelId="{E8A3E72C-3F10-4EA8-AB66-D5664C815044}" type="presParOf" srcId="{38153613-4A74-4F48-AB07-99E61CF4FF58}" destId="{07902D40-C9E4-404B-9D4A-36817639C608}" srcOrd="0" destOrd="0" presId="urn:microsoft.com/office/officeart/2005/8/layout/arrow1"/>
    <dgm:cxn modelId="{56FF9CD0-6966-4749-90CF-A2B04AEEF9BE}" type="presParOf" srcId="{38153613-4A74-4F48-AB07-99E61CF4FF58}" destId="{682ADC9D-D3BE-4ED0-9D5D-B8460FAE2781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DC78C5-6A0C-4D71-8353-32129C5A8312}" type="doc">
      <dgm:prSet loTypeId="urn:microsoft.com/office/officeart/2005/8/layout/pyramid2" loCatId="list" qsTypeId="urn:microsoft.com/office/officeart/2005/8/quickstyle/simple1" qsCatId="simple" csTypeId="urn:microsoft.com/office/officeart/2005/8/colors/colorful3" csCatId="colorful" phldr="1"/>
      <dgm:spPr/>
    </dgm:pt>
    <dgm:pt modelId="{13CCBAF2-59D9-444D-90F5-9C7986848FE0}">
      <dgm:prSet phldrT="[Текст]"/>
      <dgm:spPr/>
      <dgm:t>
        <a:bodyPr/>
        <a:lstStyle/>
        <a:p>
          <a:r>
            <a:rPr lang="uk-UA" b="1" i="1" baseline="0" dirty="0" smtClean="0">
              <a:latin typeface="Georgia" pitchFamily="18" charset="0"/>
            </a:rPr>
            <a:t>Освітні технології</a:t>
          </a:r>
          <a:endParaRPr lang="ru-RU" b="1" dirty="0"/>
        </a:p>
      </dgm:t>
    </dgm:pt>
    <dgm:pt modelId="{FF70EF2F-6F21-4D50-ACEB-44807EAFA78E}" type="parTrans" cxnId="{F43E51AD-1877-4826-8214-85A750B3C1C2}">
      <dgm:prSet/>
      <dgm:spPr/>
    </dgm:pt>
    <dgm:pt modelId="{C0476C92-E0E3-43E2-B176-14AED8C38DC6}" type="sibTrans" cxnId="{F43E51AD-1877-4826-8214-85A750B3C1C2}">
      <dgm:prSet/>
      <dgm:spPr/>
    </dgm:pt>
    <dgm:pt modelId="{8FE13267-3515-4B6D-BF84-FE539549F70F}">
      <dgm:prSet phldrT="[Текст]"/>
      <dgm:spPr/>
      <dgm:t>
        <a:bodyPr/>
        <a:lstStyle/>
        <a:p>
          <a:r>
            <a:rPr lang="uk-UA" b="1" i="1" baseline="0" dirty="0" smtClean="0">
              <a:latin typeface="Georgia" pitchFamily="18" charset="0"/>
            </a:rPr>
            <a:t>Педагогічні технології</a:t>
          </a:r>
          <a:endParaRPr lang="ru-RU" b="1" dirty="0"/>
        </a:p>
      </dgm:t>
    </dgm:pt>
    <dgm:pt modelId="{AF714E3B-595E-4726-9E00-4CAA5E37EFF5}" type="parTrans" cxnId="{4989B0B8-BCA8-46FF-8785-84D82DEE75A8}">
      <dgm:prSet/>
      <dgm:spPr/>
    </dgm:pt>
    <dgm:pt modelId="{C631A63D-3717-4155-8ED4-61C67734560B}" type="sibTrans" cxnId="{4989B0B8-BCA8-46FF-8785-84D82DEE75A8}">
      <dgm:prSet/>
      <dgm:spPr/>
    </dgm:pt>
    <dgm:pt modelId="{7C6C1EA1-C8A0-4335-A46B-BED9814806A3}">
      <dgm:prSet phldrT="[Текст]"/>
      <dgm:spPr/>
      <dgm:t>
        <a:bodyPr/>
        <a:lstStyle/>
        <a:p>
          <a:r>
            <a:rPr lang="uk-UA" b="1" i="1" baseline="0" dirty="0" smtClean="0">
              <a:latin typeface="Georgia" pitchFamily="18" charset="0"/>
            </a:rPr>
            <a:t>Навчальні технології</a:t>
          </a:r>
          <a:endParaRPr lang="ru-RU" b="1" dirty="0"/>
        </a:p>
      </dgm:t>
    </dgm:pt>
    <dgm:pt modelId="{EE04A674-D2C3-408F-8760-314108F21241}" type="parTrans" cxnId="{27A90160-5B73-4D9C-AA78-1CD72969A038}">
      <dgm:prSet/>
      <dgm:spPr/>
    </dgm:pt>
    <dgm:pt modelId="{683CD857-6709-4C75-A721-5CE49D85E936}" type="sibTrans" cxnId="{27A90160-5B73-4D9C-AA78-1CD72969A038}">
      <dgm:prSet/>
      <dgm:spPr/>
    </dgm:pt>
    <dgm:pt modelId="{A5B1D39A-3DE4-412D-A6B2-3C42D1AA422A}" type="pres">
      <dgm:prSet presAssocID="{27DC78C5-6A0C-4D71-8353-32129C5A8312}" presName="compositeShape" presStyleCnt="0">
        <dgm:presLayoutVars>
          <dgm:dir/>
          <dgm:resizeHandles/>
        </dgm:presLayoutVars>
      </dgm:prSet>
      <dgm:spPr/>
    </dgm:pt>
    <dgm:pt modelId="{455BF054-1028-43B6-8D96-4536D21AEBD7}" type="pres">
      <dgm:prSet presAssocID="{27DC78C5-6A0C-4D71-8353-32129C5A8312}" presName="pyramid" presStyleLbl="node1" presStyleIdx="0" presStyleCnt="1"/>
      <dgm:spPr/>
    </dgm:pt>
    <dgm:pt modelId="{66F5A693-94AA-4173-933E-20234DB5354C}" type="pres">
      <dgm:prSet presAssocID="{27DC78C5-6A0C-4D71-8353-32129C5A8312}" presName="theList" presStyleCnt="0"/>
      <dgm:spPr/>
    </dgm:pt>
    <dgm:pt modelId="{7AAAACC4-2139-4A73-8D22-F039548181C1}" type="pres">
      <dgm:prSet presAssocID="{13CCBAF2-59D9-444D-90F5-9C7986848FE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442BC-6AF7-4299-B84A-79EEF338C911}" type="pres">
      <dgm:prSet presAssocID="{13CCBAF2-59D9-444D-90F5-9C7986848FE0}" presName="aSpace" presStyleCnt="0"/>
      <dgm:spPr/>
    </dgm:pt>
    <dgm:pt modelId="{A6A39B02-83A3-405F-9154-F0C325500785}" type="pres">
      <dgm:prSet presAssocID="{8FE13267-3515-4B6D-BF84-FE539549F70F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ED3FF1-298C-434E-9EEC-08953D5D399F}" type="pres">
      <dgm:prSet presAssocID="{8FE13267-3515-4B6D-BF84-FE539549F70F}" presName="aSpace" presStyleCnt="0"/>
      <dgm:spPr/>
    </dgm:pt>
    <dgm:pt modelId="{EE5E0A62-78C4-4E8E-B59A-81A114C38B3B}" type="pres">
      <dgm:prSet presAssocID="{7C6C1EA1-C8A0-4335-A46B-BED9814806A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F24C69-312E-4F21-AD10-BDE998F250B4}" type="pres">
      <dgm:prSet presAssocID="{7C6C1EA1-C8A0-4335-A46B-BED9814806A3}" presName="aSpace" presStyleCnt="0"/>
      <dgm:spPr/>
    </dgm:pt>
  </dgm:ptLst>
  <dgm:cxnLst>
    <dgm:cxn modelId="{FF1AF004-464D-4B6A-9D34-DEDBE67209A7}" type="presOf" srcId="{7C6C1EA1-C8A0-4335-A46B-BED9814806A3}" destId="{EE5E0A62-78C4-4E8E-B59A-81A114C38B3B}" srcOrd="0" destOrd="0" presId="urn:microsoft.com/office/officeart/2005/8/layout/pyramid2"/>
    <dgm:cxn modelId="{27A90160-5B73-4D9C-AA78-1CD72969A038}" srcId="{27DC78C5-6A0C-4D71-8353-32129C5A8312}" destId="{7C6C1EA1-C8A0-4335-A46B-BED9814806A3}" srcOrd="2" destOrd="0" parTransId="{EE04A674-D2C3-408F-8760-314108F21241}" sibTransId="{683CD857-6709-4C75-A721-5CE49D85E936}"/>
    <dgm:cxn modelId="{4989B0B8-BCA8-46FF-8785-84D82DEE75A8}" srcId="{27DC78C5-6A0C-4D71-8353-32129C5A8312}" destId="{8FE13267-3515-4B6D-BF84-FE539549F70F}" srcOrd="1" destOrd="0" parTransId="{AF714E3B-595E-4726-9E00-4CAA5E37EFF5}" sibTransId="{C631A63D-3717-4155-8ED4-61C67734560B}"/>
    <dgm:cxn modelId="{347D8A69-323B-4CDC-9BC3-3793D723EE3C}" type="presOf" srcId="{13CCBAF2-59D9-444D-90F5-9C7986848FE0}" destId="{7AAAACC4-2139-4A73-8D22-F039548181C1}" srcOrd="0" destOrd="0" presId="urn:microsoft.com/office/officeart/2005/8/layout/pyramid2"/>
    <dgm:cxn modelId="{A27E7208-DFE1-4F1B-86E3-2FF2EB636550}" type="presOf" srcId="{27DC78C5-6A0C-4D71-8353-32129C5A8312}" destId="{A5B1D39A-3DE4-412D-A6B2-3C42D1AA422A}" srcOrd="0" destOrd="0" presId="urn:microsoft.com/office/officeart/2005/8/layout/pyramid2"/>
    <dgm:cxn modelId="{F43E51AD-1877-4826-8214-85A750B3C1C2}" srcId="{27DC78C5-6A0C-4D71-8353-32129C5A8312}" destId="{13CCBAF2-59D9-444D-90F5-9C7986848FE0}" srcOrd="0" destOrd="0" parTransId="{FF70EF2F-6F21-4D50-ACEB-44807EAFA78E}" sibTransId="{C0476C92-E0E3-43E2-B176-14AED8C38DC6}"/>
    <dgm:cxn modelId="{9F33709B-1914-44E8-A37E-9439B458960B}" type="presOf" srcId="{8FE13267-3515-4B6D-BF84-FE539549F70F}" destId="{A6A39B02-83A3-405F-9154-F0C325500785}" srcOrd="0" destOrd="0" presId="urn:microsoft.com/office/officeart/2005/8/layout/pyramid2"/>
    <dgm:cxn modelId="{AF2400F6-4C73-4B84-BD0C-3D148FAA71EE}" type="presParOf" srcId="{A5B1D39A-3DE4-412D-A6B2-3C42D1AA422A}" destId="{455BF054-1028-43B6-8D96-4536D21AEBD7}" srcOrd="0" destOrd="0" presId="urn:microsoft.com/office/officeart/2005/8/layout/pyramid2"/>
    <dgm:cxn modelId="{B98568EC-D389-4AF2-A65F-611759BB1A2A}" type="presParOf" srcId="{A5B1D39A-3DE4-412D-A6B2-3C42D1AA422A}" destId="{66F5A693-94AA-4173-933E-20234DB5354C}" srcOrd="1" destOrd="0" presId="urn:microsoft.com/office/officeart/2005/8/layout/pyramid2"/>
    <dgm:cxn modelId="{B9419800-44B6-4C85-9D54-C4399C50029D}" type="presParOf" srcId="{66F5A693-94AA-4173-933E-20234DB5354C}" destId="{7AAAACC4-2139-4A73-8D22-F039548181C1}" srcOrd="0" destOrd="0" presId="urn:microsoft.com/office/officeart/2005/8/layout/pyramid2"/>
    <dgm:cxn modelId="{B10CF759-36D7-4B1C-9E65-FE486236D4CC}" type="presParOf" srcId="{66F5A693-94AA-4173-933E-20234DB5354C}" destId="{562442BC-6AF7-4299-B84A-79EEF338C911}" srcOrd="1" destOrd="0" presId="urn:microsoft.com/office/officeart/2005/8/layout/pyramid2"/>
    <dgm:cxn modelId="{6604D7BF-7459-4622-9491-666CA5D491B3}" type="presParOf" srcId="{66F5A693-94AA-4173-933E-20234DB5354C}" destId="{A6A39B02-83A3-405F-9154-F0C325500785}" srcOrd="2" destOrd="0" presId="urn:microsoft.com/office/officeart/2005/8/layout/pyramid2"/>
    <dgm:cxn modelId="{4B568916-64DA-4AF5-8246-38BC08A49A08}" type="presParOf" srcId="{66F5A693-94AA-4173-933E-20234DB5354C}" destId="{8CED3FF1-298C-434E-9EEC-08953D5D399F}" srcOrd="3" destOrd="0" presId="urn:microsoft.com/office/officeart/2005/8/layout/pyramid2"/>
    <dgm:cxn modelId="{F36C1626-DD8E-4918-93F7-A82AE517001B}" type="presParOf" srcId="{66F5A693-94AA-4173-933E-20234DB5354C}" destId="{EE5E0A62-78C4-4E8E-B59A-81A114C38B3B}" srcOrd="4" destOrd="0" presId="urn:microsoft.com/office/officeart/2005/8/layout/pyramid2"/>
    <dgm:cxn modelId="{E678875B-0267-4779-81AC-D670E7339F47}" type="presParOf" srcId="{66F5A693-94AA-4173-933E-20234DB5354C}" destId="{ACF24C69-312E-4F21-AD10-BDE998F250B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D84DA9-C66E-40DA-9BDC-983698B28BC7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E90854A-7678-445E-AAE0-499806462859}">
      <dgm:prSet phldrT="[Текст]" custT="1"/>
      <dgm:spPr/>
      <dgm:t>
        <a:bodyPr/>
        <a:lstStyle/>
        <a:p>
          <a:r>
            <a:rPr lang="uk-UA" sz="1400" b="1" baseline="0" smtClean="0">
              <a:latin typeface="Georgia" pitchFamily="18" charset="0"/>
            </a:rPr>
            <a:t>доцільність</a:t>
          </a:r>
          <a:endParaRPr lang="ru-RU" sz="1400" b="1" baseline="0" dirty="0">
            <a:latin typeface="Georgia" pitchFamily="18" charset="0"/>
          </a:endParaRPr>
        </a:p>
      </dgm:t>
    </dgm:pt>
    <dgm:pt modelId="{A3B475EA-ED79-4EBD-BC04-06426483E17C}" type="parTrans" cxnId="{937513D1-C918-4BC1-8133-AC8831C6D711}">
      <dgm:prSet/>
      <dgm:spPr/>
      <dgm:t>
        <a:bodyPr/>
        <a:lstStyle/>
        <a:p>
          <a:endParaRPr lang="ru-RU"/>
        </a:p>
      </dgm:t>
    </dgm:pt>
    <dgm:pt modelId="{F505C562-49E1-42BE-92D8-A708673DF670}" type="sibTrans" cxnId="{937513D1-C918-4BC1-8133-AC8831C6D711}">
      <dgm:prSet/>
      <dgm:spPr/>
      <dgm:t>
        <a:bodyPr/>
        <a:lstStyle/>
        <a:p>
          <a:endParaRPr lang="ru-RU"/>
        </a:p>
      </dgm:t>
    </dgm:pt>
    <dgm:pt modelId="{5CD5439F-A50D-42BC-85FA-C3804A251D0D}">
      <dgm:prSet phldrT="[Текст]" custT="1"/>
      <dgm:spPr/>
      <dgm:t>
        <a:bodyPr/>
        <a:lstStyle/>
        <a:p>
          <a:r>
            <a:rPr lang="uk-UA" sz="1400" b="1" baseline="0" smtClean="0">
              <a:latin typeface="Georgia" pitchFamily="18" charset="0"/>
            </a:rPr>
            <a:t>результативність</a:t>
          </a:r>
          <a:endParaRPr lang="ru-RU" sz="1400" b="1" baseline="0" dirty="0">
            <a:latin typeface="Georgia" pitchFamily="18" charset="0"/>
          </a:endParaRPr>
        </a:p>
      </dgm:t>
    </dgm:pt>
    <dgm:pt modelId="{7717BCED-4DF4-493F-9FB0-CA33F48A3AAD}" type="parTrans" cxnId="{407B863A-4110-4BFE-8FD0-2A7EFF21B5DA}">
      <dgm:prSet/>
      <dgm:spPr/>
      <dgm:t>
        <a:bodyPr/>
        <a:lstStyle/>
        <a:p>
          <a:endParaRPr lang="ru-RU"/>
        </a:p>
      </dgm:t>
    </dgm:pt>
    <dgm:pt modelId="{802F20FF-04C4-4AA7-BDFF-9D1C89253A25}" type="sibTrans" cxnId="{407B863A-4110-4BFE-8FD0-2A7EFF21B5DA}">
      <dgm:prSet/>
      <dgm:spPr/>
      <dgm:t>
        <a:bodyPr/>
        <a:lstStyle/>
        <a:p>
          <a:endParaRPr lang="ru-RU"/>
        </a:p>
      </dgm:t>
    </dgm:pt>
    <dgm:pt modelId="{F1DCE890-3AD3-4673-939F-3BB970B504C6}">
      <dgm:prSet phldrT="[Текст]" custT="1"/>
      <dgm:spPr/>
      <dgm:t>
        <a:bodyPr/>
        <a:lstStyle/>
        <a:p>
          <a:r>
            <a:rPr lang="uk-UA" sz="1400" b="1" baseline="0" smtClean="0">
              <a:latin typeface="Georgia" pitchFamily="18" charset="0"/>
            </a:rPr>
            <a:t>алгоритмізація</a:t>
          </a:r>
          <a:endParaRPr lang="ru-RU" sz="1400" b="1" baseline="0" dirty="0">
            <a:latin typeface="Georgia" pitchFamily="18" charset="0"/>
          </a:endParaRPr>
        </a:p>
      </dgm:t>
    </dgm:pt>
    <dgm:pt modelId="{CCB44989-027B-4715-8090-796E67BFAAC0}" type="parTrans" cxnId="{107A07ED-DEE0-483D-A41E-739C25828146}">
      <dgm:prSet/>
      <dgm:spPr/>
      <dgm:t>
        <a:bodyPr/>
        <a:lstStyle/>
        <a:p>
          <a:endParaRPr lang="ru-RU"/>
        </a:p>
      </dgm:t>
    </dgm:pt>
    <dgm:pt modelId="{A6715BBF-D0B7-458F-8DAD-E1B62249FC6D}" type="sibTrans" cxnId="{107A07ED-DEE0-483D-A41E-739C25828146}">
      <dgm:prSet/>
      <dgm:spPr/>
      <dgm:t>
        <a:bodyPr/>
        <a:lstStyle/>
        <a:p>
          <a:endParaRPr lang="ru-RU"/>
        </a:p>
      </dgm:t>
    </dgm:pt>
    <dgm:pt modelId="{AE50FC08-3405-4D22-BE94-7D2D75A936D6}">
      <dgm:prSet phldrT="[Текст]" custT="1"/>
      <dgm:spPr/>
      <dgm:t>
        <a:bodyPr/>
        <a:lstStyle/>
        <a:p>
          <a:r>
            <a:rPr lang="uk-UA" sz="1400" b="1" baseline="0" smtClean="0">
              <a:latin typeface="Georgia" pitchFamily="18" charset="0"/>
            </a:rPr>
            <a:t>відтворюваність</a:t>
          </a:r>
          <a:endParaRPr lang="ru-RU" sz="1400" b="1" baseline="0" dirty="0">
            <a:latin typeface="Georgia" pitchFamily="18" charset="0"/>
          </a:endParaRPr>
        </a:p>
      </dgm:t>
    </dgm:pt>
    <dgm:pt modelId="{84FE9979-24FE-47CF-9936-F5E83BBF0C51}" type="parTrans" cxnId="{DABE99B4-2F3C-42C8-B6E9-8974FF4CED5F}">
      <dgm:prSet/>
      <dgm:spPr/>
      <dgm:t>
        <a:bodyPr/>
        <a:lstStyle/>
        <a:p>
          <a:endParaRPr lang="ru-RU"/>
        </a:p>
      </dgm:t>
    </dgm:pt>
    <dgm:pt modelId="{D476526F-97A7-48E6-80F8-F27D6D29C3B9}" type="sibTrans" cxnId="{DABE99B4-2F3C-42C8-B6E9-8974FF4CED5F}">
      <dgm:prSet/>
      <dgm:spPr/>
      <dgm:t>
        <a:bodyPr/>
        <a:lstStyle/>
        <a:p>
          <a:endParaRPr lang="ru-RU"/>
        </a:p>
      </dgm:t>
    </dgm:pt>
    <dgm:pt modelId="{084FCC77-46CF-4077-BFAE-D95D399E4F54}">
      <dgm:prSet phldrT="[Текст]" custT="1"/>
      <dgm:spPr/>
      <dgm:t>
        <a:bodyPr/>
        <a:lstStyle/>
        <a:p>
          <a:r>
            <a:rPr lang="uk-UA" sz="1400" b="1" baseline="0" smtClean="0">
              <a:latin typeface="Georgia" pitchFamily="18" charset="0"/>
            </a:rPr>
            <a:t>керованість</a:t>
          </a:r>
          <a:endParaRPr lang="ru-RU" sz="1400" b="1" baseline="0" dirty="0">
            <a:latin typeface="Georgia" pitchFamily="18" charset="0"/>
          </a:endParaRPr>
        </a:p>
      </dgm:t>
    </dgm:pt>
    <dgm:pt modelId="{998CFEC6-7B34-4672-8656-E07B11AE322E}" type="parTrans" cxnId="{BED04E07-0820-4428-B636-E6726ECE769C}">
      <dgm:prSet/>
      <dgm:spPr/>
      <dgm:t>
        <a:bodyPr/>
        <a:lstStyle/>
        <a:p>
          <a:endParaRPr lang="ru-RU"/>
        </a:p>
      </dgm:t>
    </dgm:pt>
    <dgm:pt modelId="{559E5195-1F79-4B6E-9E41-89054CD4A16C}" type="sibTrans" cxnId="{BED04E07-0820-4428-B636-E6726ECE769C}">
      <dgm:prSet/>
      <dgm:spPr/>
      <dgm:t>
        <a:bodyPr/>
        <a:lstStyle/>
        <a:p>
          <a:endParaRPr lang="ru-RU"/>
        </a:p>
      </dgm:t>
    </dgm:pt>
    <dgm:pt modelId="{043341DE-ED76-4206-8271-236542EE00D5}">
      <dgm:prSet phldrT="[Текст]" custT="1"/>
      <dgm:spPr/>
      <dgm:t>
        <a:bodyPr/>
        <a:lstStyle/>
        <a:p>
          <a:r>
            <a:rPr lang="uk-UA" sz="1400" b="1" baseline="0" smtClean="0">
              <a:latin typeface="Georgia" pitchFamily="18" charset="0"/>
            </a:rPr>
            <a:t>проєктованість</a:t>
          </a:r>
          <a:endParaRPr lang="ru-RU" sz="1400" b="1" baseline="0" dirty="0">
            <a:latin typeface="Georgia" pitchFamily="18" charset="0"/>
          </a:endParaRPr>
        </a:p>
      </dgm:t>
    </dgm:pt>
    <dgm:pt modelId="{7AAC1825-CBAD-479E-B616-963CD60A72D4}" type="parTrans" cxnId="{4711C058-681F-44C8-997B-0A8CFB1BAD44}">
      <dgm:prSet/>
      <dgm:spPr/>
    </dgm:pt>
    <dgm:pt modelId="{6ECCDDF8-D487-44F7-87EB-E7F36DBC752D}" type="sibTrans" cxnId="{4711C058-681F-44C8-997B-0A8CFB1BAD44}">
      <dgm:prSet/>
      <dgm:spPr/>
    </dgm:pt>
    <dgm:pt modelId="{C386B0A5-C648-43E4-B08A-49DAD1F5FD89}" type="pres">
      <dgm:prSet presAssocID="{E5D84DA9-C66E-40DA-9BDC-983698B28B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9D14F1-3B7B-4258-96D1-058AAE3BC4E5}" type="pres">
      <dgm:prSet presAssocID="{0E90854A-7678-445E-AAE0-499806462859}" presName="node" presStyleLbl="node1" presStyleIdx="0" presStyleCnt="6" custScaleX="129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85C93D-DBF0-448D-A805-F6ED987A46B6}" type="pres">
      <dgm:prSet presAssocID="{0E90854A-7678-445E-AAE0-499806462859}" presName="spNode" presStyleCnt="0"/>
      <dgm:spPr/>
      <dgm:t>
        <a:bodyPr/>
        <a:lstStyle/>
        <a:p>
          <a:endParaRPr lang="ru-RU"/>
        </a:p>
      </dgm:t>
    </dgm:pt>
    <dgm:pt modelId="{D3A24A38-73A2-4F1B-8EDC-FF3DC132F91B}" type="pres">
      <dgm:prSet presAssocID="{F505C562-49E1-42BE-92D8-A708673DF670}" presName="sibTrans" presStyleLbl="sibTrans1D1" presStyleIdx="0" presStyleCnt="6"/>
      <dgm:spPr/>
      <dgm:t>
        <a:bodyPr/>
        <a:lstStyle/>
        <a:p>
          <a:endParaRPr lang="ru-RU"/>
        </a:p>
      </dgm:t>
    </dgm:pt>
    <dgm:pt modelId="{D22F80CC-7383-4817-8143-E2F2D71A6AA3}" type="pres">
      <dgm:prSet presAssocID="{5CD5439F-A50D-42BC-85FA-C3804A251D0D}" presName="node" presStyleLbl="node1" presStyleIdx="1" presStyleCnt="6" custScaleX="187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FA9BB-FE26-4711-A10A-073867392A21}" type="pres">
      <dgm:prSet presAssocID="{5CD5439F-A50D-42BC-85FA-C3804A251D0D}" presName="spNode" presStyleCnt="0"/>
      <dgm:spPr/>
      <dgm:t>
        <a:bodyPr/>
        <a:lstStyle/>
        <a:p>
          <a:endParaRPr lang="ru-RU"/>
        </a:p>
      </dgm:t>
    </dgm:pt>
    <dgm:pt modelId="{DE346D11-997F-4021-B0CD-0E32848F0E5F}" type="pres">
      <dgm:prSet presAssocID="{802F20FF-04C4-4AA7-BDFF-9D1C89253A25}" presName="sibTrans" presStyleLbl="sibTrans1D1" presStyleIdx="1" presStyleCnt="6"/>
      <dgm:spPr/>
      <dgm:t>
        <a:bodyPr/>
        <a:lstStyle/>
        <a:p>
          <a:endParaRPr lang="ru-RU"/>
        </a:p>
      </dgm:t>
    </dgm:pt>
    <dgm:pt modelId="{4A93AE7C-7E8A-4DA2-8E05-94E27698D690}" type="pres">
      <dgm:prSet presAssocID="{F1DCE890-3AD3-4673-939F-3BB970B504C6}" presName="node" presStyleLbl="node1" presStyleIdx="2" presStyleCnt="6" custScaleX="185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527C45-91BC-4F89-B591-6B96357083FF}" type="pres">
      <dgm:prSet presAssocID="{F1DCE890-3AD3-4673-939F-3BB970B504C6}" presName="spNode" presStyleCnt="0"/>
      <dgm:spPr/>
      <dgm:t>
        <a:bodyPr/>
        <a:lstStyle/>
        <a:p>
          <a:endParaRPr lang="ru-RU"/>
        </a:p>
      </dgm:t>
    </dgm:pt>
    <dgm:pt modelId="{0AF0627F-DC63-4B75-A99A-FABFDA40DDED}" type="pres">
      <dgm:prSet presAssocID="{A6715BBF-D0B7-458F-8DAD-E1B62249FC6D}" presName="sibTrans" presStyleLbl="sibTrans1D1" presStyleIdx="2" presStyleCnt="6"/>
      <dgm:spPr/>
      <dgm:t>
        <a:bodyPr/>
        <a:lstStyle/>
        <a:p>
          <a:endParaRPr lang="ru-RU"/>
        </a:p>
      </dgm:t>
    </dgm:pt>
    <dgm:pt modelId="{E6B59824-5CF6-4E63-B719-39E02E87E234}" type="pres">
      <dgm:prSet presAssocID="{AE50FC08-3405-4D22-BE94-7D2D75A936D6}" presName="node" presStyleLbl="node1" presStyleIdx="3" presStyleCnt="6" custScaleX="177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0344ED-3BE0-4D5A-A3E0-8B9200A368F4}" type="pres">
      <dgm:prSet presAssocID="{AE50FC08-3405-4D22-BE94-7D2D75A936D6}" presName="spNode" presStyleCnt="0"/>
      <dgm:spPr/>
      <dgm:t>
        <a:bodyPr/>
        <a:lstStyle/>
        <a:p>
          <a:endParaRPr lang="ru-RU"/>
        </a:p>
      </dgm:t>
    </dgm:pt>
    <dgm:pt modelId="{456716CA-87B1-45B8-8517-A3B411C9A832}" type="pres">
      <dgm:prSet presAssocID="{D476526F-97A7-48E6-80F8-F27D6D29C3B9}" presName="sibTrans" presStyleLbl="sibTrans1D1" presStyleIdx="3" presStyleCnt="6"/>
      <dgm:spPr/>
      <dgm:t>
        <a:bodyPr/>
        <a:lstStyle/>
        <a:p>
          <a:endParaRPr lang="ru-RU"/>
        </a:p>
      </dgm:t>
    </dgm:pt>
    <dgm:pt modelId="{0B5F175A-1CAA-4C51-A3B8-4BB5540E2939}" type="pres">
      <dgm:prSet presAssocID="{084FCC77-46CF-4077-BFAE-D95D399E4F54}" presName="node" presStyleLbl="node1" presStyleIdx="4" presStyleCnt="6" custScaleX="129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75417-5E51-436F-AA57-A282DCB2A618}" type="pres">
      <dgm:prSet presAssocID="{084FCC77-46CF-4077-BFAE-D95D399E4F54}" presName="spNode" presStyleCnt="0"/>
      <dgm:spPr/>
      <dgm:t>
        <a:bodyPr/>
        <a:lstStyle/>
        <a:p>
          <a:endParaRPr lang="ru-RU"/>
        </a:p>
      </dgm:t>
    </dgm:pt>
    <dgm:pt modelId="{91E16244-0D64-4A6F-AE9D-0180A4590001}" type="pres">
      <dgm:prSet presAssocID="{559E5195-1F79-4B6E-9E41-89054CD4A16C}" presName="sibTrans" presStyleLbl="sibTrans1D1" presStyleIdx="4" presStyleCnt="6"/>
      <dgm:spPr/>
      <dgm:t>
        <a:bodyPr/>
        <a:lstStyle/>
        <a:p>
          <a:endParaRPr lang="ru-RU"/>
        </a:p>
      </dgm:t>
    </dgm:pt>
    <dgm:pt modelId="{B967359B-6A5A-4321-AE5A-3FF8CB317EC3}" type="pres">
      <dgm:prSet presAssocID="{043341DE-ED76-4206-8271-236542EE00D5}" presName="node" presStyleLbl="node1" presStyleIdx="5" presStyleCnt="6" custScaleX="168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068788-88C1-40EA-B454-ABF925220C0F}" type="pres">
      <dgm:prSet presAssocID="{043341DE-ED76-4206-8271-236542EE00D5}" presName="spNode" presStyleCnt="0"/>
      <dgm:spPr/>
      <dgm:t>
        <a:bodyPr/>
        <a:lstStyle/>
        <a:p>
          <a:endParaRPr lang="ru-RU"/>
        </a:p>
      </dgm:t>
    </dgm:pt>
    <dgm:pt modelId="{E5DD5921-AED9-490C-8B6E-F531F339305D}" type="pres">
      <dgm:prSet presAssocID="{6ECCDDF8-D487-44F7-87EB-E7F36DBC752D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16C8D730-82C3-4314-9E94-78DD84072106}" type="presOf" srcId="{802F20FF-04C4-4AA7-BDFF-9D1C89253A25}" destId="{DE346D11-997F-4021-B0CD-0E32848F0E5F}" srcOrd="0" destOrd="0" presId="urn:microsoft.com/office/officeart/2005/8/layout/cycle6"/>
    <dgm:cxn modelId="{407B863A-4110-4BFE-8FD0-2A7EFF21B5DA}" srcId="{E5D84DA9-C66E-40DA-9BDC-983698B28BC7}" destId="{5CD5439F-A50D-42BC-85FA-C3804A251D0D}" srcOrd="1" destOrd="0" parTransId="{7717BCED-4DF4-493F-9FB0-CA33F48A3AAD}" sibTransId="{802F20FF-04C4-4AA7-BDFF-9D1C89253A25}"/>
    <dgm:cxn modelId="{52B44986-DDAD-475F-A129-236546472E15}" type="presOf" srcId="{F505C562-49E1-42BE-92D8-A708673DF670}" destId="{D3A24A38-73A2-4F1B-8EDC-FF3DC132F91B}" srcOrd="0" destOrd="0" presId="urn:microsoft.com/office/officeart/2005/8/layout/cycle6"/>
    <dgm:cxn modelId="{4711C058-681F-44C8-997B-0A8CFB1BAD44}" srcId="{E5D84DA9-C66E-40DA-9BDC-983698B28BC7}" destId="{043341DE-ED76-4206-8271-236542EE00D5}" srcOrd="5" destOrd="0" parTransId="{7AAC1825-CBAD-479E-B616-963CD60A72D4}" sibTransId="{6ECCDDF8-D487-44F7-87EB-E7F36DBC752D}"/>
    <dgm:cxn modelId="{DABE99B4-2F3C-42C8-B6E9-8974FF4CED5F}" srcId="{E5D84DA9-C66E-40DA-9BDC-983698B28BC7}" destId="{AE50FC08-3405-4D22-BE94-7D2D75A936D6}" srcOrd="3" destOrd="0" parTransId="{84FE9979-24FE-47CF-9936-F5E83BBF0C51}" sibTransId="{D476526F-97A7-48E6-80F8-F27D6D29C3B9}"/>
    <dgm:cxn modelId="{99F7AD24-B890-4542-B572-F7A95C13BBBD}" type="presOf" srcId="{6ECCDDF8-D487-44F7-87EB-E7F36DBC752D}" destId="{E5DD5921-AED9-490C-8B6E-F531F339305D}" srcOrd="0" destOrd="0" presId="urn:microsoft.com/office/officeart/2005/8/layout/cycle6"/>
    <dgm:cxn modelId="{0CC38D16-1C8E-4C15-8EB9-C0ADF1C5374A}" type="presOf" srcId="{A6715BBF-D0B7-458F-8DAD-E1B62249FC6D}" destId="{0AF0627F-DC63-4B75-A99A-FABFDA40DDED}" srcOrd="0" destOrd="0" presId="urn:microsoft.com/office/officeart/2005/8/layout/cycle6"/>
    <dgm:cxn modelId="{7F5F1C82-6843-458E-B321-96DAAAE8244D}" type="presOf" srcId="{5CD5439F-A50D-42BC-85FA-C3804A251D0D}" destId="{D22F80CC-7383-4817-8143-E2F2D71A6AA3}" srcOrd="0" destOrd="0" presId="urn:microsoft.com/office/officeart/2005/8/layout/cycle6"/>
    <dgm:cxn modelId="{C833E0FF-A3A1-4903-8427-71986957A084}" type="presOf" srcId="{559E5195-1F79-4B6E-9E41-89054CD4A16C}" destId="{91E16244-0D64-4A6F-AE9D-0180A4590001}" srcOrd="0" destOrd="0" presId="urn:microsoft.com/office/officeart/2005/8/layout/cycle6"/>
    <dgm:cxn modelId="{107A07ED-DEE0-483D-A41E-739C25828146}" srcId="{E5D84DA9-C66E-40DA-9BDC-983698B28BC7}" destId="{F1DCE890-3AD3-4673-939F-3BB970B504C6}" srcOrd="2" destOrd="0" parTransId="{CCB44989-027B-4715-8090-796E67BFAAC0}" sibTransId="{A6715BBF-D0B7-458F-8DAD-E1B62249FC6D}"/>
    <dgm:cxn modelId="{661032DC-AE41-46E9-AE5D-ECC02EC89EDA}" type="presOf" srcId="{E5D84DA9-C66E-40DA-9BDC-983698B28BC7}" destId="{C386B0A5-C648-43E4-B08A-49DAD1F5FD89}" srcOrd="0" destOrd="0" presId="urn:microsoft.com/office/officeart/2005/8/layout/cycle6"/>
    <dgm:cxn modelId="{A3F8EA74-E3F2-48C0-8FF7-117C63789205}" type="presOf" srcId="{F1DCE890-3AD3-4673-939F-3BB970B504C6}" destId="{4A93AE7C-7E8A-4DA2-8E05-94E27698D690}" srcOrd="0" destOrd="0" presId="urn:microsoft.com/office/officeart/2005/8/layout/cycle6"/>
    <dgm:cxn modelId="{937513D1-C918-4BC1-8133-AC8831C6D711}" srcId="{E5D84DA9-C66E-40DA-9BDC-983698B28BC7}" destId="{0E90854A-7678-445E-AAE0-499806462859}" srcOrd="0" destOrd="0" parTransId="{A3B475EA-ED79-4EBD-BC04-06426483E17C}" sibTransId="{F505C562-49E1-42BE-92D8-A708673DF670}"/>
    <dgm:cxn modelId="{76216494-B7A4-4D33-8490-9281804A7049}" type="presOf" srcId="{AE50FC08-3405-4D22-BE94-7D2D75A936D6}" destId="{E6B59824-5CF6-4E63-B719-39E02E87E234}" srcOrd="0" destOrd="0" presId="urn:microsoft.com/office/officeart/2005/8/layout/cycle6"/>
    <dgm:cxn modelId="{DA793EB0-C8AC-44C4-90F4-5192D06CD857}" type="presOf" srcId="{0E90854A-7678-445E-AAE0-499806462859}" destId="{3A9D14F1-3B7B-4258-96D1-058AAE3BC4E5}" srcOrd="0" destOrd="0" presId="urn:microsoft.com/office/officeart/2005/8/layout/cycle6"/>
    <dgm:cxn modelId="{20205BC8-F091-4F61-B4E3-BE8C1DB6C4F3}" type="presOf" srcId="{D476526F-97A7-48E6-80F8-F27D6D29C3B9}" destId="{456716CA-87B1-45B8-8517-A3B411C9A832}" srcOrd="0" destOrd="0" presId="urn:microsoft.com/office/officeart/2005/8/layout/cycle6"/>
    <dgm:cxn modelId="{A582B40B-8F81-4299-B837-27F6E5CCF6B0}" type="presOf" srcId="{084FCC77-46CF-4077-BFAE-D95D399E4F54}" destId="{0B5F175A-1CAA-4C51-A3B8-4BB5540E2939}" srcOrd="0" destOrd="0" presId="urn:microsoft.com/office/officeart/2005/8/layout/cycle6"/>
    <dgm:cxn modelId="{BED04E07-0820-4428-B636-E6726ECE769C}" srcId="{E5D84DA9-C66E-40DA-9BDC-983698B28BC7}" destId="{084FCC77-46CF-4077-BFAE-D95D399E4F54}" srcOrd="4" destOrd="0" parTransId="{998CFEC6-7B34-4672-8656-E07B11AE322E}" sibTransId="{559E5195-1F79-4B6E-9E41-89054CD4A16C}"/>
    <dgm:cxn modelId="{B2204563-6767-4074-8812-CA0B16491C57}" type="presOf" srcId="{043341DE-ED76-4206-8271-236542EE00D5}" destId="{B967359B-6A5A-4321-AE5A-3FF8CB317EC3}" srcOrd="0" destOrd="0" presId="urn:microsoft.com/office/officeart/2005/8/layout/cycle6"/>
    <dgm:cxn modelId="{74CF833D-569B-4646-8753-D7E45DA0EA46}" type="presParOf" srcId="{C386B0A5-C648-43E4-B08A-49DAD1F5FD89}" destId="{3A9D14F1-3B7B-4258-96D1-058AAE3BC4E5}" srcOrd="0" destOrd="0" presId="urn:microsoft.com/office/officeart/2005/8/layout/cycle6"/>
    <dgm:cxn modelId="{F9AB5CA1-736C-48B4-BDA8-EDD8E7B8B9D7}" type="presParOf" srcId="{C386B0A5-C648-43E4-B08A-49DAD1F5FD89}" destId="{7385C93D-DBF0-448D-A805-F6ED987A46B6}" srcOrd="1" destOrd="0" presId="urn:microsoft.com/office/officeart/2005/8/layout/cycle6"/>
    <dgm:cxn modelId="{A3B4F5FD-CF63-4386-850C-284F3073405F}" type="presParOf" srcId="{C386B0A5-C648-43E4-B08A-49DAD1F5FD89}" destId="{D3A24A38-73A2-4F1B-8EDC-FF3DC132F91B}" srcOrd="2" destOrd="0" presId="urn:microsoft.com/office/officeart/2005/8/layout/cycle6"/>
    <dgm:cxn modelId="{F8ECC60A-D9FE-46B6-A666-65F67A04742C}" type="presParOf" srcId="{C386B0A5-C648-43E4-B08A-49DAD1F5FD89}" destId="{D22F80CC-7383-4817-8143-E2F2D71A6AA3}" srcOrd="3" destOrd="0" presId="urn:microsoft.com/office/officeart/2005/8/layout/cycle6"/>
    <dgm:cxn modelId="{573B4AB4-4E56-4FD3-8A3A-066D898C6CB5}" type="presParOf" srcId="{C386B0A5-C648-43E4-B08A-49DAD1F5FD89}" destId="{A72FA9BB-FE26-4711-A10A-073867392A21}" srcOrd="4" destOrd="0" presId="urn:microsoft.com/office/officeart/2005/8/layout/cycle6"/>
    <dgm:cxn modelId="{12F99F4E-0DEF-4BDD-A9A0-3119C517DFAD}" type="presParOf" srcId="{C386B0A5-C648-43E4-B08A-49DAD1F5FD89}" destId="{DE346D11-997F-4021-B0CD-0E32848F0E5F}" srcOrd="5" destOrd="0" presId="urn:microsoft.com/office/officeart/2005/8/layout/cycle6"/>
    <dgm:cxn modelId="{83BEDD03-EFD4-40BA-8470-1FCB9EA0CA0D}" type="presParOf" srcId="{C386B0A5-C648-43E4-B08A-49DAD1F5FD89}" destId="{4A93AE7C-7E8A-4DA2-8E05-94E27698D690}" srcOrd="6" destOrd="0" presId="urn:microsoft.com/office/officeart/2005/8/layout/cycle6"/>
    <dgm:cxn modelId="{D4C17EBC-6413-4F44-9934-B88362607ED7}" type="presParOf" srcId="{C386B0A5-C648-43E4-B08A-49DAD1F5FD89}" destId="{27527C45-91BC-4F89-B591-6B96357083FF}" srcOrd="7" destOrd="0" presId="urn:microsoft.com/office/officeart/2005/8/layout/cycle6"/>
    <dgm:cxn modelId="{6DB034FB-A58D-4888-9AE3-41A83A3AEF41}" type="presParOf" srcId="{C386B0A5-C648-43E4-B08A-49DAD1F5FD89}" destId="{0AF0627F-DC63-4B75-A99A-FABFDA40DDED}" srcOrd="8" destOrd="0" presId="urn:microsoft.com/office/officeart/2005/8/layout/cycle6"/>
    <dgm:cxn modelId="{BF954345-946B-493D-B833-18F7288126EC}" type="presParOf" srcId="{C386B0A5-C648-43E4-B08A-49DAD1F5FD89}" destId="{E6B59824-5CF6-4E63-B719-39E02E87E234}" srcOrd="9" destOrd="0" presId="urn:microsoft.com/office/officeart/2005/8/layout/cycle6"/>
    <dgm:cxn modelId="{0753CCD7-65FD-4921-B6C0-D8F09E4D98E1}" type="presParOf" srcId="{C386B0A5-C648-43E4-B08A-49DAD1F5FD89}" destId="{490344ED-3BE0-4D5A-A3E0-8B9200A368F4}" srcOrd="10" destOrd="0" presId="urn:microsoft.com/office/officeart/2005/8/layout/cycle6"/>
    <dgm:cxn modelId="{F4CDB96A-C18C-414E-B702-FCD8D2978500}" type="presParOf" srcId="{C386B0A5-C648-43E4-B08A-49DAD1F5FD89}" destId="{456716CA-87B1-45B8-8517-A3B411C9A832}" srcOrd="11" destOrd="0" presId="urn:microsoft.com/office/officeart/2005/8/layout/cycle6"/>
    <dgm:cxn modelId="{D40EC380-9268-4863-A820-418C3FBF1E6D}" type="presParOf" srcId="{C386B0A5-C648-43E4-B08A-49DAD1F5FD89}" destId="{0B5F175A-1CAA-4C51-A3B8-4BB5540E2939}" srcOrd="12" destOrd="0" presId="urn:microsoft.com/office/officeart/2005/8/layout/cycle6"/>
    <dgm:cxn modelId="{4345834F-E4ED-4CAF-A92D-F162A82407C8}" type="presParOf" srcId="{C386B0A5-C648-43E4-B08A-49DAD1F5FD89}" destId="{6B075417-5E51-436F-AA57-A282DCB2A618}" srcOrd="13" destOrd="0" presId="urn:microsoft.com/office/officeart/2005/8/layout/cycle6"/>
    <dgm:cxn modelId="{022C2ED9-7527-4D43-8022-D49C700EC3EA}" type="presParOf" srcId="{C386B0A5-C648-43E4-B08A-49DAD1F5FD89}" destId="{91E16244-0D64-4A6F-AE9D-0180A4590001}" srcOrd="14" destOrd="0" presId="urn:microsoft.com/office/officeart/2005/8/layout/cycle6"/>
    <dgm:cxn modelId="{58A2C3E8-7328-4E85-870B-B045625844FD}" type="presParOf" srcId="{C386B0A5-C648-43E4-B08A-49DAD1F5FD89}" destId="{B967359B-6A5A-4321-AE5A-3FF8CB317EC3}" srcOrd="15" destOrd="0" presId="urn:microsoft.com/office/officeart/2005/8/layout/cycle6"/>
    <dgm:cxn modelId="{061A0840-2AA4-41E0-9E10-C5C1E8CF3550}" type="presParOf" srcId="{C386B0A5-C648-43E4-B08A-49DAD1F5FD89}" destId="{C3068788-88C1-40EA-B454-ABF925220C0F}" srcOrd="16" destOrd="0" presId="urn:microsoft.com/office/officeart/2005/8/layout/cycle6"/>
    <dgm:cxn modelId="{B4D5B38B-F6EF-4482-AE40-A8C55D1F6DCF}" type="presParOf" srcId="{C386B0A5-C648-43E4-B08A-49DAD1F5FD89}" destId="{E5DD5921-AED9-490C-8B6E-F531F339305D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957E39-BC74-41F5-85F2-1B43F835CD1E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6D7160-0C1E-4DCC-83FE-4AA51BC2DCC8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63FB83-A560-4F64-BCE4-D7BF4916D0B8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 smtClean="0">
              <a:latin typeface="Georgia" pitchFamily="18" charset="0"/>
            </a:rPr>
            <a:t>учитель</a:t>
          </a:r>
          <a:endParaRPr lang="ru-RU" sz="4200" kern="1200" dirty="0">
            <a:latin typeface="Georgia" pitchFamily="18" charset="0"/>
          </a:endParaRPr>
        </a:p>
      </dsp:txBody>
      <dsp:txXfrm>
        <a:off x="4361687" y="0"/>
        <a:ext cx="2633472" cy="1900904"/>
      </dsp:txXfrm>
    </dsp:sp>
    <dsp:sp modelId="{7415F96D-1746-4547-99E4-E2B7D31C2052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751012-3F09-480C-AC37-7932484CFA50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200" kern="1200" dirty="0" smtClean="0">
              <a:latin typeface="Georgia" pitchFamily="18" charset="0"/>
            </a:rPr>
            <a:t>учні</a:t>
          </a:r>
          <a:endParaRPr lang="ru-RU" sz="4200" kern="1200" dirty="0">
            <a:latin typeface="Georgia" pitchFamily="18" charset="0"/>
          </a:endParaRPr>
        </a:p>
      </dsp:txBody>
      <dsp:txXfrm>
        <a:off x="1234440" y="2625058"/>
        <a:ext cx="2633472" cy="19009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902D40-C9E4-404B-9D4A-36817639C608}">
      <dsp:nvSpPr>
        <dsp:cNvPr id="0" name=""/>
        <dsp:cNvSpPr/>
      </dsp:nvSpPr>
      <dsp:spPr>
        <a:xfrm rot="16200000">
          <a:off x="10337" y="316635"/>
          <a:ext cx="3917900" cy="391790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latin typeface="Georgia" pitchFamily="18" charset="0"/>
            </a:rPr>
            <a:t>Традиційні </a:t>
          </a:r>
          <a:r>
            <a:rPr lang="uk-UA" sz="2800" kern="1200" dirty="0" smtClean="0">
              <a:latin typeface="Georgia" pitchFamily="18" charset="0"/>
            </a:rPr>
            <a:t>методи, технології та засоби навчання</a:t>
          </a:r>
          <a:endParaRPr lang="ru-RU" sz="2800" kern="1200" dirty="0">
            <a:latin typeface="Georgia" pitchFamily="18" charset="0"/>
          </a:endParaRPr>
        </a:p>
      </dsp:txBody>
      <dsp:txXfrm rot="16200000">
        <a:off x="10337" y="316635"/>
        <a:ext cx="3917900" cy="3917900"/>
      </dsp:txXfrm>
    </dsp:sp>
    <dsp:sp modelId="{682ADC9D-D3BE-4ED0-9D5D-B8460FAE2781}">
      <dsp:nvSpPr>
        <dsp:cNvPr id="0" name=""/>
        <dsp:cNvSpPr/>
      </dsp:nvSpPr>
      <dsp:spPr>
        <a:xfrm rot="5400000">
          <a:off x="4311357" y="304031"/>
          <a:ext cx="3917900" cy="391790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latin typeface="Georgia" pitchFamily="18" charset="0"/>
            </a:rPr>
            <a:t>Інноваційні </a:t>
          </a:r>
          <a:r>
            <a:rPr lang="uk-UA" sz="2800" kern="1200" dirty="0" smtClean="0">
              <a:latin typeface="Georgia" pitchFamily="18" charset="0"/>
            </a:rPr>
            <a:t>методи, технології та засоби навчання</a:t>
          </a:r>
          <a:endParaRPr lang="ru-RU" sz="2800" kern="1200" dirty="0">
            <a:latin typeface="Georgia" pitchFamily="18" charset="0"/>
          </a:endParaRPr>
        </a:p>
      </dsp:txBody>
      <dsp:txXfrm rot="5400000">
        <a:off x="4311357" y="304031"/>
        <a:ext cx="3917900" cy="39179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5BF054-1028-43B6-8D96-4536D21AEBD7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AAACC4-2139-4A73-8D22-F039548181C1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i="1" kern="1200" baseline="0" dirty="0" smtClean="0">
              <a:latin typeface="Georgia" pitchFamily="18" charset="0"/>
            </a:rPr>
            <a:t>Освітні технології</a:t>
          </a:r>
          <a:endParaRPr lang="ru-RU" sz="2700" b="1" kern="1200" dirty="0"/>
        </a:p>
      </dsp:txBody>
      <dsp:txXfrm>
        <a:off x="3775352" y="455027"/>
        <a:ext cx="2941875" cy="1071380"/>
      </dsp:txXfrm>
    </dsp:sp>
    <dsp:sp modelId="{A6A39B02-83A3-405F-9154-F0C325500785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i="1" kern="1200" baseline="0" dirty="0" smtClean="0">
              <a:latin typeface="Georgia" pitchFamily="18" charset="0"/>
            </a:rPr>
            <a:t>Педагогічні технології</a:t>
          </a:r>
          <a:endParaRPr lang="ru-RU" sz="2700" b="1" kern="1200" dirty="0"/>
        </a:p>
      </dsp:txBody>
      <dsp:txXfrm>
        <a:off x="3775352" y="1660330"/>
        <a:ext cx="2941875" cy="1071380"/>
      </dsp:txXfrm>
    </dsp:sp>
    <dsp:sp modelId="{EE5E0A62-78C4-4E8E-B59A-81A114C38B3B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b="1" i="1" kern="1200" baseline="0" dirty="0" smtClean="0">
              <a:latin typeface="Georgia" pitchFamily="18" charset="0"/>
            </a:rPr>
            <a:t>Навчальні технології</a:t>
          </a:r>
          <a:endParaRPr lang="ru-RU" sz="2700" b="1" kern="1200" dirty="0"/>
        </a:p>
      </dsp:txBody>
      <dsp:txXfrm>
        <a:off x="3775352" y="2865632"/>
        <a:ext cx="2941875" cy="10713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9D14F1-3B7B-4258-96D1-058AAE3BC4E5}">
      <dsp:nvSpPr>
        <dsp:cNvPr id="0" name=""/>
        <dsp:cNvSpPr/>
      </dsp:nvSpPr>
      <dsp:spPr>
        <a:xfrm>
          <a:off x="3273199" y="1793"/>
          <a:ext cx="1570875" cy="7914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Georgia" pitchFamily="18" charset="0"/>
            </a:rPr>
            <a:t>доцільність</a:t>
          </a:r>
          <a:endParaRPr lang="ru-RU" sz="1400" b="1" kern="1200" baseline="0" dirty="0">
            <a:latin typeface="Georgia" pitchFamily="18" charset="0"/>
          </a:endParaRPr>
        </a:p>
      </dsp:txBody>
      <dsp:txXfrm>
        <a:off x="3273199" y="1793"/>
        <a:ext cx="1570875" cy="791415"/>
      </dsp:txXfrm>
    </dsp:sp>
    <dsp:sp modelId="{D3A24A38-73A2-4F1B-8EDC-FF3DC132F91B}">
      <dsp:nvSpPr>
        <dsp:cNvPr id="0" name=""/>
        <dsp:cNvSpPr/>
      </dsp:nvSpPr>
      <dsp:spPr>
        <a:xfrm>
          <a:off x="2193156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2656700" y="176105"/>
              </a:moveTo>
              <a:arcTo wR="1865480" hR="1865480" stAng="17705765" swAng="115801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F80CC-7383-4817-8143-E2F2D71A6AA3}">
      <dsp:nvSpPr>
        <dsp:cNvPr id="0" name=""/>
        <dsp:cNvSpPr/>
      </dsp:nvSpPr>
      <dsp:spPr>
        <a:xfrm>
          <a:off x="4534825" y="934533"/>
          <a:ext cx="2278729" cy="79141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Georgia" pitchFamily="18" charset="0"/>
            </a:rPr>
            <a:t>результативність</a:t>
          </a:r>
          <a:endParaRPr lang="ru-RU" sz="1400" b="1" kern="1200" baseline="0" dirty="0">
            <a:latin typeface="Georgia" pitchFamily="18" charset="0"/>
          </a:endParaRPr>
        </a:p>
      </dsp:txBody>
      <dsp:txXfrm>
        <a:off x="4534825" y="934533"/>
        <a:ext cx="2278729" cy="791415"/>
      </dsp:txXfrm>
    </dsp:sp>
    <dsp:sp modelId="{DE346D11-997F-4021-B0CD-0E32848F0E5F}">
      <dsp:nvSpPr>
        <dsp:cNvPr id="0" name=""/>
        <dsp:cNvSpPr/>
      </dsp:nvSpPr>
      <dsp:spPr>
        <a:xfrm>
          <a:off x="2193156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655051" y="1338742"/>
              </a:moveTo>
              <a:arcTo wR="1865480" hR="1865480" stAng="20615933" swAng="1968134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3AE7C-7E8A-4DA2-8E05-94E27698D690}">
      <dsp:nvSpPr>
        <dsp:cNvPr id="0" name=""/>
        <dsp:cNvSpPr/>
      </dsp:nvSpPr>
      <dsp:spPr>
        <a:xfrm>
          <a:off x="4543670" y="2800013"/>
          <a:ext cx="2261038" cy="79141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Georgia" pitchFamily="18" charset="0"/>
            </a:rPr>
            <a:t>алгоритмізація</a:t>
          </a:r>
          <a:endParaRPr lang="ru-RU" sz="1400" b="1" kern="1200" baseline="0" dirty="0">
            <a:latin typeface="Georgia" pitchFamily="18" charset="0"/>
          </a:endParaRPr>
        </a:p>
      </dsp:txBody>
      <dsp:txXfrm>
        <a:off x="4543670" y="2800013"/>
        <a:ext cx="2261038" cy="791415"/>
      </dsp:txXfrm>
    </dsp:sp>
    <dsp:sp modelId="{0AF0627F-DC63-4B75-A99A-FABFDA40DDED}">
      <dsp:nvSpPr>
        <dsp:cNvPr id="0" name=""/>
        <dsp:cNvSpPr/>
      </dsp:nvSpPr>
      <dsp:spPr>
        <a:xfrm>
          <a:off x="2193156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173000" y="3196047"/>
              </a:moveTo>
              <a:arcTo wR="1865480" hR="1865480" stAng="2730032" swAng="54612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B59824-5CF6-4E63-B719-39E02E87E234}">
      <dsp:nvSpPr>
        <dsp:cNvPr id="0" name=""/>
        <dsp:cNvSpPr/>
      </dsp:nvSpPr>
      <dsp:spPr>
        <a:xfrm>
          <a:off x="2980533" y="3732753"/>
          <a:ext cx="2156206" cy="7914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Georgia" pitchFamily="18" charset="0"/>
            </a:rPr>
            <a:t>відтворюваність</a:t>
          </a:r>
          <a:endParaRPr lang="ru-RU" sz="1400" b="1" kern="1200" baseline="0" dirty="0">
            <a:latin typeface="Georgia" pitchFamily="18" charset="0"/>
          </a:endParaRPr>
        </a:p>
      </dsp:txBody>
      <dsp:txXfrm>
        <a:off x="2980533" y="3732753"/>
        <a:ext cx="2156206" cy="791415"/>
      </dsp:txXfrm>
    </dsp:sp>
    <dsp:sp modelId="{456716CA-87B1-45B8-8517-A3B411C9A832}">
      <dsp:nvSpPr>
        <dsp:cNvPr id="0" name=""/>
        <dsp:cNvSpPr/>
      </dsp:nvSpPr>
      <dsp:spPr>
        <a:xfrm>
          <a:off x="2193156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84913" y="3386135"/>
              </a:moveTo>
              <a:arcTo wR="1865480" hR="1865480" stAng="7523840" swAng="546127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F175A-1CAA-4C51-A3B8-4BB5540E2939}">
      <dsp:nvSpPr>
        <dsp:cNvPr id="0" name=""/>
        <dsp:cNvSpPr/>
      </dsp:nvSpPr>
      <dsp:spPr>
        <a:xfrm>
          <a:off x="1657645" y="2800013"/>
          <a:ext cx="1570875" cy="79141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Georgia" pitchFamily="18" charset="0"/>
            </a:rPr>
            <a:t>керованість</a:t>
          </a:r>
          <a:endParaRPr lang="ru-RU" sz="1400" b="1" kern="1200" baseline="0" dirty="0">
            <a:latin typeface="Georgia" pitchFamily="18" charset="0"/>
          </a:endParaRPr>
        </a:p>
      </dsp:txBody>
      <dsp:txXfrm>
        <a:off x="1657645" y="2800013"/>
        <a:ext cx="1570875" cy="791415"/>
      </dsp:txXfrm>
    </dsp:sp>
    <dsp:sp modelId="{91E16244-0D64-4A6F-AE9D-0180A4590001}">
      <dsp:nvSpPr>
        <dsp:cNvPr id="0" name=""/>
        <dsp:cNvSpPr/>
      </dsp:nvSpPr>
      <dsp:spPr>
        <a:xfrm>
          <a:off x="2193156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5909" y="2392217"/>
              </a:moveTo>
              <a:arcTo wR="1865480" hR="1865480" stAng="9815933" swAng="1968134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7359B-6A5A-4321-AE5A-3FF8CB317EC3}">
      <dsp:nvSpPr>
        <dsp:cNvPr id="0" name=""/>
        <dsp:cNvSpPr/>
      </dsp:nvSpPr>
      <dsp:spPr>
        <a:xfrm>
          <a:off x="1416044" y="934533"/>
          <a:ext cx="2054077" cy="7914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baseline="0" smtClean="0">
              <a:latin typeface="Georgia" pitchFamily="18" charset="0"/>
            </a:rPr>
            <a:t>проєктованість</a:t>
          </a:r>
          <a:endParaRPr lang="ru-RU" sz="1400" b="1" kern="1200" baseline="0" dirty="0">
            <a:latin typeface="Georgia" pitchFamily="18" charset="0"/>
          </a:endParaRPr>
        </a:p>
      </dsp:txBody>
      <dsp:txXfrm>
        <a:off x="1416044" y="934533"/>
        <a:ext cx="2054077" cy="791415"/>
      </dsp:txXfrm>
    </dsp:sp>
    <dsp:sp modelId="{E5DD5921-AED9-490C-8B6E-F531F339305D}">
      <dsp:nvSpPr>
        <dsp:cNvPr id="0" name=""/>
        <dsp:cNvSpPr/>
      </dsp:nvSpPr>
      <dsp:spPr>
        <a:xfrm>
          <a:off x="2193156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560358" y="532560"/>
              </a:moveTo>
              <a:arcTo wR="1865480" hR="1865480" stAng="13536223" swAng="115801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94AAB-AC46-43A6-B8BF-B1F5A5F660B3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5C3B-F2AA-46FC-B9EE-F3F3E053598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5C3B-F2AA-46FC-B9EE-F3F3E0535984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  <a:alpha val="7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C93E1-DBA9-4F6B-B05B-EFB601438EDE}" type="datetimeFigureOut">
              <a:rPr lang="ru-RU" smtClean="0"/>
              <a:pPr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45343-0FB7-43FC-95B5-F90B55F13F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Georgia" pitchFamily="18" charset="0"/>
              </a:rPr>
              <a:t>ІННОВАЦІЙНІ ТЕХНОЛОГІЇ. </a:t>
            </a:r>
            <a:r>
              <a:rPr lang="en-US" b="1" dirty="0" smtClean="0">
                <a:latin typeface="Georgia" pitchFamily="18" charset="0"/>
              </a:rPr>
              <a:t/>
            </a:r>
            <a:br>
              <a:rPr lang="en-US" b="1" dirty="0" smtClean="0">
                <a:latin typeface="Georgia" pitchFamily="18" charset="0"/>
              </a:rPr>
            </a:br>
            <a:r>
              <a:rPr lang="uk-UA" b="1" dirty="0" smtClean="0">
                <a:latin typeface="Georgia" pitchFamily="18" charset="0"/>
              </a:rPr>
              <a:t>РОЗВИТОК </a:t>
            </a:r>
            <a:r>
              <a:rPr lang="uk-UA" b="1" dirty="0">
                <a:latin typeface="Georgia" pitchFamily="18" charset="0"/>
              </a:rPr>
              <a:t>УРОКУ ХІМІЇ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Georgia" pitchFamily="18" charset="0"/>
              </a:rPr>
              <a:t>Порівняльна характеристика традиційної та інноваційної педагогіки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4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8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Традиційна педагогіка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Інноваційна педагогіка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Georgia"/>
                          <a:ea typeface="Calibri"/>
                          <a:cs typeface="Times New Roman"/>
                        </a:rPr>
                        <a:t>Мета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Формування знань, умінь і навичок (ЗУН)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Розвиток особистості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Інтелектуальна характеристика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Школа пам’яті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Школа розвитку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Переважаючий тип та характер взаємовідносин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Суб’єкт-об’єктний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Суб’єкт-суб’єктний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4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Гасло педагога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«Роби як я»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«Не нашкодь»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Коротка характеристика стилю взаємодії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Авторитарність, монологічність, закритість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Демократичність, діалогічність, відкритість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Організаційні форми навчання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Фронтальні, індивідуальні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Групові, колективні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Методи навчання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Ілюстративно-пояснювальні, інформаційні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Проблемні, евристичні, пошукові, дослідницькі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Georgia" pitchFamily="18" charset="0"/>
              </a:rPr>
              <a:t>Порівняльна характеристика традиційної та інноваційної педагогіки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65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294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Традиційна педагогіка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latin typeface="Georgia"/>
                          <a:ea typeface="Calibri"/>
                          <a:cs typeface="Times New Roman"/>
                        </a:rPr>
                        <a:t>Інноваційна педагогіка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9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Принцип діяльності учнів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Відтворюючий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Проблемний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Рівні засвоєння знань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Репродуктивний, продуктивний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Продуктивний, творчий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12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Формула навчання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Знання 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→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 репродуктивна діяльність 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→</a:t>
                      </a: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 продуктивна діяльність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Проблемна діяльність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→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  рефлексія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→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 досягнення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4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Способи засвоєння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Заучування, діяльність за алгоритмом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Пошукова розумова діяльність, рефлексія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88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Функції вчителя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Носій інформації, зберігач норм, традицій, пропагандист предметно-дисциплінарних знань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Організатор співдружності, консультант, керуючий пошуковою роботою учнів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883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Позиції учня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Пасивність, відсутність інтересу до діяльності і мотиву до особистісного зростання у значної частини учнів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Активність, наявність мотиву до самовдосконалення і інтересу до діяльності у значної частини учнів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latin typeface="Georgia" pitchFamily="18" charset="0"/>
              </a:rPr>
              <a:t>Від </a:t>
            </a:r>
            <a:r>
              <a:rPr lang="uk-UA" dirty="0" smtClean="0">
                <a:latin typeface="Georgia" pitchFamily="18" charset="0"/>
              </a:rPr>
              <a:t>пояснювально-ілюстративного методу, від трансляції готового навчального змісту, від просвітительства учнів учитель повинен перейти до нових особистісно-зорієнтованих методів, у яких посилено </a:t>
            </a:r>
            <a:r>
              <a:rPr lang="uk-UA" dirty="0" err="1" smtClean="0">
                <a:latin typeface="Georgia" pitchFamily="18" charset="0"/>
              </a:rPr>
              <a:t>творчодіяльнісний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 smtClean="0">
                <a:latin typeface="Georgia" pitchFamily="18" charset="0"/>
              </a:rPr>
              <a:t>компонент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7" name="Содержимое 6" descr="6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2276872"/>
            <a:ext cx="4000446" cy="216024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64219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Урок </a:t>
            </a:r>
            <a:r>
              <a:rPr lang="uk-UA" sz="3200" b="1" dirty="0">
                <a:latin typeface="Georgia" pitchFamily="18" charset="0"/>
              </a:rPr>
              <a:t>є основною організаційною формою навчання в загальній середній освіті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68933" y="2409031"/>
            <a:ext cx="4006133" cy="36576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Альтернативний спосіб зображення інформації</a:t>
            </a:r>
            <a:r>
              <a:rPr lang="uk-UA" sz="3200" dirty="0" smtClean="0">
                <a:latin typeface="Georgia" pitchFamily="18" charset="0"/>
              </a:rPr>
              <a:t> – </a:t>
            </a:r>
            <a:r>
              <a:rPr lang="uk-UA" sz="3200" b="1" i="1" dirty="0" smtClean="0">
                <a:latin typeface="Georgia" pitchFamily="18" charset="0"/>
              </a:rPr>
              <a:t>mind-</a:t>
            </a:r>
            <a:r>
              <a:rPr lang="uk-UA" sz="3200" b="1" i="1" dirty="0" err="1" smtClean="0">
                <a:latin typeface="Georgia" pitchFamily="18" charset="0"/>
              </a:rPr>
              <a:t>map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629247"/>
            <a:ext cx="6264696" cy="44171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Переваги ментальних карт для учнів</a:t>
            </a:r>
            <a:endParaRPr lang="ru-RU" sz="3200" b="1" dirty="0">
              <a:latin typeface="Georgia" pitchFamily="18" charset="0"/>
            </a:endParaRPr>
          </a:p>
        </p:txBody>
      </p:sp>
      <p:pic>
        <p:nvPicPr>
          <p:cNvPr id="4" name="Содержимое 3" descr="b5a4fe41a1ce72c36e8543d6d360d55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21280"/>
            <a:ext cx="8229600" cy="4083803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Georgia" pitchFamily="18" charset="0"/>
              </a:rPr>
              <a:t>Творчі </a:t>
            </a:r>
            <a:r>
              <a:rPr lang="uk-UA" sz="3200" b="1" dirty="0" smtClean="0">
                <a:latin typeface="Georgia" pitchFamily="18" charset="0"/>
              </a:rPr>
              <a:t>завдання </a:t>
            </a:r>
            <a:r>
              <a:rPr lang="uk-UA" sz="3200" dirty="0" smtClean="0">
                <a:latin typeface="Georgia" pitchFamily="18" charset="0"/>
              </a:rPr>
              <a:t>– це задачі, які пов’язують в собі пізнавальну і розумову діяльність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4" name="Содержимое 3" descr="00e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10093" y="2194326"/>
            <a:ext cx="3662107" cy="339491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uk-UA" b="1" i="1" dirty="0" smtClean="0">
                <a:latin typeface="Georgia" pitchFamily="18" charset="0"/>
              </a:rPr>
              <a:t>Дякую за увагу !</a:t>
            </a:r>
            <a:endParaRPr lang="ru-RU" b="1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ctr">
              <a:buNone/>
            </a:pPr>
            <a:r>
              <a:rPr lang="uk-UA" i="1" dirty="0" smtClean="0">
                <a:latin typeface="Georgia" pitchFamily="18" charset="0"/>
              </a:rPr>
              <a:t>ПЛАН</a:t>
            </a:r>
          </a:p>
          <a:p>
            <a:pPr algn="ctr">
              <a:buNone/>
            </a:pP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Сучасні технології в освіті.</a:t>
            </a:r>
            <a:endParaRPr lang="ru-RU" dirty="0" smtClean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Інноваційні педагогічні технології в навчанні хімії.</a:t>
            </a:r>
            <a:endParaRPr lang="ru-RU" dirty="0" smtClean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>
                <a:latin typeface="Georgia" pitchFamily="18" charset="0"/>
              </a:rPr>
              <a:t>Інноваційний розвиток уроку.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Процес н</a:t>
            </a:r>
            <a:r>
              <a:rPr lang="uk-UA" sz="3200" b="1" dirty="0" smtClean="0">
                <a:latin typeface="Georgia" pitchFamily="18" charset="0"/>
              </a:rPr>
              <a:t>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35280" cy="707678"/>
          </a:xfrm>
        </p:spPr>
        <p:txBody>
          <a:bodyPr anchor="t"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</a:rPr>
              <a:t>Якості учнів ЗЗСО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95536" y="1124744"/>
            <a:ext cx="5842992" cy="4857403"/>
          </a:xfrm>
        </p:spPr>
        <p:txBody>
          <a:bodyPr>
            <a:noAutofit/>
          </a:bodyPr>
          <a:lstStyle/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гнучко адаптуватись у мінливих життєвих ситуаціях;</a:t>
            </a:r>
            <a:endParaRPr lang="ru-RU" sz="2000" dirty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самостійно та критично мислити;</a:t>
            </a:r>
            <a:endParaRPr lang="ru-RU" sz="2000" dirty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уміти бачити та формувати проблему (в особистому та професійному плані), знаходити шляхи її раціонального вирішення;</a:t>
            </a:r>
            <a:endParaRPr lang="ru-RU" sz="2000" dirty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усвідомлювати, де і яким чином здобуті знання можуть бути використані в оточуючій його дійсності;</a:t>
            </a:r>
            <a:endParaRPr lang="ru-RU" sz="2000" dirty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бути здатним генерувати нові ідеї, </a:t>
            </a:r>
            <a:endParaRPr lang="uk-UA" sz="2000" dirty="0" smtClean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000" dirty="0" smtClean="0">
                <a:latin typeface="Georgia" pitchFamily="18" charset="0"/>
              </a:rPr>
              <a:t>творчо </a:t>
            </a:r>
            <a:r>
              <a:rPr lang="uk-UA" sz="2000" dirty="0">
                <a:latin typeface="Georgia" pitchFamily="18" charset="0"/>
              </a:rPr>
              <a:t>мислити;</a:t>
            </a:r>
            <a:endParaRPr lang="ru-RU" sz="2000" dirty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грамотно працювати з інформацією;</a:t>
            </a:r>
            <a:endParaRPr lang="ru-RU" sz="2000" dirty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бути комунікабельним, уміти </a:t>
            </a:r>
            <a:endParaRPr lang="uk-UA" sz="2000" dirty="0" smtClean="0">
              <a:latin typeface="Georgia" pitchFamily="18" charset="0"/>
            </a:endParaRPr>
          </a:p>
          <a:p>
            <a:pPr lvl="0" fontAlgn="base">
              <a:spcBef>
                <a:spcPts val="0"/>
              </a:spcBef>
            </a:pPr>
            <a:r>
              <a:rPr lang="uk-UA" sz="2000" dirty="0" smtClean="0">
                <a:latin typeface="Georgia" pitchFamily="18" charset="0"/>
              </a:rPr>
              <a:t>працювати </a:t>
            </a:r>
            <a:r>
              <a:rPr lang="uk-UA" sz="2000" dirty="0">
                <a:latin typeface="Georgia" pitchFamily="18" charset="0"/>
              </a:rPr>
              <a:t>в колективі;</a:t>
            </a:r>
            <a:endParaRPr lang="ru-RU" sz="2000" dirty="0">
              <a:latin typeface="Georgia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uk-UA" sz="2000" dirty="0">
                <a:latin typeface="Georgia" pitchFamily="18" charset="0"/>
              </a:rPr>
              <a:t>уміти самостійно працювати над розвитком особистої моральності, інтелекту, культурного рівня.</a:t>
            </a:r>
            <a:endParaRPr lang="ru-RU" sz="2000" dirty="0">
              <a:latin typeface="Georgia" pitchFamily="18" charset="0"/>
            </a:endParaRPr>
          </a:p>
        </p:txBody>
      </p:sp>
      <p:pic>
        <p:nvPicPr>
          <p:cNvPr id="11" name="Содержимое 10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3573016"/>
            <a:ext cx="2857750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Сучасний вчитель хімії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Поняття «технологія» </a:t>
            </a:r>
            <a:r>
              <a:rPr lang="en-US" sz="3200" dirty="0" smtClean="0">
                <a:latin typeface="Georgia" pitchFamily="18" charset="0"/>
              </a:rPr>
              <a:t>- </a:t>
            </a:r>
            <a:r>
              <a:rPr lang="uk-UA" sz="3200" dirty="0" smtClean="0">
                <a:latin typeface="Georgia" pitchFamily="18" charset="0"/>
              </a:rPr>
              <a:t>це галузь застосування системи наукових принципів до програмування процесу навчання й використання їх у навчальній практиці з орієнтацією на детальні цілі навчання, які допускають їх оцінювання.</a:t>
            </a:r>
            <a:endParaRPr lang="ru-RU" sz="3200" dirty="0"/>
          </a:p>
        </p:txBody>
      </p:sp>
      <p:pic>
        <p:nvPicPr>
          <p:cNvPr id="7" name="Содержимое 3" descr="imagesXI0WCP9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3789040"/>
            <a:ext cx="3369915" cy="2626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  <a:cs typeface="Arial" pitchFamily="34" charset="0"/>
              </a:rPr>
              <a:t>Взаємозв’язок сучасних технологій в освіті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Ознаки </a:t>
            </a:r>
            <a:r>
              <a:rPr lang="uk-UA" sz="3200" b="1" dirty="0">
                <a:latin typeface="Georgia" pitchFamily="18" charset="0"/>
              </a:rPr>
              <a:t>технології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>
                <a:latin typeface="Georgia" pitchFamily="18" charset="0"/>
              </a:rPr>
              <a:t>	Використання </a:t>
            </a:r>
            <a:r>
              <a:rPr lang="uk-UA" dirty="0" smtClean="0">
                <a:latin typeface="Georgia" pitchFamily="18" charset="0"/>
              </a:rPr>
              <a:t>нових педагогічних технологій в освітньому процесі дозволяє </a:t>
            </a:r>
            <a:r>
              <a:rPr lang="uk-UA" b="1" i="1" dirty="0" smtClean="0">
                <a:latin typeface="Georgia" pitchFamily="18" charset="0"/>
              </a:rPr>
              <a:t>вчителям</a:t>
            </a:r>
            <a:r>
              <a:rPr lang="uk-UA" dirty="0" smtClean="0">
                <a:latin typeface="Georgia" pitchFamily="18" charset="0"/>
              </a:rPr>
              <a:t> реалізувати свої педагогічні ідеї, а </a:t>
            </a:r>
            <a:r>
              <a:rPr lang="uk-UA" b="1" i="1" dirty="0" smtClean="0">
                <a:latin typeface="Georgia" pitchFamily="18" charset="0"/>
              </a:rPr>
              <a:t>учням</a:t>
            </a:r>
            <a:r>
              <a:rPr lang="uk-UA" dirty="0" smtClean="0">
                <a:latin typeface="Georgia" pitchFamily="18" charset="0"/>
              </a:rPr>
              <a:t> дає можливість самостійно вибирати освітню траєкторію – послідовність і темп вивчення тем, систему тренувальних завдань і задач, способи контролю знань. 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6" name="Содержимое 5" descr="00zя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2348880"/>
            <a:ext cx="4162062" cy="252028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402</Words>
  <Application>Microsoft Office PowerPoint</Application>
  <PresentationFormat>Экран (4:3)</PresentationFormat>
  <Paragraphs>88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ІННОВАЦІЙНІ ТЕХНОЛОГІЇ.  РОЗВИТОК УРОКУ ХІМІЇ</vt:lpstr>
      <vt:lpstr>Слайд 2</vt:lpstr>
      <vt:lpstr>Процес навчання</vt:lpstr>
      <vt:lpstr>Якості учнів ЗЗСО</vt:lpstr>
      <vt:lpstr>Сучасний вчитель хімії</vt:lpstr>
      <vt:lpstr>Поняття «технологія» - це галузь застосування системи наукових принципів до програмування процесу навчання й використання їх у навчальній практиці з орієнтацією на детальні цілі навчання, які допускають їх оцінювання.</vt:lpstr>
      <vt:lpstr>Взаємозв’язок сучасних технологій в освіті</vt:lpstr>
      <vt:lpstr>Ознаки технології</vt:lpstr>
      <vt:lpstr>Слайд 9</vt:lpstr>
      <vt:lpstr>Порівняльна характеристика традиційної та інноваційної педагогіки</vt:lpstr>
      <vt:lpstr>Порівняльна характеристика традиційної та інноваційної педагогіки</vt:lpstr>
      <vt:lpstr>Слайд 12</vt:lpstr>
      <vt:lpstr>Урок є основною організаційною формою навчання в загальній середній освіті</vt:lpstr>
      <vt:lpstr>Альтернативний спосіб зображення інформації – mind-map</vt:lpstr>
      <vt:lpstr>Переваги ментальних карт для учнів</vt:lpstr>
      <vt:lpstr>Творчі завдання – це задачі, які пов’язують в собі пізнавальну і розумову діяльність</vt:lpstr>
      <vt:lpstr>Дякую за увагу 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ІННОВАЦІЙНІ ТЕХНОЛОГІЇ.  РОЗВИТОК УРОКУ ХІМІЇ</dc:title>
  <dc:creator>User</dc:creator>
  <cp:lastModifiedBy>User</cp:lastModifiedBy>
  <cp:revision>59</cp:revision>
  <dcterms:created xsi:type="dcterms:W3CDTF">2020-09-16T06:34:17Z</dcterms:created>
  <dcterms:modified xsi:type="dcterms:W3CDTF">2021-09-08T22:04:33Z</dcterms:modified>
</cp:coreProperties>
</file>