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82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0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34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63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68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35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6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1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3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1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35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Менеджмент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Викладач: </a:t>
            </a:r>
            <a:r>
              <a:rPr lang="uk-UA" dirty="0" err="1" smtClean="0"/>
              <a:t>Венгер</a:t>
            </a:r>
            <a:r>
              <a:rPr lang="uk-UA" dirty="0" smtClean="0"/>
              <a:t> Ольга 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63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чого необхідно </a:t>
            </a:r>
            <a:r>
              <a:rPr lang="uk-UA" smtClean="0"/>
              <a:t>вивчати дисципліну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/>
              <a:t>Дисципліна</a:t>
            </a:r>
            <a:r>
              <a:rPr lang="ru-RU" dirty="0"/>
              <a:t> «</a:t>
            </a:r>
            <a:r>
              <a:rPr lang="ru-RU" dirty="0" err="1"/>
              <a:t>Основи</a:t>
            </a:r>
            <a:r>
              <a:rPr lang="ru-RU" dirty="0"/>
              <a:t> менеджменту»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вивченню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та практики, </a:t>
            </a:r>
            <a:r>
              <a:rPr lang="ru-RU" dirty="0" err="1"/>
              <a:t>рівнів</a:t>
            </a:r>
            <a:r>
              <a:rPr lang="ru-RU" dirty="0"/>
              <a:t> та сфер менеджменту,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організаційних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принципів</a:t>
            </a:r>
            <a:r>
              <a:rPr lang="ru-RU" dirty="0"/>
              <a:t> та </a:t>
            </a:r>
            <a:r>
              <a:rPr lang="ru-RU" dirty="0" err="1"/>
              <a:t>функцій</a:t>
            </a:r>
            <a:r>
              <a:rPr lang="ru-RU" dirty="0"/>
              <a:t> менеджменту,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технології</a:t>
            </a:r>
            <a:r>
              <a:rPr lang="ru-RU" dirty="0"/>
              <a:t> менеджменту, </a:t>
            </a:r>
            <a:r>
              <a:rPr lang="ru-RU" dirty="0" err="1"/>
              <a:t>сутності</a:t>
            </a:r>
            <a:r>
              <a:rPr lang="ru-RU" dirty="0"/>
              <a:t> і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стилів</a:t>
            </a:r>
            <a:r>
              <a:rPr lang="ru-RU" dirty="0"/>
              <a:t> та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Завдання</a:t>
            </a:r>
            <a:r>
              <a:rPr lang="ru-RU" dirty="0"/>
              <a:t> менеджменту як науки є </a:t>
            </a:r>
            <a:r>
              <a:rPr lang="ru-RU" dirty="0" err="1"/>
              <a:t>вивчення</a:t>
            </a:r>
            <a:r>
              <a:rPr lang="ru-RU" dirty="0"/>
              <a:t> і </a:t>
            </a:r>
            <a:r>
              <a:rPr lang="ru-RU" dirty="0" err="1"/>
              <a:t>застосування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,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стійку</a:t>
            </a:r>
            <a:r>
              <a:rPr lang="ru-RU" dirty="0"/>
              <a:t>, </a:t>
            </a:r>
            <a:r>
              <a:rPr lang="ru-RU" dirty="0" err="1"/>
              <a:t>надійну</a:t>
            </a:r>
            <a:r>
              <a:rPr lang="ru-RU" dirty="0"/>
              <a:t>, </a:t>
            </a:r>
            <a:r>
              <a:rPr lang="ru-RU" dirty="0" err="1"/>
              <a:t>перспективну</a:t>
            </a:r>
            <a:r>
              <a:rPr lang="ru-RU" dirty="0"/>
              <a:t> і </a:t>
            </a:r>
            <a:r>
              <a:rPr lang="ru-RU" dirty="0" err="1"/>
              <a:t>ефективну</a:t>
            </a:r>
            <a:r>
              <a:rPr lang="ru-RU" dirty="0"/>
              <a:t> роботу </a:t>
            </a:r>
            <a:r>
              <a:rPr lang="ru-RU" dirty="0" err="1"/>
              <a:t>колективу</a:t>
            </a:r>
            <a:r>
              <a:rPr lang="ru-RU" dirty="0"/>
              <a:t> (</a:t>
            </a:r>
            <a:r>
              <a:rPr lang="ru-RU" dirty="0" err="1"/>
              <a:t>індивідуума</a:t>
            </a:r>
            <a:r>
              <a:rPr lang="ru-RU" dirty="0"/>
              <a:t>) шляхом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конкурентоспроможного</a:t>
            </a:r>
            <a:r>
              <a:rPr lang="ru-RU" dirty="0"/>
              <a:t> товару,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79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1" u="sng" dirty="0"/>
              <a:t>Мета дисципліни</a:t>
            </a:r>
            <a:r>
              <a:rPr lang="uk-UA" dirty="0"/>
              <a:t> - ознайомлення студентів із теоретичними основами менеджменту, його функціями та процесами планування. </a:t>
            </a:r>
            <a:endParaRPr lang="ru-RU" dirty="0"/>
          </a:p>
          <a:p>
            <a:r>
              <a:rPr lang="uk-UA" b="1" i="1" u="sng" dirty="0"/>
              <a:t>Завдання вивчення</a:t>
            </a:r>
            <a:r>
              <a:rPr lang="uk-UA" dirty="0"/>
              <a:t> дисципліни - теоретична та практична підготовка студентів фаху з питань: застосування теоретичних аспектів менеджменту в практичній діяльності; використання основних елементів та принципів менеджменту; 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75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повинен </a:t>
            </a:r>
            <a:r>
              <a:rPr lang="ru-RU" b="1" u="sng" dirty="0" err="1" smtClean="0"/>
              <a:t>вміти</a:t>
            </a:r>
            <a:r>
              <a:rPr lang="ru-RU" b="1" u="sng" dirty="0" smtClean="0"/>
              <a:t>: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-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 та </a:t>
            </a:r>
            <a:r>
              <a:rPr lang="ru-RU" dirty="0" err="1"/>
              <a:t>цілі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аналізувати</a:t>
            </a:r>
            <a:r>
              <a:rPr lang="ru-RU" dirty="0"/>
              <a:t> та </a:t>
            </a:r>
            <a:r>
              <a:rPr lang="ru-RU" dirty="0" err="1"/>
              <a:t>будувати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організаційних</a:t>
            </a:r>
            <a:r>
              <a:rPr lang="ru-RU" dirty="0"/>
              <a:t> структур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налагоджувати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делегування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технологію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 культуру;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/>
              <a:t>визначати</a:t>
            </a:r>
            <a:r>
              <a:rPr lang="ru-RU" dirty="0"/>
              <a:t> та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менеджменту.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88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16</TotalTime>
  <Words>205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Palatino Linotype</vt:lpstr>
      <vt:lpstr>Gallery</vt:lpstr>
      <vt:lpstr>Менеджмент</vt:lpstr>
      <vt:lpstr>Для чого необхідно вивчати дисципліну </vt:lpstr>
      <vt:lpstr>Метою викладання навчальної дисципліни є </vt:lpstr>
      <vt:lpstr>У результаті вивчення навчальної дисципліни студент повинен вміти: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Проектний менеджмент в публічному управлінні</dc:title>
  <dc:creator>Оля</dc:creator>
  <cp:lastModifiedBy>Оля</cp:lastModifiedBy>
  <cp:revision>3</cp:revision>
  <dcterms:created xsi:type="dcterms:W3CDTF">2021-01-19T12:53:17Z</dcterms:created>
  <dcterms:modified xsi:type="dcterms:W3CDTF">2021-08-25T11:12:46Z</dcterms:modified>
</cp:coreProperties>
</file>