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2" r:id="rId2"/>
    <p:sldId id="256" r:id="rId3"/>
    <p:sldId id="257" r:id="rId4"/>
    <p:sldId id="258" r:id="rId5"/>
    <p:sldId id="273" r:id="rId6"/>
    <p:sldId id="260" r:id="rId7"/>
    <p:sldId id="262" r:id="rId8"/>
    <p:sldId id="263" r:id="rId9"/>
    <p:sldId id="264" r:id="rId10"/>
    <p:sldId id="274" r:id="rId11"/>
    <p:sldId id="261" r:id="rId12"/>
    <p:sldId id="276" r:id="rId13"/>
    <p:sldId id="275" r:id="rId14"/>
    <p:sldId id="259" r:id="rId15"/>
    <p:sldId id="277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73249A-2D66-46F5-851B-44D72CBB502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3E4857-8DCE-4FBC-98CD-79E1DBCE2341}">
      <dgm:prSet/>
      <dgm:spPr/>
      <dgm:t>
        <a:bodyPr/>
        <a:lstStyle/>
        <a:p>
          <a:pPr rtl="0"/>
          <a:r>
            <a:rPr lang="ru-RU" b="1" smtClean="0"/>
            <a:t>Комітет міністрів </a:t>
          </a:r>
          <a:endParaRPr lang="ru-RU"/>
        </a:p>
      </dgm:t>
    </dgm:pt>
    <dgm:pt modelId="{674B947F-8E5C-450D-B6E3-156090B946EB}" type="parTrans" cxnId="{51B4F26D-D2A8-4E37-9DD6-1B2D51666910}">
      <dgm:prSet/>
      <dgm:spPr/>
      <dgm:t>
        <a:bodyPr/>
        <a:lstStyle/>
        <a:p>
          <a:endParaRPr lang="ru-RU"/>
        </a:p>
      </dgm:t>
    </dgm:pt>
    <dgm:pt modelId="{F8F8C60A-3CD6-42BB-BA9E-4F7A0E2D7C6B}" type="sibTrans" cxnId="{51B4F26D-D2A8-4E37-9DD6-1B2D51666910}">
      <dgm:prSet/>
      <dgm:spPr/>
      <dgm:t>
        <a:bodyPr/>
        <a:lstStyle/>
        <a:p>
          <a:endParaRPr lang="ru-RU"/>
        </a:p>
      </dgm:t>
    </dgm:pt>
    <dgm:pt modelId="{CD5859FC-0D44-437D-A329-92BFD1A35152}">
      <dgm:prSet/>
      <dgm:spPr/>
      <dgm:t>
        <a:bodyPr/>
        <a:lstStyle/>
        <a:p>
          <a:pPr rtl="0"/>
          <a:r>
            <a:rPr lang="ru-RU" b="1" dirty="0" err="1" smtClean="0"/>
            <a:t>Парламентська</a:t>
          </a:r>
          <a:r>
            <a:rPr lang="ru-RU" b="1" dirty="0" smtClean="0"/>
            <a:t> </a:t>
          </a:r>
          <a:r>
            <a:rPr lang="ru-RU" b="1" dirty="0" err="1" smtClean="0"/>
            <a:t>асамблея</a:t>
          </a:r>
          <a:endParaRPr lang="ru-RU" dirty="0"/>
        </a:p>
      </dgm:t>
    </dgm:pt>
    <dgm:pt modelId="{6C9F0D1E-7B0E-4F84-A941-9C92C48426CA}" type="parTrans" cxnId="{0BEA17FE-FDDD-4692-A43F-CF901E2C118D}">
      <dgm:prSet/>
      <dgm:spPr/>
      <dgm:t>
        <a:bodyPr/>
        <a:lstStyle/>
        <a:p>
          <a:endParaRPr lang="ru-RU"/>
        </a:p>
      </dgm:t>
    </dgm:pt>
    <dgm:pt modelId="{BA321CA9-0F2D-4514-A185-85DB638FEF4E}" type="sibTrans" cxnId="{0BEA17FE-FDDD-4692-A43F-CF901E2C118D}">
      <dgm:prSet/>
      <dgm:spPr/>
      <dgm:t>
        <a:bodyPr/>
        <a:lstStyle/>
        <a:p>
          <a:endParaRPr lang="ru-RU"/>
        </a:p>
      </dgm:t>
    </dgm:pt>
    <dgm:pt modelId="{C2B7BFC7-2B9B-4B1A-8B5D-8C8BF4723584}" type="pres">
      <dgm:prSet presAssocID="{7873249A-2D66-46F5-851B-44D72CBB502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96F51AA-8B80-4DB6-94A3-E6AFCD15E669}" type="pres">
      <dgm:prSet presAssocID="{E53E4857-8DCE-4FBC-98CD-79E1DBCE2341}" presName="root" presStyleCnt="0"/>
      <dgm:spPr/>
    </dgm:pt>
    <dgm:pt modelId="{A07CE922-622B-4BA7-BD1F-4760B54B012F}" type="pres">
      <dgm:prSet presAssocID="{E53E4857-8DCE-4FBC-98CD-79E1DBCE2341}" presName="rootComposite" presStyleCnt="0"/>
      <dgm:spPr/>
    </dgm:pt>
    <dgm:pt modelId="{7C77394D-1220-4E00-A964-4998E76FC4AA}" type="pres">
      <dgm:prSet presAssocID="{E53E4857-8DCE-4FBC-98CD-79E1DBCE2341}" presName="rootText" presStyleLbl="node1" presStyleIdx="0" presStyleCnt="2" custScaleY="204706"/>
      <dgm:spPr/>
      <dgm:t>
        <a:bodyPr/>
        <a:lstStyle/>
        <a:p>
          <a:endParaRPr lang="ru-RU"/>
        </a:p>
      </dgm:t>
    </dgm:pt>
    <dgm:pt modelId="{DAC6B4C8-1A0D-4401-8206-0EFB813139FF}" type="pres">
      <dgm:prSet presAssocID="{E53E4857-8DCE-4FBC-98CD-79E1DBCE2341}" presName="rootConnector" presStyleLbl="node1" presStyleIdx="0" presStyleCnt="2"/>
      <dgm:spPr/>
      <dgm:t>
        <a:bodyPr/>
        <a:lstStyle/>
        <a:p>
          <a:endParaRPr lang="ru-RU"/>
        </a:p>
      </dgm:t>
    </dgm:pt>
    <dgm:pt modelId="{EA4C79EE-C701-4E4D-9C18-7FA195157671}" type="pres">
      <dgm:prSet presAssocID="{E53E4857-8DCE-4FBC-98CD-79E1DBCE2341}" presName="childShape" presStyleCnt="0"/>
      <dgm:spPr/>
    </dgm:pt>
    <dgm:pt modelId="{11A2DF28-56B6-4522-B675-0BB67807421D}" type="pres">
      <dgm:prSet presAssocID="{CD5859FC-0D44-437D-A329-92BFD1A35152}" presName="root" presStyleCnt="0"/>
      <dgm:spPr/>
    </dgm:pt>
    <dgm:pt modelId="{23F8757A-1C9D-45AF-A8EF-5547F2B8039D}" type="pres">
      <dgm:prSet presAssocID="{CD5859FC-0D44-437D-A329-92BFD1A35152}" presName="rootComposite" presStyleCnt="0"/>
      <dgm:spPr/>
    </dgm:pt>
    <dgm:pt modelId="{ECE9B53A-165C-45A9-A1EF-65147AC1158E}" type="pres">
      <dgm:prSet presAssocID="{CD5859FC-0D44-437D-A329-92BFD1A35152}" presName="rootText" presStyleLbl="node1" presStyleIdx="1" presStyleCnt="2" custScaleY="249864"/>
      <dgm:spPr/>
      <dgm:t>
        <a:bodyPr/>
        <a:lstStyle/>
        <a:p>
          <a:endParaRPr lang="ru-RU"/>
        </a:p>
      </dgm:t>
    </dgm:pt>
    <dgm:pt modelId="{A54AC2D3-EF28-4574-B04C-573D4E1D4E05}" type="pres">
      <dgm:prSet presAssocID="{CD5859FC-0D44-437D-A329-92BFD1A35152}" presName="rootConnector" presStyleLbl="node1" presStyleIdx="1" presStyleCnt="2"/>
      <dgm:spPr/>
      <dgm:t>
        <a:bodyPr/>
        <a:lstStyle/>
        <a:p>
          <a:endParaRPr lang="ru-RU"/>
        </a:p>
      </dgm:t>
    </dgm:pt>
    <dgm:pt modelId="{601079BB-EB01-45FD-B107-A38140A71671}" type="pres">
      <dgm:prSet presAssocID="{CD5859FC-0D44-437D-A329-92BFD1A35152}" presName="childShape" presStyleCnt="0"/>
      <dgm:spPr/>
    </dgm:pt>
  </dgm:ptLst>
  <dgm:cxnLst>
    <dgm:cxn modelId="{51B4F26D-D2A8-4E37-9DD6-1B2D51666910}" srcId="{7873249A-2D66-46F5-851B-44D72CBB5024}" destId="{E53E4857-8DCE-4FBC-98CD-79E1DBCE2341}" srcOrd="0" destOrd="0" parTransId="{674B947F-8E5C-450D-B6E3-156090B946EB}" sibTransId="{F8F8C60A-3CD6-42BB-BA9E-4F7A0E2D7C6B}"/>
    <dgm:cxn modelId="{0BEA17FE-FDDD-4692-A43F-CF901E2C118D}" srcId="{7873249A-2D66-46F5-851B-44D72CBB5024}" destId="{CD5859FC-0D44-437D-A329-92BFD1A35152}" srcOrd="1" destOrd="0" parTransId="{6C9F0D1E-7B0E-4F84-A941-9C92C48426CA}" sibTransId="{BA321CA9-0F2D-4514-A185-85DB638FEF4E}"/>
    <dgm:cxn modelId="{F1E587CB-C523-4768-928E-45FB9C6F8AAF}" type="presOf" srcId="{E53E4857-8DCE-4FBC-98CD-79E1DBCE2341}" destId="{DAC6B4C8-1A0D-4401-8206-0EFB813139FF}" srcOrd="1" destOrd="0" presId="urn:microsoft.com/office/officeart/2005/8/layout/hierarchy3"/>
    <dgm:cxn modelId="{8910429F-8678-4C20-A9B6-D7D8E1CA50E3}" type="presOf" srcId="{CD5859FC-0D44-437D-A329-92BFD1A35152}" destId="{A54AC2D3-EF28-4574-B04C-573D4E1D4E05}" srcOrd="1" destOrd="0" presId="urn:microsoft.com/office/officeart/2005/8/layout/hierarchy3"/>
    <dgm:cxn modelId="{6939A45B-9CCD-44ED-8ED8-EE3F1F962CCA}" type="presOf" srcId="{CD5859FC-0D44-437D-A329-92BFD1A35152}" destId="{ECE9B53A-165C-45A9-A1EF-65147AC1158E}" srcOrd="0" destOrd="0" presId="urn:microsoft.com/office/officeart/2005/8/layout/hierarchy3"/>
    <dgm:cxn modelId="{D86DDCE0-A4E2-4A60-A680-D08984266714}" type="presOf" srcId="{7873249A-2D66-46F5-851B-44D72CBB5024}" destId="{C2B7BFC7-2B9B-4B1A-8B5D-8C8BF4723584}" srcOrd="0" destOrd="0" presId="urn:microsoft.com/office/officeart/2005/8/layout/hierarchy3"/>
    <dgm:cxn modelId="{B31304C6-8696-4AFB-8528-40D8F7F6DEB0}" type="presOf" srcId="{E53E4857-8DCE-4FBC-98CD-79E1DBCE2341}" destId="{7C77394D-1220-4E00-A964-4998E76FC4AA}" srcOrd="0" destOrd="0" presId="urn:microsoft.com/office/officeart/2005/8/layout/hierarchy3"/>
    <dgm:cxn modelId="{445CF6B0-9DA1-480F-9D8E-7D0F1A7D930F}" type="presParOf" srcId="{C2B7BFC7-2B9B-4B1A-8B5D-8C8BF4723584}" destId="{C96F51AA-8B80-4DB6-94A3-E6AFCD15E669}" srcOrd="0" destOrd="0" presId="urn:microsoft.com/office/officeart/2005/8/layout/hierarchy3"/>
    <dgm:cxn modelId="{6B2F1891-DD88-44CA-9A38-2639B1AA44C5}" type="presParOf" srcId="{C96F51AA-8B80-4DB6-94A3-E6AFCD15E669}" destId="{A07CE922-622B-4BA7-BD1F-4760B54B012F}" srcOrd="0" destOrd="0" presId="urn:microsoft.com/office/officeart/2005/8/layout/hierarchy3"/>
    <dgm:cxn modelId="{0545A7F1-C0A0-44A0-9059-63DCB22A2ED0}" type="presParOf" srcId="{A07CE922-622B-4BA7-BD1F-4760B54B012F}" destId="{7C77394D-1220-4E00-A964-4998E76FC4AA}" srcOrd="0" destOrd="0" presId="urn:microsoft.com/office/officeart/2005/8/layout/hierarchy3"/>
    <dgm:cxn modelId="{B2673D54-4582-4A2D-8875-06D0B913F26D}" type="presParOf" srcId="{A07CE922-622B-4BA7-BD1F-4760B54B012F}" destId="{DAC6B4C8-1A0D-4401-8206-0EFB813139FF}" srcOrd="1" destOrd="0" presId="urn:microsoft.com/office/officeart/2005/8/layout/hierarchy3"/>
    <dgm:cxn modelId="{8584D8BD-B4EB-48DA-8F76-8FF34F6EA288}" type="presParOf" srcId="{C96F51AA-8B80-4DB6-94A3-E6AFCD15E669}" destId="{EA4C79EE-C701-4E4D-9C18-7FA195157671}" srcOrd="1" destOrd="0" presId="urn:microsoft.com/office/officeart/2005/8/layout/hierarchy3"/>
    <dgm:cxn modelId="{B9A4F64D-D64C-4F86-A2A8-19D2E53174BD}" type="presParOf" srcId="{C2B7BFC7-2B9B-4B1A-8B5D-8C8BF4723584}" destId="{11A2DF28-56B6-4522-B675-0BB67807421D}" srcOrd="1" destOrd="0" presId="urn:microsoft.com/office/officeart/2005/8/layout/hierarchy3"/>
    <dgm:cxn modelId="{05BBB826-6C56-4DD6-B57A-DD1F8073870C}" type="presParOf" srcId="{11A2DF28-56B6-4522-B675-0BB67807421D}" destId="{23F8757A-1C9D-45AF-A8EF-5547F2B8039D}" srcOrd="0" destOrd="0" presId="urn:microsoft.com/office/officeart/2005/8/layout/hierarchy3"/>
    <dgm:cxn modelId="{D694420C-BA2C-4BA1-9F8C-55B0A05B4B61}" type="presParOf" srcId="{23F8757A-1C9D-45AF-A8EF-5547F2B8039D}" destId="{ECE9B53A-165C-45A9-A1EF-65147AC1158E}" srcOrd="0" destOrd="0" presId="urn:microsoft.com/office/officeart/2005/8/layout/hierarchy3"/>
    <dgm:cxn modelId="{6313EABF-BDA4-4256-A55E-F2ADFB883517}" type="presParOf" srcId="{23F8757A-1C9D-45AF-A8EF-5547F2B8039D}" destId="{A54AC2D3-EF28-4574-B04C-573D4E1D4E05}" srcOrd="1" destOrd="0" presId="urn:microsoft.com/office/officeart/2005/8/layout/hierarchy3"/>
    <dgm:cxn modelId="{FF4ED1A6-5FAE-486F-BB06-424286B74BA6}" type="presParOf" srcId="{11A2DF28-56B6-4522-B675-0BB67807421D}" destId="{601079BB-EB01-45FD-B107-A38140A7167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3ACD77-7DF2-4541-95F5-6D1D0F78C94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DBBEE2E-DA30-4761-94A3-DB63FFE24BD2}">
      <dgm:prSet/>
      <dgm:spPr/>
      <dgm:t>
        <a:bodyPr/>
        <a:lstStyle/>
        <a:p>
          <a:pPr rtl="0"/>
          <a:r>
            <a:rPr lang="ru-RU" b="1" dirty="0" err="1" smtClean="0"/>
            <a:t>Міністр</a:t>
          </a:r>
          <a:r>
            <a:rPr lang="ru-RU" b="1" dirty="0" smtClean="0"/>
            <a:t> </a:t>
          </a:r>
          <a:r>
            <a:rPr lang="ru-RU" b="1" dirty="0" err="1" smtClean="0"/>
            <a:t>закордонних</a:t>
          </a:r>
          <a:r>
            <a:rPr lang="ru-RU" b="1" dirty="0" smtClean="0"/>
            <a:t> справ  - у  </a:t>
          </a:r>
          <a:r>
            <a:rPr lang="ru-RU" b="1" dirty="0" err="1" smtClean="0"/>
            <a:t>Комітеті</a:t>
          </a:r>
          <a:r>
            <a:rPr lang="ru-RU" b="1" dirty="0" smtClean="0"/>
            <a:t> </a:t>
          </a:r>
          <a:r>
            <a:rPr lang="ru-RU" b="1" dirty="0" err="1" smtClean="0"/>
            <a:t>міністрів</a:t>
          </a:r>
          <a:r>
            <a:rPr lang="ru-RU" b="1" dirty="0" smtClean="0"/>
            <a:t> Ради </a:t>
          </a:r>
          <a:r>
            <a:rPr lang="ru-RU" b="1" dirty="0" err="1" smtClean="0"/>
            <a:t>Європи</a:t>
          </a:r>
          <a:endParaRPr lang="ru-RU" dirty="0"/>
        </a:p>
      </dgm:t>
    </dgm:pt>
    <dgm:pt modelId="{42F019EF-FD06-45AB-B14C-95409DF4641B}" type="parTrans" cxnId="{286A402A-2858-4444-8ED9-C6EC14332029}">
      <dgm:prSet/>
      <dgm:spPr/>
      <dgm:t>
        <a:bodyPr/>
        <a:lstStyle/>
        <a:p>
          <a:endParaRPr lang="ru-RU"/>
        </a:p>
      </dgm:t>
    </dgm:pt>
    <dgm:pt modelId="{E50AED49-DD59-408C-B303-05E8516FF2F6}" type="sibTrans" cxnId="{286A402A-2858-4444-8ED9-C6EC14332029}">
      <dgm:prSet/>
      <dgm:spPr/>
      <dgm:t>
        <a:bodyPr/>
        <a:lstStyle/>
        <a:p>
          <a:endParaRPr lang="ru-RU"/>
        </a:p>
      </dgm:t>
    </dgm:pt>
    <dgm:pt modelId="{493BCC09-55D7-4475-888D-E7C646D29682}">
      <dgm:prSet/>
      <dgm:spPr/>
      <dgm:t>
        <a:bodyPr/>
        <a:lstStyle/>
        <a:p>
          <a:pPr rtl="0"/>
          <a:r>
            <a:rPr lang="ru-RU" smtClean="0"/>
            <a:t>Постійне представництво України при Раді Європи – участь у повсякденній роботі КМРЄ, його робочих органів та надає сприяння всім представникам нашої держави, що задіяні у співробітництві в рамках Ради Європи.</a:t>
          </a:r>
          <a:endParaRPr lang="ru-RU"/>
        </a:p>
      </dgm:t>
    </dgm:pt>
    <dgm:pt modelId="{A9D9AD93-0CF1-4BEF-B5C1-0FBBC8D7266B}" type="parTrans" cxnId="{B1CE5749-64D1-4B20-A5CB-9446C183B134}">
      <dgm:prSet/>
      <dgm:spPr/>
      <dgm:t>
        <a:bodyPr/>
        <a:lstStyle/>
        <a:p>
          <a:endParaRPr lang="ru-RU"/>
        </a:p>
      </dgm:t>
    </dgm:pt>
    <dgm:pt modelId="{1B61B13D-5BB0-4C16-B286-79B61CEAA905}" type="sibTrans" cxnId="{B1CE5749-64D1-4B20-A5CB-9446C183B134}">
      <dgm:prSet/>
      <dgm:spPr/>
      <dgm:t>
        <a:bodyPr/>
        <a:lstStyle/>
        <a:p>
          <a:endParaRPr lang="ru-RU"/>
        </a:p>
      </dgm:t>
    </dgm:pt>
    <dgm:pt modelId="{1C1AB2C1-9694-47F2-9564-894687DEE71A}">
      <dgm:prSet/>
      <dgm:spPr/>
      <dgm:t>
        <a:bodyPr/>
        <a:lstStyle/>
        <a:p>
          <a:pPr rtl="0"/>
          <a:r>
            <a:rPr lang="ru-RU" dirty="0" err="1" smtClean="0"/>
            <a:t>Постійна</a:t>
          </a:r>
          <a:r>
            <a:rPr lang="ru-RU" dirty="0" smtClean="0"/>
            <a:t> </a:t>
          </a:r>
          <a:r>
            <a:rPr lang="ru-RU" dirty="0" err="1" smtClean="0"/>
            <a:t>делегація</a:t>
          </a:r>
          <a:r>
            <a:rPr lang="ru-RU" dirty="0" smtClean="0"/>
            <a:t> </a:t>
          </a:r>
          <a:r>
            <a:rPr lang="ru-RU" dirty="0" err="1" smtClean="0"/>
            <a:t>Верховної</a:t>
          </a:r>
          <a:r>
            <a:rPr lang="ru-RU" dirty="0" smtClean="0"/>
            <a:t> Ради </a:t>
          </a:r>
          <a:r>
            <a:rPr lang="ru-RU" dirty="0" err="1" smtClean="0"/>
            <a:t>України</a:t>
          </a:r>
          <a:r>
            <a:rPr lang="ru-RU" dirty="0" smtClean="0"/>
            <a:t> у </a:t>
          </a:r>
          <a:r>
            <a:rPr lang="ru-RU" dirty="0" err="1" smtClean="0"/>
            <a:t>складі</a:t>
          </a:r>
          <a:r>
            <a:rPr lang="ru-RU" dirty="0" smtClean="0"/>
            <a:t> 24 </a:t>
          </a:r>
          <a:r>
            <a:rPr lang="ru-RU" dirty="0" err="1" smtClean="0"/>
            <a:t>народних</a:t>
          </a:r>
          <a:r>
            <a:rPr lang="ru-RU" dirty="0" smtClean="0"/>
            <a:t> </a:t>
          </a:r>
          <a:r>
            <a:rPr lang="ru-RU" dirty="0" err="1" smtClean="0"/>
            <a:t>депутатів</a:t>
          </a:r>
          <a:r>
            <a:rPr lang="ru-RU" dirty="0" smtClean="0"/>
            <a:t> - у </a:t>
          </a:r>
          <a:r>
            <a:rPr lang="ru-RU" b="1" dirty="0" err="1" smtClean="0"/>
            <a:t>Парламентській</a:t>
          </a:r>
          <a:r>
            <a:rPr lang="ru-RU" b="1" dirty="0" smtClean="0"/>
            <a:t> </a:t>
          </a:r>
          <a:r>
            <a:rPr lang="ru-RU" b="1" dirty="0" err="1" smtClean="0"/>
            <a:t>асамблеї</a:t>
          </a:r>
          <a:r>
            <a:rPr lang="ru-RU" b="1" dirty="0" smtClean="0"/>
            <a:t> Ради </a:t>
          </a:r>
          <a:r>
            <a:rPr lang="ru-RU" b="1" dirty="0" err="1" smtClean="0"/>
            <a:t>Європи</a:t>
          </a:r>
          <a:r>
            <a:rPr lang="ru-RU" b="1" dirty="0" smtClean="0"/>
            <a:t> </a:t>
          </a:r>
          <a:endParaRPr lang="ru-RU" dirty="0"/>
        </a:p>
      </dgm:t>
    </dgm:pt>
    <dgm:pt modelId="{3CF2355A-B6DC-4E66-8861-DD1124E77EBD}" type="parTrans" cxnId="{38643F0D-B88C-4407-988E-9052DA4BC55F}">
      <dgm:prSet/>
      <dgm:spPr/>
      <dgm:t>
        <a:bodyPr/>
        <a:lstStyle/>
        <a:p>
          <a:endParaRPr lang="ru-RU"/>
        </a:p>
      </dgm:t>
    </dgm:pt>
    <dgm:pt modelId="{06BB060F-2A95-419E-9734-DF98D5F5C010}" type="sibTrans" cxnId="{38643F0D-B88C-4407-988E-9052DA4BC55F}">
      <dgm:prSet/>
      <dgm:spPr/>
      <dgm:t>
        <a:bodyPr/>
        <a:lstStyle/>
        <a:p>
          <a:endParaRPr lang="ru-RU"/>
        </a:p>
      </dgm:t>
    </dgm:pt>
    <dgm:pt modelId="{DAAAB1C8-086A-4B8D-8F8E-698197AB8A02}" type="pres">
      <dgm:prSet presAssocID="{8E3ACD77-7DF2-4541-95F5-6D1D0F78C9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55F621-6CF7-4E71-BCF7-128CAD7FA782}" type="pres">
      <dgm:prSet presAssocID="{EDBBEE2E-DA30-4761-94A3-DB63FFE24BD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8030C4-1D99-41D1-BD64-5819D0D5B986}" type="pres">
      <dgm:prSet presAssocID="{E50AED49-DD59-408C-B303-05E8516FF2F6}" presName="spacer" presStyleCnt="0"/>
      <dgm:spPr/>
    </dgm:pt>
    <dgm:pt modelId="{5942FCE5-9344-490B-8161-E120EF2594F2}" type="pres">
      <dgm:prSet presAssocID="{493BCC09-55D7-4475-888D-E7C646D2968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CF15A-201A-4E49-8FE2-285CAE54049A}" type="pres">
      <dgm:prSet presAssocID="{1B61B13D-5BB0-4C16-B286-79B61CEAA905}" presName="spacer" presStyleCnt="0"/>
      <dgm:spPr/>
    </dgm:pt>
    <dgm:pt modelId="{8C8EC6DD-8B42-4A89-94A3-59DAB07880B9}" type="pres">
      <dgm:prSet presAssocID="{1C1AB2C1-9694-47F2-9564-894687DEE71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EEF192-5379-4765-B820-A969097E9C9D}" type="presOf" srcId="{EDBBEE2E-DA30-4761-94A3-DB63FFE24BD2}" destId="{6B55F621-6CF7-4E71-BCF7-128CAD7FA782}" srcOrd="0" destOrd="0" presId="urn:microsoft.com/office/officeart/2005/8/layout/vList2"/>
    <dgm:cxn modelId="{B1CE5749-64D1-4B20-A5CB-9446C183B134}" srcId="{8E3ACD77-7DF2-4541-95F5-6D1D0F78C94B}" destId="{493BCC09-55D7-4475-888D-E7C646D29682}" srcOrd="1" destOrd="0" parTransId="{A9D9AD93-0CF1-4BEF-B5C1-0FBBC8D7266B}" sibTransId="{1B61B13D-5BB0-4C16-B286-79B61CEAA905}"/>
    <dgm:cxn modelId="{68E6D914-ED99-46CB-AA49-8D8283270892}" type="presOf" srcId="{8E3ACD77-7DF2-4541-95F5-6D1D0F78C94B}" destId="{DAAAB1C8-086A-4B8D-8F8E-698197AB8A02}" srcOrd="0" destOrd="0" presId="urn:microsoft.com/office/officeart/2005/8/layout/vList2"/>
    <dgm:cxn modelId="{286A402A-2858-4444-8ED9-C6EC14332029}" srcId="{8E3ACD77-7DF2-4541-95F5-6D1D0F78C94B}" destId="{EDBBEE2E-DA30-4761-94A3-DB63FFE24BD2}" srcOrd="0" destOrd="0" parTransId="{42F019EF-FD06-45AB-B14C-95409DF4641B}" sibTransId="{E50AED49-DD59-408C-B303-05E8516FF2F6}"/>
    <dgm:cxn modelId="{38643F0D-B88C-4407-988E-9052DA4BC55F}" srcId="{8E3ACD77-7DF2-4541-95F5-6D1D0F78C94B}" destId="{1C1AB2C1-9694-47F2-9564-894687DEE71A}" srcOrd="2" destOrd="0" parTransId="{3CF2355A-B6DC-4E66-8861-DD1124E77EBD}" sibTransId="{06BB060F-2A95-419E-9734-DF98D5F5C010}"/>
    <dgm:cxn modelId="{13B27EBF-0128-4784-9C1C-3EEA93A37B10}" type="presOf" srcId="{1C1AB2C1-9694-47F2-9564-894687DEE71A}" destId="{8C8EC6DD-8B42-4A89-94A3-59DAB07880B9}" srcOrd="0" destOrd="0" presId="urn:microsoft.com/office/officeart/2005/8/layout/vList2"/>
    <dgm:cxn modelId="{85DCAE3D-3410-4F4D-90E9-C83DE66077A2}" type="presOf" srcId="{493BCC09-55D7-4475-888D-E7C646D29682}" destId="{5942FCE5-9344-490B-8161-E120EF2594F2}" srcOrd="0" destOrd="0" presId="urn:microsoft.com/office/officeart/2005/8/layout/vList2"/>
    <dgm:cxn modelId="{2D543B88-3A68-440F-A2E4-1CBCA79DAB7F}" type="presParOf" srcId="{DAAAB1C8-086A-4B8D-8F8E-698197AB8A02}" destId="{6B55F621-6CF7-4E71-BCF7-128CAD7FA782}" srcOrd="0" destOrd="0" presId="urn:microsoft.com/office/officeart/2005/8/layout/vList2"/>
    <dgm:cxn modelId="{EC19C76E-21D0-448D-A09B-158D5191555C}" type="presParOf" srcId="{DAAAB1C8-086A-4B8D-8F8E-698197AB8A02}" destId="{DD8030C4-1D99-41D1-BD64-5819D0D5B986}" srcOrd="1" destOrd="0" presId="urn:microsoft.com/office/officeart/2005/8/layout/vList2"/>
    <dgm:cxn modelId="{1BD97157-1302-477F-A44C-4C73DE8BBE97}" type="presParOf" srcId="{DAAAB1C8-086A-4B8D-8F8E-698197AB8A02}" destId="{5942FCE5-9344-490B-8161-E120EF2594F2}" srcOrd="2" destOrd="0" presId="urn:microsoft.com/office/officeart/2005/8/layout/vList2"/>
    <dgm:cxn modelId="{1418364B-5178-4EC6-84C6-F349D31D9675}" type="presParOf" srcId="{DAAAB1C8-086A-4B8D-8F8E-698197AB8A02}" destId="{6F4CF15A-201A-4E49-8FE2-285CAE54049A}" srcOrd="3" destOrd="0" presId="urn:microsoft.com/office/officeart/2005/8/layout/vList2"/>
    <dgm:cxn modelId="{67BB2E04-700F-4C0E-9FD2-A3C15F2A75C5}" type="presParOf" srcId="{DAAAB1C8-086A-4B8D-8F8E-698197AB8A02}" destId="{8C8EC6DD-8B42-4A89-94A3-59DAB07880B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BC7C42-656E-4F18-A15E-B89428153BD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B8A7DA-86FB-41D4-9EB7-471D63AE537E}">
      <dgm:prSet/>
      <dgm:spPr/>
      <dgm:t>
        <a:bodyPr/>
        <a:lstStyle/>
        <a:p>
          <a:pPr rtl="0"/>
          <a:r>
            <a:rPr lang="ru-RU" b="1" smtClean="0"/>
            <a:t>9 квітня 2014 р.</a:t>
          </a:r>
          <a:r>
            <a:rPr lang="ru-RU" smtClean="0"/>
            <a:t> ухвалено Резолюцію Парламентської асамблеї Ради  Європи (ПАРЄ) 1988 (2014) </a:t>
          </a:r>
          <a:r>
            <a:rPr lang="ru-RU" b="1" smtClean="0"/>
            <a:t>«Останні події в Україні: виклики функціонуванню демократичних інститутів»</a:t>
          </a:r>
          <a:endParaRPr lang="ru-RU"/>
        </a:p>
      </dgm:t>
    </dgm:pt>
    <dgm:pt modelId="{11E15509-B1BB-407D-A29A-52592DAA1E7B}" type="parTrans" cxnId="{18362010-8D9A-4C7C-B83E-64267DCE35E6}">
      <dgm:prSet/>
      <dgm:spPr/>
      <dgm:t>
        <a:bodyPr/>
        <a:lstStyle/>
        <a:p>
          <a:endParaRPr lang="ru-RU"/>
        </a:p>
      </dgm:t>
    </dgm:pt>
    <dgm:pt modelId="{DA7FF345-19D9-4524-83C4-4FEA0508C8F4}" type="sibTrans" cxnId="{18362010-8D9A-4C7C-B83E-64267DCE35E6}">
      <dgm:prSet/>
      <dgm:spPr/>
      <dgm:t>
        <a:bodyPr/>
        <a:lstStyle/>
        <a:p>
          <a:endParaRPr lang="ru-RU"/>
        </a:p>
      </dgm:t>
    </dgm:pt>
    <dgm:pt modelId="{B0AD696A-305C-4394-BEE7-14525FE5E5B6}">
      <dgm:prSet/>
      <dgm:spPr/>
      <dgm:t>
        <a:bodyPr/>
        <a:lstStyle/>
        <a:p>
          <a:pPr rtl="0"/>
          <a:r>
            <a:rPr lang="ru-RU" dirty="0" err="1" smtClean="0"/>
            <a:t>позиція</a:t>
          </a:r>
          <a:r>
            <a:rPr lang="ru-RU" dirty="0" smtClean="0"/>
            <a:t> ПАРЄ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незаконності</a:t>
          </a:r>
          <a:r>
            <a:rPr lang="ru-RU" dirty="0" smtClean="0"/>
            <a:t> т. </a:t>
          </a:r>
          <a:r>
            <a:rPr lang="ru-RU" dirty="0" err="1" smtClean="0"/>
            <a:t>зв</a:t>
          </a:r>
          <a:r>
            <a:rPr lang="ru-RU" dirty="0" smtClean="0"/>
            <a:t>. референдуму, </a:t>
          </a:r>
          <a:r>
            <a:rPr lang="ru-RU" dirty="0" err="1" smtClean="0"/>
            <a:t>проведеного</a:t>
          </a:r>
          <a:r>
            <a:rPr lang="ru-RU" dirty="0" smtClean="0"/>
            <a:t> 16 </a:t>
          </a:r>
          <a:r>
            <a:rPr lang="ru-RU" dirty="0" err="1" smtClean="0"/>
            <a:t>березня</a:t>
          </a:r>
          <a:r>
            <a:rPr lang="ru-RU" dirty="0" smtClean="0"/>
            <a:t> 2014 р. в </a:t>
          </a:r>
          <a:r>
            <a:rPr lang="ru-RU" dirty="0" err="1" smtClean="0"/>
            <a:t>Криму</a:t>
          </a:r>
          <a:r>
            <a:rPr lang="ru-RU" dirty="0" smtClean="0"/>
            <a:t> і м. Севастополь</a:t>
          </a:r>
          <a:endParaRPr lang="ru-RU" dirty="0"/>
        </a:p>
      </dgm:t>
    </dgm:pt>
    <dgm:pt modelId="{4E9BE57D-190F-4B82-B55F-3DA89B5F98C3}" type="parTrans" cxnId="{7305266B-BA23-4EB5-B2A8-86154E91AA5A}">
      <dgm:prSet/>
      <dgm:spPr/>
      <dgm:t>
        <a:bodyPr/>
        <a:lstStyle/>
        <a:p>
          <a:endParaRPr lang="ru-RU"/>
        </a:p>
      </dgm:t>
    </dgm:pt>
    <dgm:pt modelId="{D258280B-E0D3-4EF0-A3E9-DA2BD12877F6}" type="sibTrans" cxnId="{7305266B-BA23-4EB5-B2A8-86154E91AA5A}">
      <dgm:prSet/>
      <dgm:spPr/>
      <dgm:t>
        <a:bodyPr/>
        <a:lstStyle/>
        <a:p>
          <a:endParaRPr lang="ru-RU"/>
        </a:p>
      </dgm:t>
    </dgm:pt>
    <dgm:pt modelId="{A6CA56E4-8064-41D8-BDE8-D361939BD7E8}" type="pres">
      <dgm:prSet presAssocID="{22BC7C42-656E-4F18-A15E-B89428153BD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A81A60-7C7F-4853-87AC-EA77C93F312D}" type="pres">
      <dgm:prSet presAssocID="{22BC7C42-656E-4F18-A15E-B89428153BD3}" presName="arrow" presStyleLbl="bgShp" presStyleIdx="0" presStyleCnt="1"/>
      <dgm:spPr/>
    </dgm:pt>
    <dgm:pt modelId="{8EDF874C-6C0D-4476-A1E2-36AF1A4C9EED}" type="pres">
      <dgm:prSet presAssocID="{22BC7C42-656E-4F18-A15E-B89428153BD3}" presName="points" presStyleCnt="0"/>
      <dgm:spPr/>
    </dgm:pt>
    <dgm:pt modelId="{BC949842-A7B1-4DB4-823C-3010950E31E2}" type="pres">
      <dgm:prSet presAssocID="{95B8A7DA-86FB-41D4-9EB7-471D63AE537E}" presName="compositeA" presStyleCnt="0"/>
      <dgm:spPr/>
    </dgm:pt>
    <dgm:pt modelId="{14D1544D-F97B-4AF6-AB42-F63A41EBF1B7}" type="pres">
      <dgm:prSet presAssocID="{95B8A7DA-86FB-41D4-9EB7-471D63AE537E}" presName="textA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0FA599-9677-48CC-A68F-F6A76D6CC60A}" type="pres">
      <dgm:prSet presAssocID="{95B8A7DA-86FB-41D4-9EB7-471D63AE537E}" presName="circleA" presStyleLbl="node1" presStyleIdx="0" presStyleCnt="2"/>
      <dgm:spPr/>
    </dgm:pt>
    <dgm:pt modelId="{3DD0268E-774D-4DE5-A278-761AB3CA0B6B}" type="pres">
      <dgm:prSet presAssocID="{95B8A7DA-86FB-41D4-9EB7-471D63AE537E}" presName="spaceA" presStyleCnt="0"/>
      <dgm:spPr/>
    </dgm:pt>
    <dgm:pt modelId="{E7928FEC-25E3-426B-BA64-2F52CE956FC4}" type="pres">
      <dgm:prSet presAssocID="{DA7FF345-19D9-4524-83C4-4FEA0508C8F4}" presName="space" presStyleCnt="0"/>
      <dgm:spPr/>
    </dgm:pt>
    <dgm:pt modelId="{E4D5E65F-FB8E-4764-9D85-9A8FEA4CB7B4}" type="pres">
      <dgm:prSet presAssocID="{B0AD696A-305C-4394-BEE7-14525FE5E5B6}" presName="compositeB" presStyleCnt="0"/>
      <dgm:spPr/>
    </dgm:pt>
    <dgm:pt modelId="{0D8F2470-8DA1-4858-99D2-3E1280FE93A4}" type="pres">
      <dgm:prSet presAssocID="{B0AD696A-305C-4394-BEE7-14525FE5E5B6}" presName="textB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77C9B-62F7-4946-B732-C3E808F8BC4D}" type="pres">
      <dgm:prSet presAssocID="{B0AD696A-305C-4394-BEE7-14525FE5E5B6}" presName="circleB" presStyleLbl="node1" presStyleIdx="1" presStyleCnt="2"/>
      <dgm:spPr/>
    </dgm:pt>
    <dgm:pt modelId="{6FAAB457-9E22-464B-83B4-E681479172D4}" type="pres">
      <dgm:prSet presAssocID="{B0AD696A-305C-4394-BEE7-14525FE5E5B6}" presName="spaceB" presStyleCnt="0"/>
      <dgm:spPr/>
    </dgm:pt>
  </dgm:ptLst>
  <dgm:cxnLst>
    <dgm:cxn modelId="{A7F6F240-2F25-4B55-8058-AABEE68A5EA3}" type="presOf" srcId="{22BC7C42-656E-4F18-A15E-B89428153BD3}" destId="{A6CA56E4-8064-41D8-BDE8-D361939BD7E8}" srcOrd="0" destOrd="0" presId="urn:microsoft.com/office/officeart/2005/8/layout/hProcess11"/>
    <dgm:cxn modelId="{E01A96BD-1F47-46AB-8C9C-A1D10C113F32}" type="presOf" srcId="{B0AD696A-305C-4394-BEE7-14525FE5E5B6}" destId="{0D8F2470-8DA1-4858-99D2-3E1280FE93A4}" srcOrd="0" destOrd="0" presId="urn:microsoft.com/office/officeart/2005/8/layout/hProcess11"/>
    <dgm:cxn modelId="{3C9F2E75-DF7E-4C56-9986-7F4B00B57839}" type="presOf" srcId="{95B8A7DA-86FB-41D4-9EB7-471D63AE537E}" destId="{14D1544D-F97B-4AF6-AB42-F63A41EBF1B7}" srcOrd="0" destOrd="0" presId="urn:microsoft.com/office/officeart/2005/8/layout/hProcess11"/>
    <dgm:cxn modelId="{18362010-8D9A-4C7C-B83E-64267DCE35E6}" srcId="{22BC7C42-656E-4F18-A15E-B89428153BD3}" destId="{95B8A7DA-86FB-41D4-9EB7-471D63AE537E}" srcOrd="0" destOrd="0" parTransId="{11E15509-B1BB-407D-A29A-52592DAA1E7B}" sibTransId="{DA7FF345-19D9-4524-83C4-4FEA0508C8F4}"/>
    <dgm:cxn modelId="{7305266B-BA23-4EB5-B2A8-86154E91AA5A}" srcId="{22BC7C42-656E-4F18-A15E-B89428153BD3}" destId="{B0AD696A-305C-4394-BEE7-14525FE5E5B6}" srcOrd="1" destOrd="0" parTransId="{4E9BE57D-190F-4B82-B55F-3DA89B5F98C3}" sibTransId="{D258280B-E0D3-4EF0-A3E9-DA2BD12877F6}"/>
    <dgm:cxn modelId="{212310AB-08F1-42A9-B5E6-3C475930BEBC}" type="presParOf" srcId="{A6CA56E4-8064-41D8-BDE8-D361939BD7E8}" destId="{C5A81A60-7C7F-4853-87AC-EA77C93F312D}" srcOrd="0" destOrd="0" presId="urn:microsoft.com/office/officeart/2005/8/layout/hProcess11"/>
    <dgm:cxn modelId="{B0AE05CB-D115-4FA8-8F40-FE81C07D5128}" type="presParOf" srcId="{A6CA56E4-8064-41D8-BDE8-D361939BD7E8}" destId="{8EDF874C-6C0D-4476-A1E2-36AF1A4C9EED}" srcOrd="1" destOrd="0" presId="urn:microsoft.com/office/officeart/2005/8/layout/hProcess11"/>
    <dgm:cxn modelId="{07C93C08-B10F-49A1-9EB5-17CFFC80C7BE}" type="presParOf" srcId="{8EDF874C-6C0D-4476-A1E2-36AF1A4C9EED}" destId="{BC949842-A7B1-4DB4-823C-3010950E31E2}" srcOrd="0" destOrd="0" presId="urn:microsoft.com/office/officeart/2005/8/layout/hProcess11"/>
    <dgm:cxn modelId="{E87FC098-5BE5-40C1-95C7-8FA806A96B3F}" type="presParOf" srcId="{BC949842-A7B1-4DB4-823C-3010950E31E2}" destId="{14D1544D-F97B-4AF6-AB42-F63A41EBF1B7}" srcOrd="0" destOrd="0" presId="urn:microsoft.com/office/officeart/2005/8/layout/hProcess11"/>
    <dgm:cxn modelId="{7CBD0265-5F16-4808-BBD5-02E473651E5E}" type="presParOf" srcId="{BC949842-A7B1-4DB4-823C-3010950E31E2}" destId="{C10FA599-9677-48CC-A68F-F6A76D6CC60A}" srcOrd="1" destOrd="0" presId="urn:microsoft.com/office/officeart/2005/8/layout/hProcess11"/>
    <dgm:cxn modelId="{5FCAC60E-363D-4980-B043-027C6C2EA9A9}" type="presParOf" srcId="{BC949842-A7B1-4DB4-823C-3010950E31E2}" destId="{3DD0268E-774D-4DE5-A278-761AB3CA0B6B}" srcOrd="2" destOrd="0" presId="urn:microsoft.com/office/officeart/2005/8/layout/hProcess11"/>
    <dgm:cxn modelId="{7FCCF113-DCC3-4CE6-84D2-BAA67087C5AC}" type="presParOf" srcId="{8EDF874C-6C0D-4476-A1E2-36AF1A4C9EED}" destId="{E7928FEC-25E3-426B-BA64-2F52CE956FC4}" srcOrd="1" destOrd="0" presId="urn:microsoft.com/office/officeart/2005/8/layout/hProcess11"/>
    <dgm:cxn modelId="{9C1A9B9D-3C26-4EAD-B0EA-3B4B3DFBB24A}" type="presParOf" srcId="{8EDF874C-6C0D-4476-A1E2-36AF1A4C9EED}" destId="{E4D5E65F-FB8E-4764-9D85-9A8FEA4CB7B4}" srcOrd="2" destOrd="0" presId="urn:microsoft.com/office/officeart/2005/8/layout/hProcess11"/>
    <dgm:cxn modelId="{0A5F54F4-5BA8-42F6-8291-70BE4D38723B}" type="presParOf" srcId="{E4D5E65F-FB8E-4764-9D85-9A8FEA4CB7B4}" destId="{0D8F2470-8DA1-4858-99D2-3E1280FE93A4}" srcOrd="0" destOrd="0" presId="urn:microsoft.com/office/officeart/2005/8/layout/hProcess11"/>
    <dgm:cxn modelId="{D15DCD0A-32F5-4981-8E5C-1BC15495A9B8}" type="presParOf" srcId="{E4D5E65F-FB8E-4764-9D85-9A8FEA4CB7B4}" destId="{0D777C9B-62F7-4946-B732-C3E808F8BC4D}" srcOrd="1" destOrd="0" presId="urn:microsoft.com/office/officeart/2005/8/layout/hProcess11"/>
    <dgm:cxn modelId="{01C7CE6F-49BF-42B9-B6EF-528C07498BA5}" type="presParOf" srcId="{E4D5E65F-FB8E-4764-9D85-9A8FEA4CB7B4}" destId="{6FAAB457-9E22-464B-83B4-E681479172D4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A7DFEC-61EA-4B37-9D32-3B92A5751C8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5B74926-D739-47A8-94D0-AEA01AE889F2}">
      <dgm:prSet/>
      <dgm:spPr/>
      <dgm:t>
        <a:bodyPr/>
        <a:lstStyle/>
        <a:p>
          <a:pPr rtl="0"/>
          <a:r>
            <a:rPr lang="ru-RU" b="1" smtClean="0"/>
            <a:t>15 березня 2022 р. </a:t>
          </a:r>
          <a:r>
            <a:rPr lang="ru-RU" smtClean="0"/>
            <a:t>ПАРЄ ухвалила Висновок 300 (2022) </a:t>
          </a:r>
          <a:r>
            <a:rPr lang="ru-RU" b="1" smtClean="0"/>
            <a:t>«Наслідки агресії російської федерації проти України» </a:t>
          </a:r>
          <a:r>
            <a:rPr lang="ru-RU" smtClean="0"/>
            <a:t>- Асамблея підтримує продовження процедури виключення рф з Ради Європи згідно зі статтею 8 Статуту.</a:t>
          </a:r>
          <a:endParaRPr lang="ru-RU"/>
        </a:p>
      </dgm:t>
    </dgm:pt>
    <dgm:pt modelId="{5E874AEA-E12B-4EB3-B806-02639289308C}" type="parTrans" cxnId="{2A5C87B2-B0FF-4950-9491-07FDBA46B29D}">
      <dgm:prSet/>
      <dgm:spPr/>
      <dgm:t>
        <a:bodyPr/>
        <a:lstStyle/>
        <a:p>
          <a:endParaRPr lang="ru-RU"/>
        </a:p>
      </dgm:t>
    </dgm:pt>
    <dgm:pt modelId="{366235AC-5490-4567-BA92-01F1293C6F58}" type="sibTrans" cxnId="{2A5C87B2-B0FF-4950-9491-07FDBA46B29D}">
      <dgm:prSet/>
      <dgm:spPr/>
      <dgm:t>
        <a:bodyPr/>
        <a:lstStyle/>
        <a:p>
          <a:endParaRPr lang="ru-RU"/>
        </a:p>
      </dgm:t>
    </dgm:pt>
    <dgm:pt modelId="{86446CA5-2492-4C24-8FDB-CB61FECF9100}">
      <dgm:prSet/>
      <dgm:spPr/>
      <dgm:t>
        <a:bodyPr/>
        <a:lstStyle/>
        <a:p>
          <a:pPr rtl="0"/>
          <a:r>
            <a:rPr lang="ru-RU" b="1" smtClean="0"/>
            <a:t>27 та 28 квітня 2022 р. </a:t>
          </a:r>
          <a:r>
            <a:rPr lang="ru-RU" smtClean="0"/>
            <a:t>під час Другої частини сесії 2022 року ПАРЄ було ухвалено дві резолюції (2433 (2022) і 2436 (2022)) та рекомендації (2228 (2022) і 2231 (2022)) на теми: </a:t>
          </a:r>
          <a:r>
            <a:rPr lang="ru-RU" b="1" smtClean="0"/>
            <a:t>«Наслідки продовження агресії російської федерації проти України: роль і відповідь Ради Європи» та «Агресія російської федерації проти України: забезпечення відповідальності за серйозні порушення міжнародного гуманітарного права та інші міжнародні злочини»</a:t>
          </a:r>
          <a:endParaRPr lang="ru-RU"/>
        </a:p>
      </dgm:t>
    </dgm:pt>
    <dgm:pt modelId="{0E96B562-47CB-4B70-8613-E4137D3F9393}" type="parTrans" cxnId="{20295E39-570A-4858-B019-EF300E617F9F}">
      <dgm:prSet/>
      <dgm:spPr/>
      <dgm:t>
        <a:bodyPr/>
        <a:lstStyle/>
        <a:p>
          <a:endParaRPr lang="ru-RU"/>
        </a:p>
      </dgm:t>
    </dgm:pt>
    <dgm:pt modelId="{02CBFBE6-E890-4ABF-AD78-DA12CF969B54}" type="sibTrans" cxnId="{20295E39-570A-4858-B019-EF300E617F9F}">
      <dgm:prSet/>
      <dgm:spPr/>
      <dgm:t>
        <a:bodyPr/>
        <a:lstStyle/>
        <a:p>
          <a:endParaRPr lang="ru-RU"/>
        </a:p>
      </dgm:t>
    </dgm:pt>
    <dgm:pt modelId="{ABE23A8F-B11E-450C-8606-7DD42C0460EC}" type="pres">
      <dgm:prSet presAssocID="{97A7DFEC-61EA-4B37-9D32-3B92A5751C8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C5C731-4FAF-4173-9966-9AF71279089D}" type="pres">
      <dgm:prSet presAssocID="{75B74926-D739-47A8-94D0-AEA01AE889F2}" presName="circle1" presStyleLbl="node1" presStyleIdx="0" presStyleCnt="2"/>
      <dgm:spPr/>
    </dgm:pt>
    <dgm:pt modelId="{F807EC30-B057-4A25-8A23-274B877F074E}" type="pres">
      <dgm:prSet presAssocID="{75B74926-D739-47A8-94D0-AEA01AE889F2}" presName="space" presStyleCnt="0"/>
      <dgm:spPr/>
    </dgm:pt>
    <dgm:pt modelId="{88BDB625-E05F-4880-9534-BB216DE6E8B7}" type="pres">
      <dgm:prSet presAssocID="{75B74926-D739-47A8-94D0-AEA01AE889F2}" presName="rect1" presStyleLbl="alignAcc1" presStyleIdx="0" presStyleCnt="2"/>
      <dgm:spPr/>
      <dgm:t>
        <a:bodyPr/>
        <a:lstStyle/>
        <a:p>
          <a:endParaRPr lang="ru-RU"/>
        </a:p>
      </dgm:t>
    </dgm:pt>
    <dgm:pt modelId="{29F804B5-FAE7-4546-B019-A48C47D13902}" type="pres">
      <dgm:prSet presAssocID="{86446CA5-2492-4C24-8FDB-CB61FECF9100}" presName="vertSpace2" presStyleLbl="node1" presStyleIdx="0" presStyleCnt="2"/>
      <dgm:spPr/>
    </dgm:pt>
    <dgm:pt modelId="{80DA154C-A4CE-4A60-BD9D-E2B547CF4F6E}" type="pres">
      <dgm:prSet presAssocID="{86446CA5-2492-4C24-8FDB-CB61FECF9100}" presName="circle2" presStyleLbl="node1" presStyleIdx="1" presStyleCnt="2"/>
      <dgm:spPr/>
    </dgm:pt>
    <dgm:pt modelId="{01A6A1D4-521D-4762-A627-D5C55E3FB062}" type="pres">
      <dgm:prSet presAssocID="{86446CA5-2492-4C24-8FDB-CB61FECF9100}" presName="rect2" presStyleLbl="alignAcc1" presStyleIdx="1" presStyleCnt="2"/>
      <dgm:spPr/>
      <dgm:t>
        <a:bodyPr/>
        <a:lstStyle/>
        <a:p>
          <a:endParaRPr lang="ru-RU"/>
        </a:p>
      </dgm:t>
    </dgm:pt>
    <dgm:pt modelId="{3B5A16FF-CBD5-4FCF-8AE5-538BC0093150}" type="pres">
      <dgm:prSet presAssocID="{75B74926-D739-47A8-94D0-AEA01AE889F2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73A9A6-107D-4208-B721-16F58E2B1897}" type="pres">
      <dgm:prSet presAssocID="{86446CA5-2492-4C24-8FDB-CB61FECF9100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5C87B2-B0FF-4950-9491-07FDBA46B29D}" srcId="{97A7DFEC-61EA-4B37-9D32-3B92A5751C8E}" destId="{75B74926-D739-47A8-94D0-AEA01AE889F2}" srcOrd="0" destOrd="0" parTransId="{5E874AEA-E12B-4EB3-B806-02639289308C}" sibTransId="{366235AC-5490-4567-BA92-01F1293C6F58}"/>
    <dgm:cxn modelId="{20295E39-570A-4858-B019-EF300E617F9F}" srcId="{97A7DFEC-61EA-4B37-9D32-3B92A5751C8E}" destId="{86446CA5-2492-4C24-8FDB-CB61FECF9100}" srcOrd="1" destOrd="0" parTransId="{0E96B562-47CB-4B70-8613-E4137D3F9393}" sibTransId="{02CBFBE6-E890-4ABF-AD78-DA12CF969B54}"/>
    <dgm:cxn modelId="{7EA19165-DBAB-4A0B-AF99-0ED50ADBFC87}" type="presOf" srcId="{75B74926-D739-47A8-94D0-AEA01AE889F2}" destId="{3B5A16FF-CBD5-4FCF-8AE5-538BC0093150}" srcOrd="1" destOrd="0" presId="urn:microsoft.com/office/officeart/2005/8/layout/target3"/>
    <dgm:cxn modelId="{4F186B66-BD7E-4FCB-BB81-CF11E9FE43F9}" type="presOf" srcId="{86446CA5-2492-4C24-8FDB-CB61FECF9100}" destId="{01A6A1D4-521D-4762-A627-D5C55E3FB062}" srcOrd="0" destOrd="0" presId="urn:microsoft.com/office/officeart/2005/8/layout/target3"/>
    <dgm:cxn modelId="{7404A2C4-E9C4-47E7-A845-E1831DE9147D}" type="presOf" srcId="{86446CA5-2492-4C24-8FDB-CB61FECF9100}" destId="{9973A9A6-107D-4208-B721-16F58E2B1897}" srcOrd="1" destOrd="0" presId="urn:microsoft.com/office/officeart/2005/8/layout/target3"/>
    <dgm:cxn modelId="{FFEFBB13-2B1E-44A2-81F8-F4D51AAFF65B}" type="presOf" srcId="{75B74926-D739-47A8-94D0-AEA01AE889F2}" destId="{88BDB625-E05F-4880-9534-BB216DE6E8B7}" srcOrd="0" destOrd="0" presId="urn:microsoft.com/office/officeart/2005/8/layout/target3"/>
    <dgm:cxn modelId="{01B715AB-30C5-46BC-848C-D8CDE490A110}" type="presOf" srcId="{97A7DFEC-61EA-4B37-9D32-3B92A5751C8E}" destId="{ABE23A8F-B11E-450C-8606-7DD42C0460EC}" srcOrd="0" destOrd="0" presId="urn:microsoft.com/office/officeart/2005/8/layout/target3"/>
    <dgm:cxn modelId="{C1D6BAA0-A709-4CB6-A1F4-07F94CC36F7A}" type="presParOf" srcId="{ABE23A8F-B11E-450C-8606-7DD42C0460EC}" destId="{A8C5C731-4FAF-4173-9966-9AF71279089D}" srcOrd="0" destOrd="0" presId="urn:microsoft.com/office/officeart/2005/8/layout/target3"/>
    <dgm:cxn modelId="{1FAC76BF-D9CC-40C1-A08C-AB633289443A}" type="presParOf" srcId="{ABE23A8F-B11E-450C-8606-7DD42C0460EC}" destId="{F807EC30-B057-4A25-8A23-274B877F074E}" srcOrd="1" destOrd="0" presId="urn:microsoft.com/office/officeart/2005/8/layout/target3"/>
    <dgm:cxn modelId="{E1DADA3C-E83E-4C33-8BF1-309E92B0761B}" type="presParOf" srcId="{ABE23A8F-B11E-450C-8606-7DD42C0460EC}" destId="{88BDB625-E05F-4880-9534-BB216DE6E8B7}" srcOrd="2" destOrd="0" presId="urn:microsoft.com/office/officeart/2005/8/layout/target3"/>
    <dgm:cxn modelId="{17E33DD0-4A55-4444-8778-159F8B53FDAA}" type="presParOf" srcId="{ABE23A8F-B11E-450C-8606-7DD42C0460EC}" destId="{29F804B5-FAE7-4546-B019-A48C47D13902}" srcOrd="3" destOrd="0" presId="urn:microsoft.com/office/officeart/2005/8/layout/target3"/>
    <dgm:cxn modelId="{9A9354A3-D872-44BA-8E5F-D503945C9A8C}" type="presParOf" srcId="{ABE23A8F-B11E-450C-8606-7DD42C0460EC}" destId="{80DA154C-A4CE-4A60-BD9D-E2B547CF4F6E}" srcOrd="4" destOrd="0" presId="urn:microsoft.com/office/officeart/2005/8/layout/target3"/>
    <dgm:cxn modelId="{D5E8F683-8E64-4C99-96B4-8B8A6716AA0A}" type="presParOf" srcId="{ABE23A8F-B11E-450C-8606-7DD42C0460EC}" destId="{01A6A1D4-521D-4762-A627-D5C55E3FB062}" srcOrd="5" destOrd="0" presId="urn:microsoft.com/office/officeart/2005/8/layout/target3"/>
    <dgm:cxn modelId="{795E5B5B-61BE-436C-971F-D3B704162968}" type="presParOf" srcId="{ABE23A8F-B11E-450C-8606-7DD42C0460EC}" destId="{3B5A16FF-CBD5-4FCF-8AE5-538BC0093150}" srcOrd="6" destOrd="0" presId="urn:microsoft.com/office/officeart/2005/8/layout/target3"/>
    <dgm:cxn modelId="{5295AB2F-A882-4A20-8465-9F845D5321F6}" type="presParOf" srcId="{ABE23A8F-B11E-450C-8606-7DD42C0460EC}" destId="{9973A9A6-107D-4208-B721-16F58E2B1897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F56C5A-1CB9-46AC-8558-6668500ADAAA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B46BB846-4DD9-489B-811F-17D166E05727}">
      <dgm:prSet/>
      <dgm:spPr/>
      <dgm:t>
        <a:bodyPr/>
        <a:lstStyle/>
        <a:p>
          <a:pPr rtl="0"/>
          <a:r>
            <a:rPr lang="ru-RU" smtClean="0"/>
            <a:t>Рішення про створення Комісії схвалили на Європейській конференції міністрів закордонних справ у Венеції у січні 1990 року.</a:t>
          </a:r>
          <a:endParaRPr lang="ru-RU"/>
        </a:p>
      </dgm:t>
    </dgm:pt>
    <dgm:pt modelId="{A8FF51D3-8CC8-48B1-BE97-082F5A133E47}" type="parTrans" cxnId="{C0D8238F-3F05-4415-AD11-4BDB572F3CA7}">
      <dgm:prSet/>
      <dgm:spPr/>
      <dgm:t>
        <a:bodyPr/>
        <a:lstStyle/>
        <a:p>
          <a:endParaRPr lang="ru-RU"/>
        </a:p>
      </dgm:t>
    </dgm:pt>
    <dgm:pt modelId="{19361366-01A6-4B61-B861-C3AF5B3FEE75}" type="sibTrans" cxnId="{C0D8238F-3F05-4415-AD11-4BDB572F3CA7}">
      <dgm:prSet/>
      <dgm:spPr/>
      <dgm:t>
        <a:bodyPr/>
        <a:lstStyle/>
        <a:p>
          <a:endParaRPr lang="ru-RU"/>
        </a:p>
      </dgm:t>
    </dgm:pt>
    <dgm:pt modelId="{6B8BA9B2-376F-41F1-AAC9-AB43A53D4E73}">
      <dgm:prSet/>
      <dgm:spPr/>
      <dgm:t>
        <a:bodyPr/>
        <a:lstStyle/>
        <a:p>
          <a:pPr rtl="0"/>
          <a:r>
            <a:rPr lang="ru-RU" smtClean="0"/>
            <a:t>Наразі сторонами Часткової угоди є 61 держава світу, у тому числі всі 46 держав-членів Ради Європи та квазідержавні утворення (Косово).</a:t>
          </a:r>
          <a:endParaRPr lang="ru-RU"/>
        </a:p>
      </dgm:t>
    </dgm:pt>
    <dgm:pt modelId="{D4D382C4-9A11-4A6C-A622-26438BA8F4ED}" type="parTrans" cxnId="{CB51041C-33D5-4283-96E4-AAB18BFEF477}">
      <dgm:prSet/>
      <dgm:spPr/>
      <dgm:t>
        <a:bodyPr/>
        <a:lstStyle/>
        <a:p>
          <a:endParaRPr lang="ru-RU"/>
        </a:p>
      </dgm:t>
    </dgm:pt>
    <dgm:pt modelId="{5B492672-4207-4F3F-B38F-2A05666EFD9E}" type="sibTrans" cxnId="{CB51041C-33D5-4283-96E4-AAB18BFEF477}">
      <dgm:prSet/>
      <dgm:spPr/>
      <dgm:t>
        <a:bodyPr/>
        <a:lstStyle/>
        <a:p>
          <a:endParaRPr lang="ru-RU"/>
        </a:p>
      </dgm:t>
    </dgm:pt>
    <dgm:pt modelId="{FF120E62-C190-4D13-8BA0-6F9DF0355681}" type="pres">
      <dgm:prSet presAssocID="{A9F56C5A-1CB9-46AC-8558-6668500ADAA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62E39D-3B62-4651-AAC9-42D0840326A7}" type="pres">
      <dgm:prSet presAssocID="{B46BB846-4DD9-489B-811F-17D166E0572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126AE0-6ECF-4BC1-9C32-B8F93E244D45}" type="pres">
      <dgm:prSet presAssocID="{19361366-01A6-4B61-B861-C3AF5B3FEE75}" presName="spacer" presStyleCnt="0"/>
      <dgm:spPr/>
    </dgm:pt>
    <dgm:pt modelId="{68F3BE5D-8721-423C-B060-15951615256A}" type="pres">
      <dgm:prSet presAssocID="{6B8BA9B2-376F-41F1-AAC9-AB43A53D4E7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557480-A649-489D-8405-2427A50FCD3D}" type="presOf" srcId="{B46BB846-4DD9-489B-811F-17D166E05727}" destId="{0C62E39D-3B62-4651-AAC9-42D0840326A7}" srcOrd="0" destOrd="0" presId="urn:microsoft.com/office/officeart/2005/8/layout/vList2"/>
    <dgm:cxn modelId="{5710D3F2-3CD7-482B-92D7-64E62ED84F0E}" type="presOf" srcId="{6B8BA9B2-376F-41F1-AAC9-AB43A53D4E73}" destId="{68F3BE5D-8721-423C-B060-15951615256A}" srcOrd="0" destOrd="0" presId="urn:microsoft.com/office/officeart/2005/8/layout/vList2"/>
    <dgm:cxn modelId="{CB51041C-33D5-4283-96E4-AAB18BFEF477}" srcId="{A9F56C5A-1CB9-46AC-8558-6668500ADAAA}" destId="{6B8BA9B2-376F-41F1-AAC9-AB43A53D4E73}" srcOrd="1" destOrd="0" parTransId="{D4D382C4-9A11-4A6C-A622-26438BA8F4ED}" sibTransId="{5B492672-4207-4F3F-B38F-2A05666EFD9E}"/>
    <dgm:cxn modelId="{D2CEC3B7-B30A-4D9F-914D-64A5AD50AC7F}" type="presOf" srcId="{A9F56C5A-1CB9-46AC-8558-6668500ADAAA}" destId="{FF120E62-C190-4D13-8BA0-6F9DF0355681}" srcOrd="0" destOrd="0" presId="urn:microsoft.com/office/officeart/2005/8/layout/vList2"/>
    <dgm:cxn modelId="{C0D8238F-3F05-4415-AD11-4BDB572F3CA7}" srcId="{A9F56C5A-1CB9-46AC-8558-6668500ADAAA}" destId="{B46BB846-4DD9-489B-811F-17D166E05727}" srcOrd="0" destOrd="0" parTransId="{A8FF51D3-8CC8-48B1-BE97-082F5A133E47}" sibTransId="{19361366-01A6-4B61-B861-C3AF5B3FEE75}"/>
    <dgm:cxn modelId="{4E4F4AF1-B84C-410C-8CB9-4295E738FE24}" type="presParOf" srcId="{FF120E62-C190-4D13-8BA0-6F9DF0355681}" destId="{0C62E39D-3B62-4651-AAC9-42D0840326A7}" srcOrd="0" destOrd="0" presId="urn:microsoft.com/office/officeart/2005/8/layout/vList2"/>
    <dgm:cxn modelId="{B8CC5014-123E-4483-ACE4-35E79A8637B8}" type="presParOf" srcId="{FF120E62-C190-4D13-8BA0-6F9DF0355681}" destId="{21126AE0-6ECF-4BC1-9C32-B8F93E244D45}" srcOrd="1" destOrd="0" presId="urn:microsoft.com/office/officeart/2005/8/layout/vList2"/>
    <dgm:cxn modelId="{0D114554-5C36-4BE5-8DC8-67B8C93CC655}" type="presParOf" srcId="{FF120E62-C190-4D13-8BA0-6F9DF0355681}" destId="{68F3BE5D-8721-423C-B060-15951615256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C27AB9-F2E6-4984-8FFB-69AA5D7A5881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512F716-2904-4AF1-9BCB-C715F51CEEC0}">
      <dgm:prSet/>
      <dgm:spPr/>
      <dgm:t>
        <a:bodyPr/>
        <a:lstStyle/>
        <a:p>
          <a:pPr rtl="0"/>
          <a:r>
            <a:rPr lang="ru-RU" smtClean="0"/>
            <a:t>конституційне право</a:t>
          </a:r>
          <a:endParaRPr lang="ru-RU"/>
        </a:p>
      </dgm:t>
    </dgm:pt>
    <dgm:pt modelId="{3AA933EF-9F7D-4B0F-BBCD-1F75A60CAF61}" type="parTrans" cxnId="{16B1B2A8-BACD-4B11-8203-3A43EAD6C006}">
      <dgm:prSet/>
      <dgm:spPr/>
      <dgm:t>
        <a:bodyPr/>
        <a:lstStyle/>
        <a:p>
          <a:endParaRPr lang="ru-RU"/>
        </a:p>
      </dgm:t>
    </dgm:pt>
    <dgm:pt modelId="{F4D7437E-D2DC-4C5C-A442-3430F79A5256}" type="sibTrans" cxnId="{16B1B2A8-BACD-4B11-8203-3A43EAD6C006}">
      <dgm:prSet/>
      <dgm:spPr/>
      <dgm:t>
        <a:bodyPr/>
        <a:lstStyle/>
        <a:p>
          <a:endParaRPr lang="ru-RU"/>
        </a:p>
      </dgm:t>
    </dgm:pt>
    <dgm:pt modelId="{5189F807-45EC-4DE2-963A-1C5FD5EB47C9}">
      <dgm:prSet/>
      <dgm:spPr/>
      <dgm:t>
        <a:bodyPr/>
        <a:lstStyle/>
        <a:p>
          <a:pPr rtl="0"/>
          <a:r>
            <a:rPr lang="ru-RU" smtClean="0"/>
            <a:t>вибори, референдуми, політичні партії</a:t>
          </a:r>
          <a:endParaRPr lang="ru-RU"/>
        </a:p>
      </dgm:t>
    </dgm:pt>
    <dgm:pt modelId="{2D66421F-50C6-4AD5-A16E-613B8DC89AD3}" type="parTrans" cxnId="{B21B4431-AD51-40F1-9C9E-FB9D18F52884}">
      <dgm:prSet/>
      <dgm:spPr/>
      <dgm:t>
        <a:bodyPr/>
        <a:lstStyle/>
        <a:p>
          <a:endParaRPr lang="ru-RU"/>
        </a:p>
      </dgm:t>
    </dgm:pt>
    <dgm:pt modelId="{DA86D220-0E46-4EC2-A675-C5D64730C914}" type="sibTrans" cxnId="{B21B4431-AD51-40F1-9C9E-FB9D18F52884}">
      <dgm:prSet/>
      <dgm:spPr/>
      <dgm:t>
        <a:bodyPr/>
        <a:lstStyle/>
        <a:p>
          <a:endParaRPr lang="ru-RU"/>
        </a:p>
      </dgm:t>
    </dgm:pt>
    <dgm:pt modelId="{393735B5-AC3C-4913-8F50-A1E228751D76}">
      <dgm:prSet/>
      <dgm:spPr/>
      <dgm:t>
        <a:bodyPr/>
        <a:lstStyle/>
        <a:p>
          <a:pPr rtl="0"/>
          <a:r>
            <a:rPr lang="ru-RU" smtClean="0"/>
            <a:t>співробітництво з конституційними судами і омбудсманами</a:t>
          </a:r>
          <a:endParaRPr lang="ru-RU"/>
        </a:p>
      </dgm:t>
    </dgm:pt>
    <dgm:pt modelId="{75C66DE4-8663-432B-9A06-38A0B8AAB06D}" type="parTrans" cxnId="{B12ED109-6F51-41B9-A9E0-F7AACB85BB0E}">
      <dgm:prSet/>
      <dgm:spPr/>
      <dgm:t>
        <a:bodyPr/>
        <a:lstStyle/>
        <a:p>
          <a:endParaRPr lang="ru-RU"/>
        </a:p>
      </dgm:t>
    </dgm:pt>
    <dgm:pt modelId="{E0B022D0-B4E5-460F-904E-769220DF4313}" type="sibTrans" cxnId="{B12ED109-6F51-41B9-A9E0-F7AACB85BB0E}">
      <dgm:prSet/>
      <dgm:spPr/>
      <dgm:t>
        <a:bodyPr/>
        <a:lstStyle/>
        <a:p>
          <a:endParaRPr lang="ru-RU"/>
        </a:p>
      </dgm:t>
    </dgm:pt>
    <dgm:pt modelId="{C34A4DE9-1D21-4AA4-8BE0-BD1296839785}">
      <dgm:prSet/>
      <dgm:spPr/>
      <dgm:t>
        <a:bodyPr/>
        <a:lstStyle/>
        <a:p>
          <a:pPr rtl="0"/>
          <a:r>
            <a:rPr lang="ru-RU" smtClean="0"/>
            <a:t>міжнародні або порівняльні дослідження </a:t>
          </a:r>
          <a:endParaRPr lang="ru-RU"/>
        </a:p>
      </dgm:t>
    </dgm:pt>
    <dgm:pt modelId="{9573A550-66AF-4069-A58A-5F02F25AAE1E}" type="parTrans" cxnId="{90B6222B-DC26-4CA8-B65F-27C6C2ADA3CD}">
      <dgm:prSet/>
      <dgm:spPr/>
      <dgm:t>
        <a:bodyPr/>
        <a:lstStyle/>
        <a:p>
          <a:endParaRPr lang="ru-RU"/>
        </a:p>
      </dgm:t>
    </dgm:pt>
    <dgm:pt modelId="{473F4B91-C34D-487D-96C4-50F83065CCBE}" type="sibTrans" cxnId="{90B6222B-DC26-4CA8-B65F-27C6C2ADA3CD}">
      <dgm:prSet/>
      <dgm:spPr/>
      <dgm:t>
        <a:bodyPr/>
        <a:lstStyle/>
        <a:p>
          <a:endParaRPr lang="ru-RU"/>
        </a:p>
      </dgm:t>
    </dgm:pt>
    <dgm:pt modelId="{6629C876-7481-48B3-8DAA-340DE1C400F5}" type="pres">
      <dgm:prSet presAssocID="{2DC27AB9-F2E6-4984-8FFB-69AA5D7A588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68CD7F-8419-445E-BA38-23BA636AC5F9}" type="pres">
      <dgm:prSet presAssocID="{A512F716-2904-4AF1-9BCB-C715F51CEEC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DFDE9-BF0F-4A70-A76A-A7C50294BE60}" type="pres">
      <dgm:prSet presAssocID="{F4D7437E-D2DC-4C5C-A442-3430F79A5256}" presName="sibTrans" presStyleLbl="sibTrans2D1" presStyleIdx="0" presStyleCnt="4"/>
      <dgm:spPr/>
      <dgm:t>
        <a:bodyPr/>
        <a:lstStyle/>
        <a:p>
          <a:endParaRPr lang="ru-RU"/>
        </a:p>
      </dgm:t>
    </dgm:pt>
    <dgm:pt modelId="{D294958C-AF35-4382-905F-5726BF069F05}" type="pres">
      <dgm:prSet presAssocID="{F4D7437E-D2DC-4C5C-A442-3430F79A5256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52DA6502-2E0E-4786-AA9D-701FA20D513A}" type="pres">
      <dgm:prSet presAssocID="{5189F807-45EC-4DE2-963A-1C5FD5EB47C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100F4-A22E-41D7-85E8-AB368E900F4D}" type="pres">
      <dgm:prSet presAssocID="{DA86D220-0E46-4EC2-A675-C5D64730C914}" presName="sibTrans" presStyleLbl="sibTrans2D1" presStyleIdx="1" presStyleCnt="4"/>
      <dgm:spPr/>
      <dgm:t>
        <a:bodyPr/>
        <a:lstStyle/>
        <a:p>
          <a:endParaRPr lang="ru-RU"/>
        </a:p>
      </dgm:t>
    </dgm:pt>
    <dgm:pt modelId="{75151DD5-0C39-451D-90D2-9A993FA21FA5}" type="pres">
      <dgm:prSet presAssocID="{DA86D220-0E46-4EC2-A675-C5D64730C914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2CEFA101-9C5A-40B9-BB1B-8869BAC9F50C}" type="pres">
      <dgm:prSet presAssocID="{393735B5-AC3C-4913-8F50-A1E228751D7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B2B13A-6AD8-4BD8-B95E-F132E254BB2B}" type="pres">
      <dgm:prSet presAssocID="{E0B022D0-B4E5-460F-904E-769220DF4313}" presName="sibTrans" presStyleLbl="sibTrans2D1" presStyleIdx="2" presStyleCnt="4"/>
      <dgm:spPr/>
      <dgm:t>
        <a:bodyPr/>
        <a:lstStyle/>
        <a:p>
          <a:endParaRPr lang="ru-RU"/>
        </a:p>
      </dgm:t>
    </dgm:pt>
    <dgm:pt modelId="{3C3AA603-FDC1-4821-AD3A-13E4E6843935}" type="pres">
      <dgm:prSet presAssocID="{E0B022D0-B4E5-460F-904E-769220DF4313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A4714E61-CD67-4291-9945-DB2CE86DDB8F}" type="pres">
      <dgm:prSet presAssocID="{C34A4DE9-1D21-4AA4-8BE0-BD129683978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D23E4-F08B-4F1E-9C95-E97E6D7DC284}" type="pres">
      <dgm:prSet presAssocID="{473F4B91-C34D-487D-96C4-50F83065CCBE}" presName="sibTrans" presStyleLbl="sibTrans2D1" presStyleIdx="3" presStyleCnt="4"/>
      <dgm:spPr/>
      <dgm:t>
        <a:bodyPr/>
        <a:lstStyle/>
        <a:p>
          <a:endParaRPr lang="ru-RU"/>
        </a:p>
      </dgm:t>
    </dgm:pt>
    <dgm:pt modelId="{48EB6A29-0E49-4DE9-A918-337EA1F9ACEC}" type="pres">
      <dgm:prSet presAssocID="{473F4B91-C34D-487D-96C4-50F83065CCBE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16B1B2A8-BACD-4B11-8203-3A43EAD6C006}" srcId="{2DC27AB9-F2E6-4984-8FFB-69AA5D7A5881}" destId="{A512F716-2904-4AF1-9BCB-C715F51CEEC0}" srcOrd="0" destOrd="0" parTransId="{3AA933EF-9F7D-4B0F-BBCD-1F75A60CAF61}" sibTransId="{F4D7437E-D2DC-4C5C-A442-3430F79A5256}"/>
    <dgm:cxn modelId="{D7E2D2D0-B48B-487C-BDD0-FA62B41A7DBC}" type="presOf" srcId="{DA86D220-0E46-4EC2-A675-C5D64730C914}" destId="{75151DD5-0C39-451D-90D2-9A993FA21FA5}" srcOrd="1" destOrd="0" presId="urn:microsoft.com/office/officeart/2005/8/layout/cycle2"/>
    <dgm:cxn modelId="{994B1CAF-29EF-4A51-A9DE-7D98774A022F}" type="presOf" srcId="{E0B022D0-B4E5-460F-904E-769220DF4313}" destId="{96B2B13A-6AD8-4BD8-B95E-F132E254BB2B}" srcOrd="0" destOrd="0" presId="urn:microsoft.com/office/officeart/2005/8/layout/cycle2"/>
    <dgm:cxn modelId="{4618A54D-E1C4-44C6-9410-CF2F600535A8}" type="presOf" srcId="{473F4B91-C34D-487D-96C4-50F83065CCBE}" destId="{A4BD23E4-F08B-4F1E-9C95-E97E6D7DC284}" srcOrd="0" destOrd="0" presId="urn:microsoft.com/office/officeart/2005/8/layout/cycle2"/>
    <dgm:cxn modelId="{FD8A1644-5580-4942-8C20-F152802616C9}" type="presOf" srcId="{F4D7437E-D2DC-4C5C-A442-3430F79A5256}" destId="{97DDFDE9-BF0F-4A70-A76A-A7C50294BE60}" srcOrd="0" destOrd="0" presId="urn:microsoft.com/office/officeart/2005/8/layout/cycle2"/>
    <dgm:cxn modelId="{B21B4431-AD51-40F1-9C9E-FB9D18F52884}" srcId="{2DC27AB9-F2E6-4984-8FFB-69AA5D7A5881}" destId="{5189F807-45EC-4DE2-963A-1C5FD5EB47C9}" srcOrd="1" destOrd="0" parTransId="{2D66421F-50C6-4AD5-A16E-613B8DC89AD3}" sibTransId="{DA86D220-0E46-4EC2-A675-C5D64730C914}"/>
    <dgm:cxn modelId="{79276427-87E4-4CA4-87E9-B88C81BDF7D3}" type="presOf" srcId="{2DC27AB9-F2E6-4984-8FFB-69AA5D7A5881}" destId="{6629C876-7481-48B3-8DAA-340DE1C400F5}" srcOrd="0" destOrd="0" presId="urn:microsoft.com/office/officeart/2005/8/layout/cycle2"/>
    <dgm:cxn modelId="{7D521605-8DDF-46AB-8098-97AF525E7C66}" type="presOf" srcId="{A512F716-2904-4AF1-9BCB-C715F51CEEC0}" destId="{5A68CD7F-8419-445E-BA38-23BA636AC5F9}" srcOrd="0" destOrd="0" presId="urn:microsoft.com/office/officeart/2005/8/layout/cycle2"/>
    <dgm:cxn modelId="{0B60D846-E887-4D3C-B0CF-419875D7945F}" type="presOf" srcId="{C34A4DE9-1D21-4AA4-8BE0-BD1296839785}" destId="{A4714E61-CD67-4291-9945-DB2CE86DDB8F}" srcOrd="0" destOrd="0" presId="urn:microsoft.com/office/officeart/2005/8/layout/cycle2"/>
    <dgm:cxn modelId="{B7D43389-79FD-44CA-B2C6-D3551CDB94C9}" type="presOf" srcId="{473F4B91-C34D-487D-96C4-50F83065CCBE}" destId="{48EB6A29-0E49-4DE9-A918-337EA1F9ACEC}" srcOrd="1" destOrd="0" presId="urn:microsoft.com/office/officeart/2005/8/layout/cycle2"/>
    <dgm:cxn modelId="{90B6222B-DC26-4CA8-B65F-27C6C2ADA3CD}" srcId="{2DC27AB9-F2E6-4984-8FFB-69AA5D7A5881}" destId="{C34A4DE9-1D21-4AA4-8BE0-BD1296839785}" srcOrd="3" destOrd="0" parTransId="{9573A550-66AF-4069-A58A-5F02F25AAE1E}" sibTransId="{473F4B91-C34D-487D-96C4-50F83065CCBE}"/>
    <dgm:cxn modelId="{70A952F0-DBD9-4C50-8824-EB1E310EF9C7}" type="presOf" srcId="{F4D7437E-D2DC-4C5C-A442-3430F79A5256}" destId="{D294958C-AF35-4382-905F-5726BF069F05}" srcOrd="1" destOrd="0" presId="urn:microsoft.com/office/officeart/2005/8/layout/cycle2"/>
    <dgm:cxn modelId="{99D0DDB2-28DB-4F48-87A9-AEB694C94E90}" type="presOf" srcId="{5189F807-45EC-4DE2-963A-1C5FD5EB47C9}" destId="{52DA6502-2E0E-4786-AA9D-701FA20D513A}" srcOrd="0" destOrd="0" presId="urn:microsoft.com/office/officeart/2005/8/layout/cycle2"/>
    <dgm:cxn modelId="{BE57FC22-B66A-41C1-B294-E954C5575120}" type="presOf" srcId="{E0B022D0-B4E5-460F-904E-769220DF4313}" destId="{3C3AA603-FDC1-4821-AD3A-13E4E6843935}" srcOrd="1" destOrd="0" presId="urn:microsoft.com/office/officeart/2005/8/layout/cycle2"/>
    <dgm:cxn modelId="{B12ED109-6F51-41B9-A9E0-F7AACB85BB0E}" srcId="{2DC27AB9-F2E6-4984-8FFB-69AA5D7A5881}" destId="{393735B5-AC3C-4913-8F50-A1E228751D76}" srcOrd="2" destOrd="0" parTransId="{75C66DE4-8663-432B-9A06-38A0B8AAB06D}" sibTransId="{E0B022D0-B4E5-460F-904E-769220DF4313}"/>
    <dgm:cxn modelId="{44E2F24A-8B0A-48E5-B275-BE1A6AAC27AF}" type="presOf" srcId="{393735B5-AC3C-4913-8F50-A1E228751D76}" destId="{2CEFA101-9C5A-40B9-BB1B-8869BAC9F50C}" srcOrd="0" destOrd="0" presId="urn:microsoft.com/office/officeart/2005/8/layout/cycle2"/>
    <dgm:cxn modelId="{5EE6927B-DEB1-449E-A8B3-A17F733EE95D}" type="presOf" srcId="{DA86D220-0E46-4EC2-A675-C5D64730C914}" destId="{187100F4-A22E-41D7-85E8-AB368E900F4D}" srcOrd="0" destOrd="0" presId="urn:microsoft.com/office/officeart/2005/8/layout/cycle2"/>
    <dgm:cxn modelId="{7FE201BD-8856-4947-87DB-11EC768CA872}" type="presParOf" srcId="{6629C876-7481-48B3-8DAA-340DE1C400F5}" destId="{5A68CD7F-8419-445E-BA38-23BA636AC5F9}" srcOrd="0" destOrd="0" presId="urn:microsoft.com/office/officeart/2005/8/layout/cycle2"/>
    <dgm:cxn modelId="{4E9FBADB-FA1E-4382-BD9F-DBB474DAF16A}" type="presParOf" srcId="{6629C876-7481-48B3-8DAA-340DE1C400F5}" destId="{97DDFDE9-BF0F-4A70-A76A-A7C50294BE60}" srcOrd="1" destOrd="0" presId="urn:microsoft.com/office/officeart/2005/8/layout/cycle2"/>
    <dgm:cxn modelId="{DF9585BD-60FC-4558-8942-20DCA995521F}" type="presParOf" srcId="{97DDFDE9-BF0F-4A70-A76A-A7C50294BE60}" destId="{D294958C-AF35-4382-905F-5726BF069F05}" srcOrd="0" destOrd="0" presId="urn:microsoft.com/office/officeart/2005/8/layout/cycle2"/>
    <dgm:cxn modelId="{714D1AEF-30E8-481D-8299-A8999F4F0DEC}" type="presParOf" srcId="{6629C876-7481-48B3-8DAA-340DE1C400F5}" destId="{52DA6502-2E0E-4786-AA9D-701FA20D513A}" srcOrd="2" destOrd="0" presId="urn:microsoft.com/office/officeart/2005/8/layout/cycle2"/>
    <dgm:cxn modelId="{6D978EEC-7124-4D00-91E3-B376C4301200}" type="presParOf" srcId="{6629C876-7481-48B3-8DAA-340DE1C400F5}" destId="{187100F4-A22E-41D7-85E8-AB368E900F4D}" srcOrd="3" destOrd="0" presId="urn:microsoft.com/office/officeart/2005/8/layout/cycle2"/>
    <dgm:cxn modelId="{F321671E-9FBC-403E-8B46-790AB93F17DD}" type="presParOf" srcId="{187100F4-A22E-41D7-85E8-AB368E900F4D}" destId="{75151DD5-0C39-451D-90D2-9A993FA21FA5}" srcOrd="0" destOrd="0" presId="urn:microsoft.com/office/officeart/2005/8/layout/cycle2"/>
    <dgm:cxn modelId="{15E34C59-005D-4E6D-B977-1DC95840CF5F}" type="presParOf" srcId="{6629C876-7481-48B3-8DAA-340DE1C400F5}" destId="{2CEFA101-9C5A-40B9-BB1B-8869BAC9F50C}" srcOrd="4" destOrd="0" presId="urn:microsoft.com/office/officeart/2005/8/layout/cycle2"/>
    <dgm:cxn modelId="{63BE54C1-4E7B-4F49-87CE-73EB6413641E}" type="presParOf" srcId="{6629C876-7481-48B3-8DAA-340DE1C400F5}" destId="{96B2B13A-6AD8-4BD8-B95E-F132E254BB2B}" srcOrd="5" destOrd="0" presId="urn:microsoft.com/office/officeart/2005/8/layout/cycle2"/>
    <dgm:cxn modelId="{5B5F0A89-F7DA-4592-9D31-DECCEC23DC36}" type="presParOf" srcId="{96B2B13A-6AD8-4BD8-B95E-F132E254BB2B}" destId="{3C3AA603-FDC1-4821-AD3A-13E4E6843935}" srcOrd="0" destOrd="0" presId="urn:microsoft.com/office/officeart/2005/8/layout/cycle2"/>
    <dgm:cxn modelId="{98FEEC1E-1420-45E5-8382-8C9BF3F30122}" type="presParOf" srcId="{6629C876-7481-48B3-8DAA-340DE1C400F5}" destId="{A4714E61-CD67-4291-9945-DB2CE86DDB8F}" srcOrd="6" destOrd="0" presId="urn:microsoft.com/office/officeart/2005/8/layout/cycle2"/>
    <dgm:cxn modelId="{AFCF37A3-A54E-47AC-8611-749225A47D3D}" type="presParOf" srcId="{6629C876-7481-48B3-8DAA-340DE1C400F5}" destId="{A4BD23E4-F08B-4F1E-9C95-E97E6D7DC284}" srcOrd="7" destOrd="0" presId="urn:microsoft.com/office/officeart/2005/8/layout/cycle2"/>
    <dgm:cxn modelId="{F842C63A-4BF0-4E71-9249-3F39BD88D6A5}" type="presParOf" srcId="{A4BD23E4-F08B-4F1E-9C95-E97E6D7DC284}" destId="{48EB6A29-0E49-4DE9-A918-337EA1F9ACE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77394D-1220-4E00-A964-4998E76FC4AA}">
      <dsp:nvSpPr>
        <dsp:cNvPr id="0" name=""/>
        <dsp:cNvSpPr/>
      </dsp:nvSpPr>
      <dsp:spPr>
        <a:xfrm>
          <a:off x="959" y="218904"/>
          <a:ext cx="3492132" cy="35743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smtClean="0"/>
            <a:t>Комітет міністрів </a:t>
          </a:r>
          <a:endParaRPr lang="ru-RU" sz="3600" kern="1200"/>
        </a:p>
      </dsp:txBody>
      <dsp:txXfrm>
        <a:off x="103240" y="321185"/>
        <a:ext cx="3287570" cy="3369739"/>
      </dsp:txXfrm>
    </dsp:sp>
    <dsp:sp modelId="{ECE9B53A-165C-45A9-A1EF-65147AC1158E}">
      <dsp:nvSpPr>
        <dsp:cNvPr id="0" name=""/>
        <dsp:cNvSpPr/>
      </dsp:nvSpPr>
      <dsp:spPr>
        <a:xfrm>
          <a:off x="4366124" y="218904"/>
          <a:ext cx="3492132" cy="43627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/>
            <a:t>Парламентська</a:t>
          </a:r>
          <a:r>
            <a:rPr lang="ru-RU" sz="3600" b="1" kern="1200" dirty="0" smtClean="0"/>
            <a:t> </a:t>
          </a:r>
          <a:r>
            <a:rPr lang="ru-RU" sz="3600" b="1" kern="1200" dirty="0" err="1" smtClean="0"/>
            <a:t>асамблея</a:t>
          </a:r>
          <a:endParaRPr lang="ru-RU" sz="3600" kern="1200" dirty="0"/>
        </a:p>
      </dsp:txBody>
      <dsp:txXfrm>
        <a:off x="4468405" y="321185"/>
        <a:ext cx="3287570" cy="41582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55F621-6CF7-4E71-BCF7-128CAD7FA782}">
      <dsp:nvSpPr>
        <dsp:cNvPr id="0" name=""/>
        <dsp:cNvSpPr/>
      </dsp:nvSpPr>
      <dsp:spPr>
        <a:xfrm>
          <a:off x="0" y="120457"/>
          <a:ext cx="7620000" cy="14795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err="1" smtClean="0"/>
            <a:t>Міністр</a:t>
          </a:r>
          <a:r>
            <a:rPr lang="ru-RU" sz="2100" b="1" kern="1200" dirty="0" smtClean="0"/>
            <a:t> </a:t>
          </a:r>
          <a:r>
            <a:rPr lang="ru-RU" sz="2100" b="1" kern="1200" dirty="0" err="1" smtClean="0"/>
            <a:t>закордонних</a:t>
          </a:r>
          <a:r>
            <a:rPr lang="ru-RU" sz="2100" b="1" kern="1200" dirty="0" smtClean="0"/>
            <a:t> справ  - у  </a:t>
          </a:r>
          <a:r>
            <a:rPr lang="ru-RU" sz="2100" b="1" kern="1200" dirty="0" err="1" smtClean="0"/>
            <a:t>Комітеті</a:t>
          </a:r>
          <a:r>
            <a:rPr lang="ru-RU" sz="2100" b="1" kern="1200" dirty="0" smtClean="0"/>
            <a:t> </a:t>
          </a:r>
          <a:r>
            <a:rPr lang="ru-RU" sz="2100" b="1" kern="1200" dirty="0" err="1" smtClean="0"/>
            <a:t>міністрів</a:t>
          </a:r>
          <a:r>
            <a:rPr lang="ru-RU" sz="2100" b="1" kern="1200" dirty="0" smtClean="0"/>
            <a:t> Ради </a:t>
          </a:r>
          <a:r>
            <a:rPr lang="ru-RU" sz="2100" b="1" kern="1200" dirty="0" err="1" smtClean="0"/>
            <a:t>Європи</a:t>
          </a:r>
          <a:endParaRPr lang="ru-RU" sz="2100" kern="1200" dirty="0"/>
        </a:p>
      </dsp:txBody>
      <dsp:txXfrm>
        <a:off x="72227" y="192684"/>
        <a:ext cx="7475546" cy="1335120"/>
      </dsp:txXfrm>
    </dsp:sp>
    <dsp:sp modelId="{5942FCE5-9344-490B-8161-E120EF2594F2}">
      <dsp:nvSpPr>
        <dsp:cNvPr id="0" name=""/>
        <dsp:cNvSpPr/>
      </dsp:nvSpPr>
      <dsp:spPr>
        <a:xfrm>
          <a:off x="0" y="1660512"/>
          <a:ext cx="7620000" cy="1479574"/>
        </a:xfrm>
        <a:prstGeom prst="roundRect">
          <a:avLst/>
        </a:prstGeom>
        <a:solidFill>
          <a:schemeClr val="accent2">
            <a:hueOff val="-3670562"/>
            <a:satOff val="16196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Постійне представництво України при Раді Європи – участь у повсякденній роботі КМРЄ, його робочих органів та надає сприяння всім представникам нашої держави, що задіяні у співробітництві в рамках Ради Європи.</a:t>
          </a:r>
          <a:endParaRPr lang="ru-RU" sz="2100" kern="1200"/>
        </a:p>
      </dsp:txBody>
      <dsp:txXfrm>
        <a:off x="72227" y="1732739"/>
        <a:ext cx="7475546" cy="1335120"/>
      </dsp:txXfrm>
    </dsp:sp>
    <dsp:sp modelId="{8C8EC6DD-8B42-4A89-94A3-59DAB07880B9}">
      <dsp:nvSpPr>
        <dsp:cNvPr id="0" name=""/>
        <dsp:cNvSpPr/>
      </dsp:nvSpPr>
      <dsp:spPr>
        <a:xfrm>
          <a:off x="0" y="3200567"/>
          <a:ext cx="7620000" cy="1479574"/>
        </a:xfrm>
        <a:prstGeom prst="roundRect">
          <a:avLst/>
        </a:prstGeom>
        <a:solidFill>
          <a:schemeClr val="accent2">
            <a:hueOff val="-7341125"/>
            <a:satOff val="32393"/>
            <a:lumOff val="-5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Постійна</a:t>
          </a:r>
          <a:r>
            <a:rPr lang="ru-RU" sz="2100" kern="1200" dirty="0" smtClean="0"/>
            <a:t> </a:t>
          </a:r>
          <a:r>
            <a:rPr lang="ru-RU" sz="2100" kern="1200" dirty="0" err="1" smtClean="0"/>
            <a:t>делегація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Верховної</a:t>
          </a:r>
          <a:r>
            <a:rPr lang="ru-RU" sz="2100" kern="1200" dirty="0" smtClean="0"/>
            <a:t> Ради </a:t>
          </a:r>
          <a:r>
            <a:rPr lang="ru-RU" sz="2100" kern="1200" dirty="0" err="1" smtClean="0"/>
            <a:t>України</a:t>
          </a:r>
          <a:r>
            <a:rPr lang="ru-RU" sz="2100" kern="1200" dirty="0" smtClean="0"/>
            <a:t> у </a:t>
          </a:r>
          <a:r>
            <a:rPr lang="ru-RU" sz="2100" kern="1200" dirty="0" err="1" smtClean="0"/>
            <a:t>складі</a:t>
          </a:r>
          <a:r>
            <a:rPr lang="ru-RU" sz="2100" kern="1200" dirty="0" smtClean="0"/>
            <a:t> 24 </a:t>
          </a:r>
          <a:r>
            <a:rPr lang="ru-RU" sz="2100" kern="1200" dirty="0" err="1" smtClean="0"/>
            <a:t>народних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депутатів</a:t>
          </a:r>
          <a:r>
            <a:rPr lang="ru-RU" sz="2100" kern="1200" dirty="0" smtClean="0"/>
            <a:t> - у </a:t>
          </a:r>
          <a:r>
            <a:rPr lang="ru-RU" sz="2100" b="1" kern="1200" dirty="0" err="1" smtClean="0"/>
            <a:t>Парламентській</a:t>
          </a:r>
          <a:r>
            <a:rPr lang="ru-RU" sz="2100" b="1" kern="1200" dirty="0" smtClean="0"/>
            <a:t> </a:t>
          </a:r>
          <a:r>
            <a:rPr lang="ru-RU" sz="2100" b="1" kern="1200" dirty="0" err="1" smtClean="0"/>
            <a:t>асамблеї</a:t>
          </a:r>
          <a:r>
            <a:rPr lang="ru-RU" sz="2100" b="1" kern="1200" dirty="0" smtClean="0"/>
            <a:t> Ради </a:t>
          </a:r>
          <a:r>
            <a:rPr lang="ru-RU" sz="2100" b="1" kern="1200" dirty="0" err="1" smtClean="0"/>
            <a:t>Європи</a:t>
          </a:r>
          <a:r>
            <a:rPr lang="ru-RU" sz="2100" b="1" kern="1200" dirty="0" smtClean="0"/>
            <a:t> </a:t>
          </a:r>
          <a:endParaRPr lang="ru-RU" sz="2100" kern="1200" dirty="0"/>
        </a:p>
      </dsp:txBody>
      <dsp:txXfrm>
        <a:off x="72227" y="3272794"/>
        <a:ext cx="7475546" cy="1335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A81A60-7C7F-4853-87AC-EA77C93F312D}">
      <dsp:nvSpPr>
        <dsp:cNvPr id="0" name=""/>
        <dsp:cNvSpPr/>
      </dsp:nvSpPr>
      <dsp:spPr>
        <a:xfrm>
          <a:off x="0" y="1440179"/>
          <a:ext cx="7620000" cy="192024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D1544D-F97B-4AF6-AB42-F63A41EBF1B7}">
      <dsp:nvSpPr>
        <dsp:cNvPr id="0" name=""/>
        <dsp:cNvSpPr/>
      </dsp:nvSpPr>
      <dsp:spPr>
        <a:xfrm>
          <a:off x="83" y="0"/>
          <a:ext cx="3345284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9 квітня 2014 р.</a:t>
          </a:r>
          <a:r>
            <a:rPr lang="ru-RU" sz="1700" kern="1200" smtClean="0"/>
            <a:t> ухвалено Резолюцію Парламентської асамблеї Ради  Європи (ПАРЄ) 1988 (2014) </a:t>
          </a:r>
          <a:r>
            <a:rPr lang="ru-RU" sz="1700" b="1" kern="1200" smtClean="0"/>
            <a:t>«Останні події в Україні: виклики функціонуванню демократичних інститутів»</a:t>
          </a:r>
          <a:endParaRPr lang="ru-RU" sz="1700" kern="1200"/>
        </a:p>
      </dsp:txBody>
      <dsp:txXfrm>
        <a:off x="83" y="0"/>
        <a:ext cx="3345284" cy="1920240"/>
      </dsp:txXfrm>
    </dsp:sp>
    <dsp:sp modelId="{C10FA599-9677-48CC-A68F-F6A76D6CC60A}">
      <dsp:nvSpPr>
        <dsp:cNvPr id="0" name=""/>
        <dsp:cNvSpPr/>
      </dsp:nvSpPr>
      <dsp:spPr>
        <a:xfrm>
          <a:off x="1432695" y="2160269"/>
          <a:ext cx="480060" cy="4800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8F2470-8DA1-4858-99D2-3E1280FE93A4}">
      <dsp:nvSpPr>
        <dsp:cNvPr id="0" name=""/>
        <dsp:cNvSpPr/>
      </dsp:nvSpPr>
      <dsp:spPr>
        <a:xfrm>
          <a:off x="3512632" y="2880359"/>
          <a:ext cx="3345284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позиція</a:t>
          </a:r>
          <a:r>
            <a:rPr lang="ru-RU" sz="1700" kern="1200" dirty="0" smtClean="0"/>
            <a:t> ПАРЄ </a:t>
          </a:r>
          <a:r>
            <a:rPr lang="ru-RU" sz="1700" kern="1200" dirty="0" err="1" smtClean="0"/>
            <a:t>щодо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незаконності</a:t>
          </a:r>
          <a:r>
            <a:rPr lang="ru-RU" sz="1700" kern="1200" dirty="0" smtClean="0"/>
            <a:t> т. </a:t>
          </a:r>
          <a:r>
            <a:rPr lang="ru-RU" sz="1700" kern="1200" dirty="0" err="1" smtClean="0"/>
            <a:t>зв</a:t>
          </a:r>
          <a:r>
            <a:rPr lang="ru-RU" sz="1700" kern="1200" dirty="0" smtClean="0"/>
            <a:t>. референдуму, </a:t>
          </a:r>
          <a:r>
            <a:rPr lang="ru-RU" sz="1700" kern="1200" dirty="0" err="1" smtClean="0"/>
            <a:t>проведеного</a:t>
          </a:r>
          <a:r>
            <a:rPr lang="ru-RU" sz="1700" kern="1200" dirty="0" smtClean="0"/>
            <a:t> 16 </a:t>
          </a:r>
          <a:r>
            <a:rPr lang="ru-RU" sz="1700" kern="1200" dirty="0" err="1" smtClean="0"/>
            <a:t>березня</a:t>
          </a:r>
          <a:r>
            <a:rPr lang="ru-RU" sz="1700" kern="1200" dirty="0" smtClean="0"/>
            <a:t> 2014 р. в </a:t>
          </a:r>
          <a:r>
            <a:rPr lang="ru-RU" sz="1700" kern="1200" dirty="0" err="1" smtClean="0"/>
            <a:t>Криму</a:t>
          </a:r>
          <a:r>
            <a:rPr lang="ru-RU" sz="1700" kern="1200" dirty="0" smtClean="0"/>
            <a:t> і м. Севастополь</a:t>
          </a:r>
          <a:endParaRPr lang="ru-RU" sz="1700" kern="1200" dirty="0"/>
        </a:p>
      </dsp:txBody>
      <dsp:txXfrm>
        <a:off x="3512632" y="2880359"/>
        <a:ext cx="3345284" cy="1920240"/>
      </dsp:txXfrm>
    </dsp:sp>
    <dsp:sp modelId="{0D777C9B-62F7-4946-B732-C3E808F8BC4D}">
      <dsp:nvSpPr>
        <dsp:cNvPr id="0" name=""/>
        <dsp:cNvSpPr/>
      </dsp:nvSpPr>
      <dsp:spPr>
        <a:xfrm>
          <a:off x="4945244" y="2160269"/>
          <a:ext cx="480060" cy="4800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C5C731-4FAF-4173-9966-9AF71279089D}">
      <dsp:nvSpPr>
        <dsp:cNvPr id="0" name=""/>
        <dsp:cNvSpPr/>
      </dsp:nvSpPr>
      <dsp:spPr>
        <a:xfrm>
          <a:off x="0" y="114299"/>
          <a:ext cx="4572000" cy="4572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DB625-E05F-4880-9534-BB216DE6E8B7}">
      <dsp:nvSpPr>
        <dsp:cNvPr id="0" name=""/>
        <dsp:cNvSpPr/>
      </dsp:nvSpPr>
      <dsp:spPr>
        <a:xfrm>
          <a:off x="2286000" y="114299"/>
          <a:ext cx="5334000" cy="457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15 березня 2022 р. </a:t>
          </a:r>
          <a:r>
            <a:rPr lang="ru-RU" sz="1600" kern="1200" smtClean="0"/>
            <a:t>ПАРЄ ухвалила Висновок 300 (2022) </a:t>
          </a:r>
          <a:r>
            <a:rPr lang="ru-RU" sz="1600" b="1" kern="1200" smtClean="0"/>
            <a:t>«Наслідки агресії російської федерації проти України» </a:t>
          </a:r>
          <a:r>
            <a:rPr lang="ru-RU" sz="1600" kern="1200" smtClean="0"/>
            <a:t>- Асамблея підтримує продовження процедури виключення рф з Ради Європи згідно зі статтею 8 Статуту.</a:t>
          </a:r>
          <a:endParaRPr lang="ru-RU" sz="1600" kern="1200"/>
        </a:p>
      </dsp:txBody>
      <dsp:txXfrm>
        <a:off x="2286000" y="114299"/>
        <a:ext cx="5334000" cy="2171700"/>
      </dsp:txXfrm>
    </dsp:sp>
    <dsp:sp modelId="{80DA154C-A4CE-4A60-BD9D-E2B547CF4F6E}">
      <dsp:nvSpPr>
        <dsp:cNvPr id="0" name=""/>
        <dsp:cNvSpPr/>
      </dsp:nvSpPr>
      <dsp:spPr>
        <a:xfrm>
          <a:off x="1200150" y="2286000"/>
          <a:ext cx="2171700" cy="21717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A6A1D4-521D-4762-A627-D5C55E3FB062}">
      <dsp:nvSpPr>
        <dsp:cNvPr id="0" name=""/>
        <dsp:cNvSpPr/>
      </dsp:nvSpPr>
      <dsp:spPr>
        <a:xfrm>
          <a:off x="2286000" y="2286000"/>
          <a:ext cx="5334000" cy="2171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27 та 28 квітня 2022 р. </a:t>
          </a:r>
          <a:r>
            <a:rPr lang="ru-RU" sz="1600" kern="1200" smtClean="0"/>
            <a:t>під час Другої частини сесії 2022 року ПАРЄ було ухвалено дві резолюції (2433 (2022) і 2436 (2022)) та рекомендації (2228 (2022) і 2231 (2022)) на теми: </a:t>
          </a:r>
          <a:r>
            <a:rPr lang="ru-RU" sz="1600" b="1" kern="1200" smtClean="0"/>
            <a:t>«Наслідки продовження агресії російської федерації проти України: роль і відповідь Ради Європи» та «Агресія російської федерації проти України: забезпечення відповідальності за серйозні порушення міжнародного гуманітарного права та інші міжнародні злочини»</a:t>
          </a:r>
          <a:endParaRPr lang="ru-RU" sz="1600" kern="1200"/>
        </a:p>
      </dsp:txBody>
      <dsp:txXfrm>
        <a:off x="2286000" y="2286000"/>
        <a:ext cx="5334000" cy="21717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62E39D-3B62-4651-AAC9-42D0840326A7}">
      <dsp:nvSpPr>
        <dsp:cNvPr id="0" name=""/>
        <dsp:cNvSpPr/>
      </dsp:nvSpPr>
      <dsp:spPr>
        <a:xfrm>
          <a:off x="0" y="70379"/>
          <a:ext cx="7620000" cy="2283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Рішення про створення Комісії схвалили на Європейській конференції міністрів закордонних справ у Венеції у січні 1990 року.</a:t>
          </a:r>
          <a:endParaRPr lang="ru-RU" sz="3200" kern="1200"/>
        </a:p>
      </dsp:txBody>
      <dsp:txXfrm>
        <a:off x="111488" y="181867"/>
        <a:ext cx="7397024" cy="2060864"/>
      </dsp:txXfrm>
    </dsp:sp>
    <dsp:sp modelId="{68F3BE5D-8721-423C-B060-15951615256A}">
      <dsp:nvSpPr>
        <dsp:cNvPr id="0" name=""/>
        <dsp:cNvSpPr/>
      </dsp:nvSpPr>
      <dsp:spPr>
        <a:xfrm>
          <a:off x="0" y="2446380"/>
          <a:ext cx="7620000" cy="2283840"/>
        </a:xfrm>
        <a:prstGeom prst="roundRect">
          <a:avLst/>
        </a:prstGeom>
        <a:solidFill>
          <a:schemeClr val="accent4">
            <a:hueOff val="-7036575"/>
            <a:satOff val="42238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Наразі сторонами Часткової угоди є 61 держава світу, у тому числі всі 46 держав-членів Ради Європи та квазідержавні утворення (Косово).</a:t>
          </a:r>
          <a:endParaRPr lang="ru-RU" sz="3200" kern="1200"/>
        </a:p>
      </dsp:txBody>
      <dsp:txXfrm>
        <a:off x="111488" y="2557868"/>
        <a:ext cx="7397024" cy="20608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8CD7F-8419-445E-BA38-23BA636AC5F9}">
      <dsp:nvSpPr>
        <dsp:cNvPr id="0" name=""/>
        <dsp:cNvSpPr/>
      </dsp:nvSpPr>
      <dsp:spPr>
        <a:xfrm>
          <a:off x="3041674" y="171"/>
          <a:ext cx="1536650" cy="15366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конституційне право</a:t>
          </a:r>
          <a:endParaRPr lang="ru-RU" sz="1100" kern="1200"/>
        </a:p>
      </dsp:txBody>
      <dsp:txXfrm>
        <a:off x="3266711" y="225208"/>
        <a:ext cx="1086576" cy="1086576"/>
      </dsp:txXfrm>
    </dsp:sp>
    <dsp:sp modelId="{97DDFDE9-BF0F-4A70-A76A-A7C50294BE60}">
      <dsp:nvSpPr>
        <dsp:cNvPr id="0" name=""/>
        <dsp:cNvSpPr/>
      </dsp:nvSpPr>
      <dsp:spPr>
        <a:xfrm rot="2700000">
          <a:off x="4413390" y="1316910"/>
          <a:ext cx="408665" cy="5186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431344" y="1377289"/>
        <a:ext cx="286066" cy="311171"/>
      </dsp:txXfrm>
    </dsp:sp>
    <dsp:sp modelId="{52DA6502-2E0E-4786-AA9D-701FA20D513A}">
      <dsp:nvSpPr>
        <dsp:cNvPr id="0" name=""/>
        <dsp:cNvSpPr/>
      </dsp:nvSpPr>
      <dsp:spPr>
        <a:xfrm>
          <a:off x="4673477" y="1631974"/>
          <a:ext cx="1536650" cy="1536650"/>
        </a:xfrm>
        <a:prstGeom prst="ellipse">
          <a:avLst/>
        </a:prstGeom>
        <a:solidFill>
          <a:schemeClr val="accent2">
            <a:hueOff val="-2447042"/>
            <a:satOff val="10798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вибори, референдуми, політичні партії</a:t>
          </a:r>
          <a:endParaRPr lang="ru-RU" sz="1100" kern="1200"/>
        </a:p>
      </dsp:txBody>
      <dsp:txXfrm>
        <a:off x="4898514" y="1857011"/>
        <a:ext cx="1086576" cy="1086576"/>
      </dsp:txXfrm>
    </dsp:sp>
    <dsp:sp modelId="{187100F4-A22E-41D7-85E8-AB368E900F4D}">
      <dsp:nvSpPr>
        <dsp:cNvPr id="0" name=""/>
        <dsp:cNvSpPr/>
      </dsp:nvSpPr>
      <dsp:spPr>
        <a:xfrm rot="8100000">
          <a:off x="4429747" y="2948713"/>
          <a:ext cx="408665" cy="5186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2447042"/>
            <a:satOff val="10798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4534392" y="3009092"/>
        <a:ext cx="286066" cy="311171"/>
      </dsp:txXfrm>
    </dsp:sp>
    <dsp:sp modelId="{2CEFA101-9C5A-40B9-BB1B-8869BAC9F50C}">
      <dsp:nvSpPr>
        <dsp:cNvPr id="0" name=""/>
        <dsp:cNvSpPr/>
      </dsp:nvSpPr>
      <dsp:spPr>
        <a:xfrm>
          <a:off x="3041674" y="3263777"/>
          <a:ext cx="1536650" cy="1536650"/>
        </a:xfrm>
        <a:prstGeom prst="ellipse">
          <a:avLst/>
        </a:prstGeom>
        <a:solidFill>
          <a:schemeClr val="accent2">
            <a:hueOff val="-4894083"/>
            <a:satOff val="21595"/>
            <a:lumOff val="-36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співробітництво з конституційними судами і омбудсманами</a:t>
          </a:r>
          <a:endParaRPr lang="ru-RU" sz="1100" kern="1200"/>
        </a:p>
      </dsp:txBody>
      <dsp:txXfrm>
        <a:off x="3266711" y="3488814"/>
        <a:ext cx="1086576" cy="1086576"/>
      </dsp:txXfrm>
    </dsp:sp>
    <dsp:sp modelId="{96B2B13A-6AD8-4BD8-B95E-F132E254BB2B}">
      <dsp:nvSpPr>
        <dsp:cNvPr id="0" name=""/>
        <dsp:cNvSpPr/>
      </dsp:nvSpPr>
      <dsp:spPr>
        <a:xfrm rot="13500000">
          <a:off x="2797944" y="2965070"/>
          <a:ext cx="408665" cy="5186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4894083"/>
            <a:satOff val="21595"/>
            <a:lumOff val="-36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2902589" y="3112139"/>
        <a:ext cx="286066" cy="311171"/>
      </dsp:txXfrm>
    </dsp:sp>
    <dsp:sp modelId="{A4714E61-CD67-4291-9945-DB2CE86DDB8F}">
      <dsp:nvSpPr>
        <dsp:cNvPr id="0" name=""/>
        <dsp:cNvSpPr/>
      </dsp:nvSpPr>
      <dsp:spPr>
        <a:xfrm>
          <a:off x="1409871" y="1631974"/>
          <a:ext cx="1536650" cy="1536650"/>
        </a:xfrm>
        <a:prstGeom prst="ellipse">
          <a:avLst/>
        </a:prstGeom>
        <a:solidFill>
          <a:schemeClr val="accent2">
            <a:hueOff val="-7341125"/>
            <a:satOff val="32393"/>
            <a:lumOff val="-5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міжнародні або порівняльні дослідження </a:t>
          </a:r>
          <a:endParaRPr lang="ru-RU" sz="1100" kern="1200"/>
        </a:p>
      </dsp:txBody>
      <dsp:txXfrm>
        <a:off x="1634908" y="1857011"/>
        <a:ext cx="1086576" cy="1086576"/>
      </dsp:txXfrm>
    </dsp:sp>
    <dsp:sp modelId="{A4BD23E4-F08B-4F1E-9C95-E97E6D7DC284}">
      <dsp:nvSpPr>
        <dsp:cNvPr id="0" name=""/>
        <dsp:cNvSpPr/>
      </dsp:nvSpPr>
      <dsp:spPr>
        <a:xfrm rot="18900000">
          <a:off x="2781587" y="1333267"/>
          <a:ext cx="408665" cy="5186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7341125"/>
            <a:satOff val="32393"/>
            <a:lumOff val="-54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799541" y="1480336"/>
        <a:ext cx="286066" cy="311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23.10.2025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e.int/en/web/congress/hom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e.int/en/web/presidency/ukrain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coe.mfa.gov.ua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543800" cy="2690008"/>
          </a:xfrm>
        </p:spPr>
        <p:txBody>
          <a:bodyPr/>
          <a:lstStyle/>
          <a:p>
            <a:r>
              <a:rPr lang="uk-UA" dirty="0" smtClean="0"/>
              <a:t>Україна і Рада Європи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завантаження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531899"/>
            <a:ext cx="7488832" cy="314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77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Європейська</a:t>
            </a:r>
            <a:r>
              <a:rPr lang="ru-RU" b="1" dirty="0"/>
              <a:t> </a:t>
            </a:r>
            <a:r>
              <a:rPr lang="ru-RU" b="1" dirty="0" err="1"/>
              <a:t>Комісія</a:t>
            </a:r>
            <a:r>
              <a:rPr lang="ru-RU" b="1" dirty="0"/>
              <a:t> </a:t>
            </a:r>
            <a:r>
              <a:rPr lang="ru-RU" dirty="0"/>
              <a:t>«За </a:t>
            </a:r>
            <a:r>
              <a:rPr lang="ru-RU" dirty="0" err="1"/>
              <a:t>демократію</a:t>
            </a:r>
            <a:r>
              <a:rPr lang="ru-RU" dirty="0"/>
              <a:t> через право»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>(</a:t>
            </a:r>
            <a:r>
              <a:rPr lang="ru-RU" b="1" dirty="0" err="1"/>
              <a:t>Венеціанська</a:t>
            </a:r>
            <a:r>
              <a:rPr lang="ru-RU" b="1" dirty="0"/>
              <a:t> </a:t>
            </a:r>
            <a:r>
              <a:rPr lang="ru-RU" b="1" dirty="0" err="1"/>
              <a:t>комісія</a:t>
            </a:r>
            <a:r>
              <a:rPr lang="ru-RU" dirty="0"/>
              <a:t>) є </a:t>
            </a:r>
            <a:r>
              <a:rPr lang="ru-RU" dirty="0" err="1"/>
              <a:t>незалежним</a:t>
            </a:r>
            <a:r>
              <a:rPr lang="ru-RU" dirty="0"/>
              <a:t> </a:t>
            </a:r>
            <a:r>
              <a:rPr lang="ru-RU" dirty="0" err="1"/>
              <a:t>консультативним</a:t>
            </a:r>
            <a:r>
              <a:rPr lang="ru-RU" dirty="0"/>
              <a:t> органом,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утворено</a:t>
            </a:r>
            <a:r>
              <a:rPr lang="ru-RU" dirty="0"/>
              <a:t> у 1990 </a:t>
            </a:r>
            <a:r>
              <a:rPr lang="ru-RU" dirty="0" err="1"/>
              <a:t>році</a:t>
            </a:r>
            <a:r>
              <a:rPr lang="ru-RU" dirty="0"/>
              <a:t>,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Резолюцією</a:t>
            </a:r>
            <a:r>
              <a:rPr lang="ru-RU" dirty="0"/>
              <a:t> 90(6) КМРЄ про </a:t>
            </a:r>
            <a:r>
              <a:rPr lang="ru-RU" dirty="0" err="1"/>
              <a:t>Часткову</a:t>
            </a:r>
            <a:r>
              <a:rPr lang="ru-RU" dirty="0"/>
              <a:t> угоду, яка </a:t>
            </a:r>
            <a:r>
              <a:rPr lang="ru-RU" dirty="0" err="1"/>
              <a:t>заснувала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інституцію</a:t>
            </a:r>
            <a:r>
              <a:rPr lang="ru-RU" dirty="0"/>
              <a:t>. Членство у </a:t>
            </a:r>
            <a:r>
              <a:rPr lang="ru-RU" dirty="0" err="1"/>
              <a:t>Венеціанській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61 держава,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46 держав-</a:t>
            </a:r>
            <a:r>
              <a:rPr lang="ru-RU" dirty="0" err="1"/>
              <a:t>членів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.</a:t>
            </a:r>
          </a:p>
        </p:txBody>
      </p:sp>
      <p:pic>
        <p:nvPicPr>
          <p:cNvPr id="6146" name="Picture 2" descr="C:\Users\User\Desktop\завантаженн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69789"/>
            <a:ext cx="405278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92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Шлях України до РЄ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/>
              <a:t>14 </a:t>
            </a:r>
            <a:r>
              <a:rPr lang="ru-RU" dirty="0" err="1"/>
              <a:t>липня</a:t>
            </a:r>
            <a:r>
              <a:rPr lang="ru-RU" dirty="0"/>
              <a:t> 1992 р. </a:t>
            </a:r>
            <a:r>
              <a:rPr lang="ru-RU" dirty="0" err="1"/>
              <a:t>Україна</a:t>
            </a:r>
            <a:r>
              <a:rPr lang="ru-RU" dirty="0"/>
              <a:t> заявила про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приєднатися</a:t>
            </a:r>
            <a:r>
              <a:rPr lang="ru-RU" dirty="0"/>
              <a:t> до РЄ.</a:t>
            </a:r>
          </a:p>
          <a:p>
            <a:pPr fontAlgn="base"/>
            <a:r>
              <a:rPr lang="ru-RU" dirty="0"/>
              <a:t>До </a:t>
            </a:r>
            <a:r>
              <a:rPr lang="ru-RU" dirty="0" err="1"/>
              <a:t>набуття</a:t>
            </a:r>
            <a:r>
              <a:rPr lang="ru-RU" dirty="0"/>
              <a:t> членства в РЄ </a:t>
            </a:r>
            <a:r>
              <a:rPr lang="ru-RU" dirty="0" err="1"/>
              <a:t>Україна</a:t>
            </a:r>
            <a:r>
              <a:rPr lang="ru-RU" dirty="0"/>
              <a:t> стала стороною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конвенцій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культурної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,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рамкової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про </a:t>
            </a:r>
            <a:r>
              <a:rPr lang="ru-RU" dirty="0" err="1"/>
              <a:t>транскордонне</a:t>
            </a:r>
            <a:r>
              <a:rPr lang="ru-RU" dirty="0"/>
              <a:t> </a:t>
            </a:r>
            <a:r>
              <a:rPr lang="ru-RU" dirty="0" err="1"/>
              <a:t>співробітництво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територіальними</a:t>
            </a:r>
            <a:r>
              <a:rPr lang="ru-RU" dirty="0"/>
              <a:t> общинами </a:t>
            </a:r>
            <a:r>
              <a:rPr lang="ru-RU" dirty="0" err="1"/>
              <a:t>або</a:t>
            </a:r>
            <a:r>
              <a:rPr lang="ru-RU" dirty="0"/>
              <a:t> властями,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про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Рамкової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про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меншин</a:t>
            </a:r>
            <a:r>
              <a:rPr lang="ru-RU" dirty="0"/>
              <a:t>.</a:t>
            </a:r>
          </a:p>
          <a:p>
            <a:pPr fontAlgn="base"/>
            <a:r>
              <a:rPr lang="ru-RU" dirty="0" smtClean="0"/>
              <a:t>9 </a:t>
            </a:r>
            <a:r>
              <a:rPr lang="ru-RU" dirty="0"/>
              <a:t>листопада 1995 р. </a:t>
            </a:r>
            <a:r>
              <a:rPr lang="ru-RU" dirty="0" err="1"/>
              <a:t>відбулася</a:t>
            </a:r>
            <a:r>
              <a:rPr lang="ru-RU" dirty="0"/>
              <a:t> </a:t>
            </a:r>
            <a:r>
              <a:rPr lang="ru-RU" dirty="0" err="1"/>
              <a:t>урочиста</a:t>
            </a:r>
            <a:r>
              <a:rPr lang="ru-RU" dirty="0"/>
              <a:t> </a:t>
            </a:r>
            <a:r>
              <a:rPr lang="ru-RU" dirty="0" err="1"/>
              <a:t>церемонія</a:t>
            </a:r>
            <a:r>
              <a:rPr lang="ru-RU" dirty="0"/>
              <a:t> </a:t>
            </a:r>
            <a:r>
              <a:rPr lang="ru-RU" dirty="0" err="1"/>
              <a:t>вступу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РЄ, у </a:t>
            </a:r>
            <a:r>
              <a:rPr lang="ru-RU" dirty="0" err="1"/>
              <a:t>Страсбурзі</a:t>
            </a:r>
            <a:r>
              <a:rPr lang="ru-RU" dirty="0"/>
              <a:t> на </a:t>
            </a:r>
            <a:r>
              <a:rPr lang="ru-RU" dirty="0" err="1"/>
              <a:t>площі</a:t>
            </a:r>
            <a:r>
              <a:rPr lang="ru-RU" dirty="0"/>
              <a:t> перед </a:t>
            </a:r>
            <a:r>
              <a:rPr lang="ru-RU" dirty="0" err="1"/>
              <a:t>Палацом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</a:t>
            </a:r>
            <a:r>
              <a:rPr lang="ru-RU" dirty="0" err="1"/>
              <a:t>підняли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прапор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200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err="1"/>
              <a:t>Відповідно</a:t>
            </a:r>
            <a:r>
              <a:rPr lang="ru-RU" sz="3600" dirty="0"/>
              <a:t> до Статуту РЄ </a:t>
            </a:r>
            <a:r>
              <a:rPr lang="ru-RU" sz="3600" dirty="0" err="1"/>
              <a:t>Україна</a:t>
            </a:r>
            <a:r>
              <a:rPr lang="ru-RU" sz="3600" dirty="0"/>
              <a:t> представлена у </a:t>
            </a:r>
            <a:r>
              <a:rPr lang="ru-RU" sz="3600" dirty="0" err="1"/>
              <a:t>головних</a:t>
            </a:r>
            <a:r>
              <a:rPr lang="ru-RU" sz="3600" dirty="0"/>
              <a:t> органах </a:t>
            </a:r>
            <a:r>
              <a:rPr lang="ru-RU" sz="3600" dirty="0" smtClean="0"/>
              <a:t>РЄ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45937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857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Форми участі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/>
              <a:t>До складу </a:t>
            </a:r>
            <a:r>
              <a:rPr lang="ru-RU" dirty="0" err="1"/>
              <a:t>делегації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у </a:t>
            </a:r>
            <a:r>
              <a:rPr lang="ru-RU" b="1" dirty="0" err="1">
                <a:hlinkClick r:id="rId2"/>
              </a:rPr>
              <a:t>Конгресі</a:t>
            </a:r>
            <a:r>
              <a:rPr lang="ru-RU" b="1" dirty="0">
                <a:hlinkClick r:id="rId2"/>
              </a:rPr>
              <a:t> </a:t>
            </a:r>
            <a:r>
              <a:rPr lang="ru-RU" b="1" dirty="0" err="1">
                <a:hlinkClick r:id="rId2"/>
              </a:rPr>
              <a:t>місцевих</a:t>
            </a:r>
            <a:r>
              <a:rPr lang="ru-RU" b="1" dirty="0">
                <a:hlinkClick r:id="rId2"/>
              </a:rPr>
              <a:t> і </a:t>
            </a:r>
            <a:r>
              <a:rPr lang="ru-RU" b="1" dirty="0" err="1">
                <a:hlinkClick r:id="rId2"/>
              </a:rPr>
              <a:t>регіональних</a:t>
            </a:r>
            <a:r>
              <a:rPr lang="ru-RU" b="1" dirty="0">
                <a:hlinkClick r:id="rId2"/>
              </a:rPr>
              <a:t> </a:t>
            </a:r>
            <a:r>
              <a:rPr lang="ru-RU" b="1" dirty="0" err="1">
                <a:hlinkClick r:id="rId2"/>
              </a:rPr>
              <a:t>влад</a:t>
            </a:r>
            <a:r>
              <a:rPr lang="ru-RU" b="1" dirty="0">
                <a:hlinkClick r:id="rId2"/>
              </a:rPr>
              <a:t> Ради</a:t>
            </a:r>
            <a:r>
              <a:rPr lang="ru-RU" b="1" dirty="0"/>
              <a:t> </a:t>
            </a:r>
            <a:r>
              <a:rPr lang="ru-RU" b="1" dirty="0" err="1"/>
              <a:t>Європи</a:t>
            </a:r>
            <a:r>
              <a:rPr lang="ru-RU" b="1" dirty="0"/>
              <a:t> </a:t>
            </a:r>
            <a:r>
              <a:rPr lang="ru-RU" dirty="0" smtClean="0"/>
              <a:t> </a:t>
            </a:r>
            <a:r>
              <a:rPr lang="ru-RU" dirty="0" err="1"/>
              <a:t>входять</a:t>
            </a:r>
            <a:r>
              <a:rPr lang="ru-RU" dirty="0"/>
              <a:t> 24 </a:t>
            </a:r>
            <a:r>
              <a:rPr lang="ru-RU" dirty="0" err="1"/>
              <a:t>представники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endParaRPr lang="ru-RU" dirty="0" smtClean="0"/>
          </a:p>
          <a:p>
            <a:pPr fontAlgn="base"/>
            <a:r>
              <a:rPr lang="ru-RU" dirty="0" err="1" smtClean="0"/>
              <a:t>Суддею</a:t>
            </a:r>
            <a:r>
              <a:rPr lang="ru-RU" dirty="0"/>
              <a:t> </a:t>
            </a:r>
            <a:r>
              <a:rPr lang="ru-RU" b="1" dirty="0" err="1"/>
              <a:t>Європейського</a:t>
            </a:r>
            <a:r>
              <a:rPr lang="ru-RU" b="1" dirty="0"/>
              <a:t> суду з прав </a:t>
            </a:r>
            <a:r>
              <a:rPr lang="ru-RU" b="1" dirty="0" err="1"/>
              <a:t>людини</a:t>
            </a:r>
            <a:r>
              <a:rPr lang="ru-RU" b="1" dirty="0"/>
              <a:t> 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Микола</a:t>
            </a:r>
            <a:r>
              <a:rPr lang="ru-RU" dirty="0"/>
              <a:t> </a:t>
            </a:r>
            <a:r>
              <a:rPr lang="ru-RU" dirty="0" err="1"/>
              <a:t>Гнатовський</a:t>
            </a:r>
            <a:r>
              <a:rPr lang="ru-RU" dirty="0"/>
              <a:t>, 26 </a:t>
            </a:r>
            <a:r>
              <a:rPr lang="ru-RU" dirty="0" err="1"/>
              <a:t>квітня</a:t>
            </a:r>
            <a:r>
              <a:rPr lang="ru-RU" dirty="0"/>
              <a:t> 2022 року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обраний</a:t>
            </a:r>
            <a:r>
              <a:rPr lang="ru-RU" dirty="0"/>
              <a:t> </a:t>
            </a:r>
            <a:r>
              <a:rPr lang="ru-RU" dirty="0" err="1"/>
              <a:t>Парламентською</a:t>
            </a:r>
            <a:r>
              <a:rPr lang="ru-RU" dirty="0"/>
              <a:t> </a:t>
            </a:r>
            <a:r>
              <a:rPr lang="ru-RU" dirty="0" err="1"/>
              <a:t>асамблеєю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на посаду </a:t>
            </a:r>
            <a:r>
              <a:rPr lang="ru-RU" dirty="0" err="1"/>
              <a:t>судді</a:t>
            </a:r>
            <a:r>
              <a:rPr lang="ru-RU" dirty="0"/>
              <a:t> ЄСПЛ </a:t>
            </a:r>
            <a:r>
              <a:rPr lang="ru-RU" dirty="0" err="1"/>
              <a:t>строком</a:t>
            </a:r>
            <a:r>
              <a:rPr lang="ru-RU" dirty="0"/>
              <a:t> на </a:t>
            </a:r>
            <a:r>
              <a:rPr lang="ru-RU" dirty="0" err="1"/>
              <a:t>дев’ять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а 27 </a:t>
            </a:r>
            <a:r>
              <a:rPr lang="ru-RU" dirty="0" err="1"/>
              <a:t>червня</a:t>
            </a:r>
            <a:r>
              <a:rPr lang="ru-RU" dirty="0"/>
              <a:t> 2022 року, </a:t>
            </a:r>
            <a:r>
              <a:rPr lang="ru-RU" dirty="0" err="1"/>
              <a:t>Микола</a:t>
            </a:r>
            <a:r>
              <a:rPr lang="ru-RU" dirty="0"/>
              <a:t> </a:t>
            </a:r>
            <a:r>
              <a:rPr lang="ru-RU" dirty="0" err="1"/>
              <a:t>Гнатовський</a:t>
            </a:r>
            <a:r>
              <a:rPr lang="ru-RU" dirty="0"/>
              <a:t> </a:t>
            </a:r>
            <a:r>
              <a:rPr lang="ru-RU" dirty="0" err="1"/>
              <a:t>склав</a:t>
            </a:r>
            <a:r>
              <a:rPr lang="ru-RU" dirty="0"/>
              <a:t> присягу у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судді</a:t>
            </a:r>
            <a:r>
              <a:rPr lang="ru-RU" dirty="0"/>
              <a:t> ЄСПЛ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53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Резолюції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dirty="0" err="1"/>
              <a:t>Згідно</a:t>
            </a:r>
            <a:r>
              <a:rPr lang="ru-RU" sz="4000" dirty="0"/>
              <a:t> з </a:t>
            </a:r>
            <a:r>
              <a:rPr lang="ru-RU" sz="4000" dirty="0" err="1"/>
              <a:t>резолюцією</a:t>
            </a:r>
            <a:r>
              <a:rPr lang="ru-RU" sz="4000" dirty="0"/>
              <a:t> КМРЄ №(2022)2 </a:t>
            </a:r>
            <a:r>
              <a:rPr lang="ru-RU" sz="4000" b="1" dirty="0" err="1"/>
              <a:t>російська</a:t>
            </a:r>
            <a:r>
              <a:rPr lang="ru-RU" sz="4000" b="1" dirty="0"/>
              <a:t> </a:t>
            </a:r>
            <a:r>
              <a:rPr lang="ru-RU" sz="4000" b="1" dirty="0" err="1"/>
              <a:t>федерація</a:t>
            </a:r>
            <a:r>
              <a:rPr lang="ru-RU" sz="4000" b="1" dirty="0"/>
              <a:t> за </a:t>
            </a:r>
            <a:r>
              <a:rPr lang="ru-RU" sz="4000" b="1" dirty="0" err="1"/>
              <a:t>агресію</a:t>
            </a:r>
            <a:r>
              <a:rPr lang="ru-RU" sz="4000" b="1" dirty="0"/>
              <a:t> </a:t>
            </a:r>
            <a:r>
              <a:rPr lang="ru-RU" sz="4000" b="1" dirty="0" err="1"/>
              <a:t>проти</a:t>
            </a:r>
            <a:r>
              <a:rPr lang="ru-RU" sz="4000" b="1" dirty="0"/>
              <a:t> </a:t>
            </a:r>
            <a:r>
              <a:rPr lang="ru-RU" sz="4000" b="1" dirty="0" err="1"/>
              <a:t>України</a:t>
            </a:r>
            <a:r>
              <a:rPr lang="ru-RU" sz="4000" b="1" dirty="0"/>
              <a:t> перестала бути членом Ради </a:t>
            </a:r>
            <a:r>
              <a:rPr lang="ru-RU" sz="4000" b="1" dirty="0" err="1"/>
              <a:t>Європи</a:t>
            </a:r>
            <a:r>
              <a:rPr lang="ru-RU" sz="4000" b="1" dirty="0"/>
              <a:t> з 16 </a:t>
            </a:r>
            <a:r>
              <a:rPr lang="ru-RU" sz="4000" b="1" dirty="0" err="1"/>
              <a:t>березня</a:t>
            </a:r>
            <a:r>
              <a:rPr lang="ru-RU" sz="4000" b="1" dirty="0"/>
              <a:t> 2022 </a:t>
            </a:r>
            <a:r>
              <a:rPr lang="ru-RU" sz="4000" b="1" dirty="0" smtClean="0"/>
              <a:t>року, а </a:t>
            </a:r>
            <a:r>
              <a:rPr lang="ru-RU" sz="4000" dirty="0" smtClean="0"/>
              <a:t>з </a:t>
            </a:r>
            <a:r>
              <a:rPr lang="ru-RU" sz="4000" dirty="0"/>
              <a:t>23 </a:t>
            </a:r>
            <a:r>
              <a:rPr lang="ru-RU" sz="4000" dirty="0" err="1"/>
              <a:t>березня</a:t>
            </a:r>
            <a:r>
              <a:rPr lang="ru-RU" sz="4000" dirty="0"/>
              <a:t> 2022 року </a:t>
            </a:r>
            <a:r>
              <a:rPr lang="ru-RU" sz="4000" dirty="0" err="1"/>
              <a:t>також</a:t>
            </a:r>
            <a:r>
              <a:rPr lang="ru-RU" sz="4000" dirty="0"/>
              <a:t> перестала бути </a:t>
            </a:r>
            <a:r>
              <a:rPr lang="ru-RU" sz="4000" dirty="0" err="1"/>
              <a:t>учасником</a:t>
            </a:r>
            <a:r>
              <a:rPr lang="ru-RU" sz="4000" dirty="0"/>
              <a:t> </a:t>
            </a:r>
            <a:r>
              <a:rPr lang="ru-RU" sz="4000" dirty="0" err="1"/>
              <a:t>усіх</a:t>
            </a:r>
            <a:r>
              <a:rPr lang="ru-RU" sz="4000" dirty="0"/>
              <a:t> </a:t>
            </a:r>
            <a:r>
              <a:rPr lang="ru-RU" sz="4000" dirty="0" err="1"/>
              <a:t>Розширених</a:t>
            </a:r>
            <a:r>
              <a:rPr lang="ru-RU" sz="4000" dirty="0"/>
              <a:t> </a:t>
            </a:r>
            <a:r>
              <a:rPr lang="ru-RU" sz="4000" dirty="0" err="1"/>
              <a:t>угод</a:t>
            </a:r>
            <a:r>
              <a:rPr lang="ru-RU" sz="4000" dirty="0"/>
              <a:t> Ради </a:t>
            </a:r>
            <a:r>
              <a:rPr lang="ru-RU" sz="4000" dirty="0" err="1"/>
              <a:t>Європи</a:t>
            </a:r>
            <a:r>
              <a:rPr lang="ru-RU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7106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Форми участі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err="1"/>
              <a:t>Україна</a:t>
            </a:r>
            <a:r>
              <a:rPr lang="ru-RU" dirty="0"/>
              <a:t> активно </a:t>
            </a:r>
            <a:r>
              <a:rPr lang="ru-RU" dirty="0" err="1"/>
              <a:t>долучається</a:t>
            </a:r>
            <a:r>
              <a:rPr lang="ru-RU" dirty="0"/>
              <a:t> до </a:t>
            </a:r>
            <a:r>
              <a:rPr lang="ru-RU" dirty="0" err="1"/>
              <a:t>розбудови</a:t>
            </a:r>
            <a:r>
              <a:rPr lang="ru-RU" dirty="0"/>
              <a:t> </a:t>
            </a:r>
            <a:r>
              <a:rPr lang="ru-RU" dirty="0" err="1"/>
              <a:t>договірно-правової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(договори, </a:t>
            </a:r>
            <a:r>
              <a:rPr lang="ru-RU" dirty="0" err="1"/>
              <a:t>підписані</a:t>
            </a:r>
            <a:r>
              <a:rPr lang="ru-RU" dirty="0"/>
              <a:t> і </a:t>
            </a:r>
            <a:r>
              <a:rPr lang="ru-RU" dirty="0" err="1"/>
              <a:t>ратифіковані</a:t>
            </a:r>
            <a:r>
              <a:rPr lang="ru-RU" dirty="0"/>
              <a:t> </a:t>
            </a:r>
            <a:r>
              <a:rPr lang="ru-RU" dirty="0" err="1"/>
              <a:t>нашою</a:t>
            </a:r>
            <a:r>
              <a:rPr lang="ru-RU" dirty="0"/>
              <a:t> державою</a:t>
            </a:r>
            <a:r>
              <a:rPr lang="ru-RU" u="sng" dirty="0"/>
              <a:t>).</a:t>
            </a:r>
            <a:endParaRPr lang="ru-RU" dirty="0"/>
          </a:p>
          <a:p>
            <a:pPr fontAlgn="base"/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етапом</a:t>
            </a:r>
            <a:r>
              <a:rPr lang="ru-RU" dirty="0"/>
              <a:t> </a:t>
            </a:r>
            <a:r>
              <a:rPr lang="ru-RU" dirty="0" err="1"/>
              <a:t>співпраці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рамках РЄ </a:t>
            </a:r>
            <a:r>
              <a:rPr lang="ru-RU" dirty="0" err="1"/>
              <a:t>було</a:t>
            </a:r>
            <a:r>
              <a:rPr lang="ru-RU" dirty="0"/>
              <a:t> </a:t>
            </a:r>
            <a:r>
              <a:rPr lang="ru-RU" dirty="0" err="1">
                <a:hlinkClick r:id="rId2"/>
              </a:rPr>
              <a:t>головування</a:t>
            </a:r>
            <a:r>
              <a:rPr lang="ru-RU" dirty="0">
                <a:hlinkClick r:id="rId2"/>
              </a:rPr>
              <a:t> </a:t>
            </a:r>
            <a:r>
              <a:rPr lang="ru-RU" dirty="0"/>
              <a:t> в </a:t>
            </a:r>
            <a:r>
              <a:rPr lang="ru-RU" dirty="0" err="1"/>
              <a:t>Комітеті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у </a:t>
            </a:r>
            <a:r>
              <a:rPr lang="ru-RU" dirty="0" err="1">
                <a:solidFill>
                  <a:srgbClr val="FF0000"/>
                </a:solidFill>
              </a:rPr>
              <a:t>травні-листопаді</a:t>
            </a:r>
            <a:r>
              <a:rPr lang="ru-RU" dirty="0">
                <a:solidFill>
                  <a:srgbClr val="FF0000"/>
                </a:solidFill>
              </a:rPr>
              <a:t> 2011 року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відбулось</a:t>
            </a:r>
            <a:r>
              <a:rPr lang="ru-RU" dirty="0"/>
              <a:t> </a:t>
            </a:r>
            <a:r>
              <a:rPr lang="ru-RU" dirty="0" err="1"/>
              <a:t>вперше</a:t>
            </a:r>
            <a:r>
              <a:rPr lang="ru-RU" dirty="0"/>
              <a:t> за роки членства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головування</a:t>
            </a:r>
            <a:r>
              <a:rPr lang="ru-RU" dirty="0"/>
              <a:t> </a:t>
            </a:r>
            <a:r>
              <a:rPr lang="ru-RU" dirty="0" err="1"/>
              <a:t>базувалась</a:t>
            </a:r>
            <a:r>
              <a:rPr lang="ru-RU" dirty="0"/>
              <a:t> на </a:t>
            </a:r>
            <a:r>
              <a:rPr lang="ru-RU" b="1" dirty="0" err="1"/>
              <a:t>трьох</a:t>
            </a:r>
            <a:r>
              <a:rPr lang="ru-RU" b="1" dirty="0"/>
              <a:t> </a:t>
            </a:r>
            <a:r>
              <a:rPr lang="ru-RU" b="1" dirty="0" err="1"/>
              <a:t>основних</a:t>
            </a:r>
            <a:r>
              <a:rPr lang="ru-RU" b="1" dirty="0"/>
              <a:t> </a:t>
            </a:r>
            <a:r>
              <a:rPr lang="ru-RU" b="1" dirty="0" err="1"/>
              <a:t>пріоритетах</a:t>
            </a:r>
            <a:r>
              <a:rPr lang="ru-RU" dirty="0"/>
              <a:t>: </a:t>
            </a:r>
            <a:r>
              <a:rPr lang="ru-RU" dirty="0" err="1"/>
              <a:t>захист</a:t>
            </a:r>
            <a:r>
              <a:rPr lang="ru-RU" dirty="0"/>
              <a:t> прав </a:t>
            </a:r>
            <a:r>
              <a:rPr lang="ru-RU" dirty="0" err="1"/>
              <a:t>дітей</a:t>
            </a:r>
            <a:r>
              <a:rPr lang="ru-RU" dirty="0"/>
              <a:t>, права </a:t>
            </a:r>
            <a:r>
              <a:rPr lang="ru-RU" dirty="0" err="1"/>
              <a:t>людини</a:t>
            </a:r>
            <a:r>
              <a:rPr lang="ru-RU" dirty="0"/>
              <a:t> та верховенство права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і </a:t>
            </a:r>
            <a:r>
              <a:rPr lang="ru-RU" dirty="0" err="1"/>
              <a:t>стабільності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зміцнення</a:t>
            </a:r>
            <a:r>
              <a:rPr lang="ru-RU" dirty="0"/>
              <a:t> та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 smtClean="0"/>
              <a:t>демократії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226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резолюції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89890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2544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резолюції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972265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4746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22 </a:t>
            </a:r>
            <a:r>
              <a:rPr lang="ru-RU" b="1" dirty="0" err="1"/>
              <a:t>червня</a:t>
            </a:r>
            <a:r>
              <a:rPr lang="ru-RU" b="1" dirty="0"/>
              <a:t> 2022  р.</a:t>
            </a: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Асамблея</a:t>
            </a:r>
            <a:r>
              <a:rPr lang="ru-RU" dirty="0" smtClean="0"/>
              <a:t> </a:t>
            </a:r>
            <a:r>
              <a:rPr lang="ru-RU" dirty="0"/>
              <a:t> </a:t>
            </a:r>
            <a:r>
              <a:rPr lang="ru-RU" dirty="0" err="1"/>
              <a:t>прийняла</a:t>
            </a:r>
            <a:r>
              <a:rPr lang="ru-RU" dirty="0"/>
              <a:t>  </a:t>
            </a:r>
            <a:r>
              <a:rPr lang="ru-RU" dirty="0" err="1"/>
              <a:t>Резолюцію</a:t>
            </a:r>
            <a:r>
              <a:rPr lang="ru-RU" dirty="0"/>
              <a:t>  2448  (2022) </a:t>
            </a:r>
            <a:r>
              <a:rPr lang="ru-RU" b="1" dirty="0"/>
              <a:t>«</a:t>
            </a:r>
            <a:r>
              <a:rPr lang="ru-RU" b="1" dirty="0" err="1"/>
              <a:t>Гуманітарні</a:t>
            </a:r>
            <a:r>
              <a:rPr lang="ru-RU" b="1" dirty="0"/>
              <a:t> </a:t>
            </a:r>
            <a:r>
              <a:rPr lang="ru-RU" b="1" dirty="0" err="1"/>
              <a:t>наслідки</a:t>
            </a:r>
            <a:r>
              <a:rPr lang="ru-RU" b="1" dirty="0"/>
              <a:t> та </a:t>
            </a:r>
            <a:r>
              <a:rPr lang="ru-RU" b="1" dirty="0" err="1"/>
              <a:t>внутрішня</a:t>
            </a:r>
            <a:r>
              <a:rPr lang="ru-RU" b="1" dirty="0"/>
              <a:t> і </a:t>
            </a:r>
            <a:r>
              <a:rPr lang="ru-RU" b="1" dirty="0" err="1"/>
              <a:t>зовнішня</a:t>
            </a:r>
            <a:r>
              <a:rPr lang="ru-RU" b="1" dirty="0"/>
              <a:t> </a:t>
            </a:r>
            <a:r>
              <a:rPr lang="ru-RU" b="1" dirty="0" err="1"/>
              <a:t>міграція</a:t>
            </a:r>
            <a:r>
              <a:rPr lang="ru-RU" b="1" dirty="0"/>
              <a:t> у </a:t>
            </a:r>
            <a:r>
              <a:rPr lang="ru-RU" b="1" dirty="0" err="1"/>
              <a:t>зв’язку</a:t>
            </a:r>
            <a:r>
              <a:rPr lang="ru-RU" b="1" dirty="0"/>
              <a:t> з </a:t>
            </a:r>
            <a:r>
              <a:rPr lang="ru-RU" b="1" dirty="0" err="1"/>
              <a:t>агресією</a:t>
            </a:r>
            <a:r>
              <a:rPr lang="ru-RU" b="1" dirty="0"/>
              <a:t> </a:t>
            </a:r>
            <a:r>
              <a:rPr lang="ru-RU" b="1" dirty="0" err="1"/>
              <a:t>російської</a:t>
            </a:r>
            <a:r>
              <a:rPr lang="ru-RU" b="1" dirty="0"/>
              <a:t> </a:t>
            </a:r>
            <a:r>
              <a:rPr lang="ru-RU" b="1" dirty="0" err="1"/>
              <a:t>федерації</a:t>
            </a:r>
            <a:r>
              <a:rPr lang="ru-RU" b="1" dirty="0"/>
              <a:t> </a:t>
            </a:r>
            <a:r>
              <a:rPr lang="ru-RU" b="1" dirty="0" err="1"/>
              <a:t>проти</a:t>
            </a:r>
            <a:r>
              <a:rPr lang="ru-RU" b="1" dirty="0"/>
              <a:t> </a:t>
            </a:r>
            <a:r>
              <a:rPr lang="ru-RU" b="1" dirty="0" err="1" smtClean="0"/>
              <a:t>України</a:t>
            </a:r>
            <a:endParaRPr lang="ru-RU" b="1" dirty="0"/>
          </a:p>
          <a:p>
            <a:r>
              <a:rPr lang="ru-RU" dirty="0" err="1" smtClean="0"/>
              <a:t>заклик</a:t>
            </a:r>
            <a:r>
              <a:rPr lang="ru-RU" dirty="0" smtClean="0"/>
              <a:t> </a:t>
            </a:r>
            <a:r>
              <a:rPr lang="ru-RU" dirty="0"/>
              <a:t>до держав-</a:t>
            </a:r>
            <a:r>
              <a:rPr lang="ru-RU" dirty="0" err="1"/>
              <a:t>членів</a:t>
            </a:r>
            <a:r>
              <a:rPr lang="ru-RU" dirty="0"/>
              <a:t> РЄ </a:t>
            </a:r>
            <a:r>
              <a:rPr lang="ru-RU" dirty="0" err="1"/>
              <a:t>щодо</a:t>
            </a:r>
            <a:r>
              <a:rPr lang="ru-RU" dirty="0"/>
              <a:t> </a:t>
            </a:r>
            <a:r>
              <a:rPr lang="ru-RU" b="1" i="1" dirty="0" err="1"/>
              <a:t>посилення</a:t>
            </a:r>
            <a:r>
              <a:rPr lang="ru-RU" b="1" i="1" dirty="0"/>
              <a:t> </a:t>
            </a:r>
            <a:r>
              <a:rPr lang="ru-RU" b="1" i="1" dirty="0" err="1"/>
              <a:t>гуманітарної</a:t>
            </a:r>
            <a:r>
              <a:rPr lang="ru-RU" b="1" i="1" dirty="0"/>
              <a:t> </a:t>
            </a:r>
            <a:r>
              <a:rPr lang="ru-RU" b="1" i="1" dirty="0" err="1"/>
              <a:t>допомоги</a:t>
            </a:r>
            <a:r>
              <a:rPr lang="ru-RU" b="1" i="1" dirty="0"/>
              <a:t> </a:t>
            </a:r>
            <a:r>
              <a:rPr lang="ru-RU" b="1" i="1" dirty="0" err="1" smtClean="0"/>
              <a:t>Україні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730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ПАРЄ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293101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844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Рада </a:t>
            </a:r>
            <a:r>
              <a:rPr lang="ru-RU" b="1" dirty="0" err="1"/>
              <a:t>Європи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fontAlgn="base">
              <a:buNone/>
            </a:pPr>
            <a:r>
              <a:rPr lang="ru-RU" b="1" dirty="0" err="1" smtClean="0"/>
              <a:t>утворена</a:t>
            </a:r>
            <a:r>
              <a:rPr lang="ru-RU" b="1" dirty="0" smtClean="0"/>
              <a:t> </a:t>
            </a:r>
            <a:r>
              <a:rPr lang="ru-RU" b="1" dirty="0"/>
              <a:t>5 </a:t>
            </a:r>
            <a:r>
              <a:rPr lang="ru-RU" b="1" dirty="0" err="1"/>
              <a:t>травня</a:t>
            </a:r>
            <a:r>
              <a:rPr lang="ru-RU" b="1" dirty="0"/>
              <a:t> 1949 року</a:t>
            </a:r>
            <a:r>
              <a:rPr lang="ru-RU" dirty="0"/>
              <a:t> з метою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більшого</a:t>
            </a:r>
            <a:r>
              <a:rPr lang="ru-RU" dirty="0"/>
              <a:t> </a:t>
            </a:r>
            <a:r>
              <a:rPr lang="ru-RU" dirty="0" err="1"/>
              <a:t>єднання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державами-членами для </a:t>
            </a:r>
            <a:r>
              <a:rPr lang="ru-RU" dirty="0" err="1"/>
              <a:t>збереження</a:t>
            </a:r>
            <a:r>
              <a:rPr lang="ru-RU" dirty="0"/>
              <a:t> та </a:t>
            </a:r>
            <a:r>
              <a:rPr lang="ru-RU" dirty="0" err="1"/>
              <a:t>втілення</a:t>
            </a:r>
            <a:r>
              <a:rPr lang="ru-RU" dirty="0"/>
              <a:t> в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ідеалів</a:t>
            </a:r>
            <a:r>
              <a:rPr lang="ru-RU" dirty="0"/>
              <a:t> і </a:t>
            </a:r>
            <a:r>
              <a:rPr lang="ru-RU" dirty="0" err="1"/>
              <a:t>принципів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спільним</a:t>
            </a:r>
            <a:r>
              <a:rPr lang="ru-RU" dirty="0"/>
              <a:t> </a:t>
            </a:r>
            <a:r>
              <a:rPr lang="ru-RU" dirty="0" err="1"/>
              <a:t>надбанням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економічному</a:t>
            </a:r>
            <a:r>
              <a:rPr lang="ru-RU" dirty="0"/>
              <a:t> та </a:t>
            </a:r>
            <a:r>
              <a:rPr lang="ru-RU" dirty="0" err="1"/>
              <a:t>соціальному</a:t>
            </a:r>
            <a:r>
              <a:rPr lang="ru-RU" dirty="0"/>
              <a:t> </a:t>
            </a:r>
            <a:r>
              <a:rPr lang="ru-RU" dirty="0" err="1" smtClean="0"/>
              <a:t>прогресу</a:t>
            </a:r>
            <a:endParaRPr lang="ru-RU" dirty="0"/>
          </a:p>
          <a:p>
            <a:pPr marL="114300" indent="0" fontAlgn="base">
              <a:buNone/>
            </a:pPr>
            <a:endParaRPr lang="ru-RU" dirty="0"/>
          </a:p>
          <a:p>
            <a:pPr fontAlgn="base"/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 РЄ є </a:t>
            </a:r>
            <a:r>
              <a:rPr lang="ru-RU" dirty="0" err="1" smtClean="0"/>
              <a:t>координація</a:t>
            </a:r>
            <a:r>
              <a:rPr lang="ru-RU" dirty="0" smtClean="0"/>
              <a:t>, </a:t>
            </a:r>
            <a:r>
              <a:rPr lang="ru-RU" dirty="0" err="1"/>
              <a:t>ухвалення</a:t>
            </a:r>
            <a:r>
              <a:rPr lang="ru-RU" dirty="0"/>
              <a:t> та </a:t>
            </a:r>
            <a:r>
              <a:rPr lang="ru-RU" dirty="0" err="1"/>
              <a:t>імплементації</a:t>
            </a:r>
            <a:r>
              <a:rPr lang="ru-RU" dirty="0"/>
              <a:t> </a:t>
            </a:r>
            <a:r>
              <a:rPr lang="ru-RU" dirty="0" err="1"/>
              <a:t>законодавств</a:t>
            </a:r>
            <a:r>
              <a:rPr lang="ru-RU" dirty="0"/>
              <a:t> </a:t>
            </a:r>
            <a:r>
              <a:rPr lang="ru-RU" dirty="0" err="1" smtClean="0"/>
              <a:t>країн-учасниць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забезпечення</a:t>
            </a:r>
            <a:r>
              <a:rPr lang="ru-RU" dirty="0"/>
              <a:t> норм </a:t>
            </a:r>
            <a:r>
              <a:rPr lang="ru-RU" dirty="0" err="1"/>
              <a:t>ліберальної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викладені</a:t>
            </a:r>
            <a:r>
              <a:rPr lang="ru-RU" dirty="0"/>
              <a:t> у </a:t>
            </a:r>
            <a:r>
              <a:rPr lang="ru-RU" dirty="0" err="1"/>
              <a:t>Європейській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про </a:t>
            </a:r>
            <a:r>
              <a:rPr lang="ru-RU" dirty="0" err="1"/>
              <a:t>захист</a:t>
            </a:r>
            <a:r>
              <a:rPr lang="ru-RU" dirty="0"/>
              <a:t> прав і </a:t>
            </a:r>
            <a:r>
              <a:rPr lang="ru-RU" dirty="0" err="1"/>
              <a:t>основних</a:t>
            </a:r>
            <a:r>
              <a:rPr lang="ru-RU" dirty="0"/>
              <a:t> свобод </a:t>
            </a:r>
            <a:r>
              <a:rPr lang="ru-RU" dirty="0" err="1"/>
              <a:t>людини</a:t>
            </a:r>
            <a:r>
              <a:rPr lang="ru-RU" dirty="0"/>
              <a:t> (1950 р</a:t>
            </a:r>
            <a:r>
              <a:rPr lang="ru-RU" dirty="0" smtClean="0"/>
              <a:t>.)</a:t>
            </a:r>
            <a:endParaRPr lang="ru-RU" dirty="0"/>
          </a:p>
          <a:p>
            <a:endParaRPr lang="ru-RU" dirty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3707904" y="3212976"/>
            <a:ext cx="1008112" cy="504056"/>
          </a:xfrm>
          <a:prstGeom prst="curvedDownArrow">
            <a:avLst>
              <a:gd name="adj1" fmla="val 25000"/>
              <a:gd name="adj2" fmla="val 50000"/>
              <a:gd name="adj3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249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Європейська</a:t>
            </a:r>
            <a:r>
              <a:rPr lang="ru-RU" dirty="0"/>
              <a:t> </a:t>
            </a:r>
            <a:r>
              <a:rPr lang="ru-RU" dirty="0" err="1"/>
              <a:t>комісія</a:t>
            </a:r>
            <a:r>
              <a:rPr lang="ru-RU" dirty="0"/>
              <a:t> «За </a:t>
            </a:r>
            <a:r>
              <a:rPr lang="ru-RU" dirty="0" err="1"/>
              <a:t>демократію</a:t>
            </a:r>
            <a:r>
              <a:rPr lang="ru-RU" dirty="0"/>
              <a:t> через право»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17603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1205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Діяльність</a:t>
            </a:r>
            <a:r>
              <a:rPr lang="ru-RU" b="1" dirty="0"/>
              <a:t> </a:t>
            </a:r>
            <a:r>
              <a:rPr lang="ru-RU" b="1" dirty="0" err="1"/>
              <a:t>Комісії</a:t>
            </a:r>
            <a:r>
              <a:rPr lang="ru-RU" b="1" dirty="0"/>
              <a:t> </a:t>
            </a:r>
            <a:r>
              <a:rPr lang="ru-RU" b="1" dirty="0" err="1"/>
              <a:t>охоплює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 smtClean="0"/>
              <a:t>сфери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70124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672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 РЄ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Штаб-квартира </a:t>
            </a:r>
            <a:r>
              <a:rPr lang="ru-RU" dirty="0"/>
              <a:t>   РЄ   </a:t>
            </a:r>
            <a:r>
              <a:rPr lang="ru-RU" dirty="0" err="1"/>
              <a:t>знаходиться</a:t>
            </a:r>
            <a:r>
              <a:rPr lang="ru-RU" dirty="0"/>
              <a:t>    в   м.   </a:t>
            </a:r>
            <a:r>
              <a:rPr lang="ru-RU" dirty="0" err="1" smtClean="0"/>
              <a:t>Страсбурзі</a:t>
            </a:r>
            <a:endParaRPr lang="ru-RU" dirty="0" smtClean="0"/>
          </a:p>
          <a:p>
            <a:r>
              <a:rPr lang="ru-RU" b="1" dirty="0" smtClean="0"/>
              <a:t>До </a:t>
            </a:r>
            <a:r>
              <a:rPr lang="ru-RU" b="1" dirty="0"/>
              <a:t>Ради </a:t>
            </a:r>
            <a:r>
              <a:rPr lang="ru-RU" b="1" dirty="0" err="1"/>
              <a:t>Європи</a:t>
            </a:r>
            <a:r>
              <a:rPr lang="ru-RU" b="1" dirty="0"/>
              <a:t> </a:t>
            </a:r>
            <a:r>
              <a:rPr lang="ru-RU" b="1" dirty="0" err="1"/>
              <a:t>входять</a:t>
            </a:r>
            <a:r>
              <a:rPr lang="ru-RU" b="1" dirty="0"/>
              <a:t> 46 </a:t>
            </a:r>
            <a:r>
              <a:rPr lang="ru-RU" b="1" dirty="0" smtClean="0"/>
              <a:t>держав</a:t>
            </a:r>
            <a:endParaRPr lang="ru-RU" dirty="0"/>
          </a:p>
          <a:p>
            <a:endParaRPr lang="uk-UA" dirty="0"/>
          </a:p>
          <a:p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приєдналася</a:t>
            </a:r>
            <a:r>
              <a:rPr lang="ru-RU" dirty="0"/>
              <a:t>  до Ради </a:t>
            </a:r>
            <a:r>
              <a:rPr lang="ru-RU" dirty="0" err="1"/>
              <a:t>Європи</a:t>
            </a:r>
            <a:r>
              <a:rPr lang="ru-RU" dirty="0"/>
              <a:t> 9 листопада 1995 р., стала 37-ю державою-членом </a:t>
            </a:r>
            <a:r>
              <a:rPr lang="ru-RU" dirty="0" err="1"/>
              <a:t>Організації</a:t>
            </a:r>
            <a:r>
              <a:rPr lang="ru-RU" dirty="0"/>
              <a:t>. </a:t>
            </a:r>
            <a:r>
              <a:rPr lang="ru-RU" u="sng" dirty="0" err="1">
                <a:hlinkClick r:id="rId2"/>
              </a:rPr>
              <a:t>Постійне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представництво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u="sng" dirty="0">
                <a:hlinkClick r:id="rId2"/>
              </a:rPr>
              <a:t> при </a:t>
            </a:r>
            <a:r>
              <a:rPr lang="ru-RU" u="sng" dirty="0" err="1">
                <a:hlinkClick r:id="rId2"/>
              </a:rPr>
              <a:t>Раді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Європи</a:t>
            </a:r>
            <a:r>
              <a:rPr lang="ru-RU" dirty="0"/>
              <a:t> </a:t>
            </a:r>
            <a:r>
              <a:rPr lang="ru-RU" dirty="0" err="1"/>
              <a:t>розпочало</a:t>
            </a:r>
            <a:r>
              <a:rPr lang="ru-RU" dirty="0"/>
              <a:t> свою роботу.</a:t>
            </a:r>
          </a:p>
        </p:txBody>
      </p:sp>
      <p:pic>
        <p:nvPicPr>
          <p:cNvPr id="3074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872" y="4005064"/>
            <a:ext cx="2828925" cy="227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3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Головні статутні органи РЄ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337024"/>
              </p:ext>
            </p:extLst>
          </p:nvPr>
        </p:nvGraphicFramePr>
        <p:xfrm>
          <a:off x="457200" y="1600200"/>
          <a:ext cx="7859216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0" name="Picture 2" descr="C:\Users\User\Desktop\завантаження (3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6876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410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err="1"/>
              <a:t>Комітет</a:t>
            </a:r>
            <a:r>
              <a:rPr lang="ru-RU" b="1" u="sng" dirty="0"/>
              <a:t> </a:t>
            </a:r>
            <a:r>
              <a:rPr lang="ru-RU" b="1" u="sng" dirty="0" err="1"/>
              <a:t>міністрів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ru-RU" b="1" dirty="0"/>
              <a:t> </a:t>
            </a:r>
            <a:r>
              <a:rPr lang="ru-RU" dirty="0" err="1" smtClean="0"/>
              <a:t>Міністри</a:t>
            </a:r>
            <a:r>
              <a:rPr lang="ru-RU" dirty="0" smtClean="0"/>
              <a:t> </a:t>
            </a:r>
            <a:r>
              <a:rPr lang="ru-RU" dirty="0" err="1"/>
              <a:t>закордонних</a:t>
            </a:r>
            <a:r>
              <a:rPr lang="ru-RU" dirty="0"/>
              <a:t> справ держав-</a:t>
            </a:r>
            <a:r>
              <a:rPr lang="ru-RU" dirty="0" err="1"/>
              <a:t>членів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постійні</a:t>
            </a:r>
            <a:r>
              <a:rPr lang="ru-RU" dirty="0"/>
              <a:t> </a:t>
            </a:r>
            <a:r>
              <a:rPr lang="ru-RU" dirty="0" err="1"/>
              <a:t>представники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Комітет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напрямки </a:t>
            </a:r>
            <a:r>
              <a:rPr lang="ru-RU" dirty="0" err="1"/>
              <a:t>діяльності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, </a:t>
            </a:r>
            <a:r>
              <a:rPr lang="ru-RU" dirty="0" err="1"/>
              <a:t>розглядає</a:t>
            </a:r>
            <a:r>
              <a:rPr lang="ru-RU" dirty="0"/>
              <a:t> та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висловлених</a:t>
            </a:r>
            <a:r>
              <a:rPr lang="ru-RU" dirty="0"/>
              <a:t> </a:t>
            </a:r>
            <a:r>
              <a:rPr lang="ru-RU" dirty="0" err="1"/>
              <a:t>Парламентською</a:t>
            </a:r>
            <a:r>
              <a:rPr lang="ru-RU" dirty="0"/>
              <a:t> </a:t>
            </a:r>
            <a:r>
              <a:rPr lang="ru-RU" dirty="0" err="1"/>
              <a:t>асамблеєю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, </a:t>
            </a:r>
            <a:r>
              <a:rPr lang="ru-RU" dirty="0" err="1"/>
              <a:t>пропозицій</a:t>
            </a:r>
            <a:r>
              <a:rPr lang="ru-RU" dirty="0"/>
              <a:t> </a:t>
            </a:r>
            <a:r>
              <a:rPr lang="ru-RU" dirty="0" err="1"/>
              <a:t>міжурядових</a:t>
            </a:r>
            <a:r>
              <a:rPr lang="ru-RU" dirty="0"/>
              <a:t> </a:t>
            </a:r>
            <a:r>
              <a:rPr lang="ru-RU" dirty="0" err="1"/>
              <a:t>комітетів</a:t>
            </a:r>
            <a:r>
              <a:rPr lang="ru-RU" dirty="0"/>
              <a:t> та </a:t>
            </a:r>
            <a:r>
              <a:rPr lang="ru-RU" dirty="0" err="1"/>
              <a:t>конференцій</a:t>
            </a:r>
            <a:r>
              <a:rPr lang="ru-RU" dirty="0"/>
              <a:t> </a:t>
            </a:r>
            <a:r>
              <a:rPr lang="ru-RU" dirty="0" err="1"/>
              <a:t>галузевих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. </a:t>
            </a:r>
            <a:r>
              <a:rPr lang="ru-RU" dirty="0" err="1"/>
              <a:t>Комітет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затверджує</a:t>
            </a:r>
            <a:r>
              <a:rPr lang="ru-RU" dirty="0"/>
              <a:t> </a:t>
            </a:r>
            <a:r>
              <a:rPr lang="ru-RU" dirty="0" err="1"/>
              <a:t>програму</a:t>
            </a:r>
            <a:r>
              <a:rPr lang="ru-RU" dirty="0"/>
              <a:t>       </a:t>
            </a:r>
            <a:r>
              <a:rPr lang="ru-RU" dirty="0" err="1"/>
              <a:t>діяльності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бюджет.</a:t>
            </a:r>
          </a:p>
          <a:p>
            <a:pPr fontAlgn="base"/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урядам </a:t>
            </a:r>
            <a:r>
              <a:rPr lang="ru-RU" dirty="0" err="1"/>
              <a:t>країн-членів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як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як </a:t>
            </a:r>
            <a:r>
              <a:rPr lang="ru-RU" dirty="0" err="1"/>
              <a:t>європейські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та угоди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них. </a:t>
            </a:r>
            <a:endParaRPr lang="ru-RU" dirty="0" smtClean="0"/>
          </a:p>
          <a:p>
            <a:pPr fontAlgn="base"/>
            <a:r>
              <a:rPr lang="ru-RU" dirty="0" err="1" smtClean="0"/>
              <a:t>Головування</a:t>
            </a:r>
            <a:r>
              <a:rPr lang="ru-RU" dirty="0" smtClean="0"/>
              <a:t> </a:t>
            </a:r>
            <a:r>
              <a:rPr lang="ru-RU" dirty="0"/>
              <a:t>у КМ </a:t>
            </a:r>
            <a:r>
              <a:rPr lang="ru-RU" dirty="0" err="1"/>
              <a:t>здійснюється</a:t>
            </a:r>
            <a:r>
              <a:rPr lang="ru-RU" dirty="0"/>
              <a:t> за принципом </a:t>
            </a:r>
            <a:r>
              <a:rPr lang="ru-RU" dirty="0" err="1"/>
              <a:t>ротації</a:t>
            </a:r>
            <a:r>
              <a:rPr lang="ru-RU" dirty="0"/>
              <a:t> (як правило, в </a:t>
            </a:r>
            <a:r>
              <a:rPr lang="ru-RU" dirty="0" err="1"/>
              <a:t>алфавітному</a:t>
            </a:r>
            <a:r>
              <a:rPr lang="ru-RU" dirty="0"/>
              <a:t> порядку).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головуючого</a:t>
            </a:r>
            <a:r>
              <a:rPr lang="ru-RU" dirty="0"/>
              <a:t> – 6 </a:t>
            </a:r>
            <a:r>
              <a:rPr lang="ru-RU" dirty="0" err="1" smtClean="0"/>
              <a:t>місяців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486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err="1"/>
              <a:t>Парламентська</a:t>
            </a:r>
            <a:r>
              <a:rPr lang="ru-RU" b="1" u="sng" dirty="0"/>
              <a:t> </a:t>
            </a:r>
            <a:r>
              <a:rPr lang="ru-RU" b="1" u="sng" dirty="0" err="1"/>
              <a:t>асамблея</a:t>
            </a:r>
            <a:r>
              <a:rPr lang="ru-RU" b="1" u="sng" dirty="0"/>
              <a:t> Ради </a:t>
            </a:r>
            <a:r>
              <a:rPr lang="ru-RU" b="1" u="sng" dirty="0" err="1"/>
              <a:t>Європи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554960" cy="4800600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b="1" dirty="0"/>
              <a:t> 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/>
              <a:t>дорадчі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та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напрямків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засідань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предметом </a:t>
            </a:r>
            <a:r>
              <a:rPr lang="ru-RU" dirty="0" err="1"/>
              <a:t>обговорень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. Робота </a:t>
            </a:r>
            <a:r>
              <a:rPr lang="ru-RU" dirty="0" err="1"/>
              <a:t>парламентарів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роль у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напрямків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Ухвалені</a:t>
            </a:r>
            <a:r>
              <a:rPr lang="ru-RU" dirty="0"/>
              <a:t> </a:t>
            </a:r>
            <a:r>
              <a:rPr lang="ru-RU" dirty="0" err="1"/>
              <a:t>Асамблеєю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 </a:t>
            </a:r>
            <a:r>
              <a:rPr lang="ru-RU" b="1" dirty="0" err="1"/>
              <a:t>рекомендаційний</a:t>
            </a:r>
            <a:r>
              <a:rPr lang="ru-RU" b="1" dirty="0"/>
              <a:t> характер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вони часто </a:t>
            </a:r>
            <a:r>
              <a:rPr lang="ru-RU" dirty="0" err="1"/>
              <a:t>беруться</a:t>
            </a:r>
            <a:r>
              <a:rPr lang="ru-RU" dirty="0"/>
              <a:t> за основу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, </a:t>
            </a:r>
            <a:r>
              <a:rPr lang="ru-RU" dirty="0" err="1"/>
              <a:t>Європейських</a:t>
            </a:r>
            <a:r>
              <a:rPr lang="ru-RU" dirty="0"/>
              <a:t> </a:t>
            </a:r>
            <a:r>
              <a:rPr lang="ru-RU" dirty="0" err="1"/>
              <a:t>конвенцій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правову</a:t>
            </a:r>
            <a:r>
              <a:rPr lang="ru-RU" dirty="0"/>
              <a:t> базу Ради </a:t>
            </a:r>
            <a:r>
              <a:rPr lang="ru-RU" dirty="0" err="1" smtClean="0"/>
              <a:t>Європи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 descr="C:\Users\User\Desktop\завантаженн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08720"/>
            <a:ext cx="2857500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231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29885"/>
            <a:ext cx="8928992" cy="1143000"/>
          </a:xfrm>
        </p:spPr>
        <p:txBody>
          <a:bodyPr/>
          <a:lstStyle/>
          <a:p>
            <a:r>
              <a:rPr lang="ru-RU" sz="4400" b="1" dirty="0" err="1"/>
              <a:t>Конгрес</a:t>
            </a:r>
            <a:r>
              <a:rPr lang="ru-RU" sz="4400" b="1" dirty="0"/>
              <a:t> </a:t>
            </a:r>
            <a:r>
              <a:rPr lang="ru-RU" sz="4400" b="1" dirty="0" err="1"/>
              <a:t>місцевих</a:t>
            </a:r>
            <a:r>
              <a:rPr lang="ru-RU" sz="4400" b="1" dirty="0"/>
              <a:t> і </a:t>
            </a:r>
            <a:r>
              <a:rPr lang="ru-RU" sz="4400" b="1" dirty="0" err="1"/>
              <a:t>регіональних</a:t>
            </a:r>
            <a:r>
              <a:rPr lang="ru-RU" sz="4400" b="1" dirty="0"/>
              <a:t> </a:t>
            </a:r>
            <a:r>
              <a:rPr lang="ru-RU" sz="4400" b="1" dirty="0" err="1"/>
              <a:t>влад</a:t>
            </a:r>
            <a:r>
              <a:rPr lang="ru-RU" sz="4400" b="1" dirty="0"/>
              <a:t> Ради </a:t>
            </a:r>
            <a:r>
              <a:rPr lang="ru-RU" sz="4400" b="1" dirty="0" err="1" smtClean="0"/>
              <a:t>Європи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err="1" smtClean="0"/>
              <a:t>консультативний</a:t>
            </a:r>
            <a:r>
              <a:rPr lang="ru-RU" dirty="0" smtClean="0"/>
              <a:t> орган</a:t>
            </a:r>
          </a:p>
          <a:p>
            <a:pPr fontAlgn="base"/>
            <a:r>
              <a:rPr lang="ru-RU" dirty="0" err="1" smtClean="0"/>
              <a:t>створений</a:t>
            </a:r>
            <a:r>
              <a:rPr lang="ru-RU" dirty="0" smtClean="0"/>
              <a:t> </a:t>
            </a:r>
            <a:r>
              <a:rPr lang="ru-RU" dirty="0"/>
              <a:t>14 </a:t>
            </a:r>
            <a:r>
              <a:rPr lang="ru-RU" dirty="0" err="1"/>
              <a:t>січня</a:t>
            </a:r>
            <a:r>
              <a:rPr lang="ru-RU" dirty="0"/>
              <a:t> 1994 року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РЄ для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в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Центральної</a:t>
            </a:r>
            <a:r>
              <a:rPr lang="ru-RU" dirty="0"/>
              <a:t> та </a:t>
            </a:r>
            <a:r>
              <a:rPr lang="ru-RU" dirty="0" err="1"/>
              <a:t>Східної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регіоналізації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.</a:t>
            </a:r>
          </a:p>
          <a:p>
            <a:pPr fontAlgn="base"/>
            <a:endParaRPr lang="ru-RU" dirty="0" smtClean="0"/>
          </a:p>
          <a:p>
            <a:pPr fontAlgn="base"/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депутатів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46 </a:t>
            </a:r>
            <a:r>
              <a:rPr lang="ru-RU" dirty="0" err="1"/>
              <a:t>країн-членів</a:t>
            </a:r>
            <a:r>
              <a:rPr lang="ru-RU" dirty="0"/>
              <a:t> РЄ, </a:t>
            </a:r>
            <a:r>
              <a:rPr lang="ru-RU" dirty="0" err="1"/>
              <a:t>які</a:t>
            </a:r>
            <a:r>
              <a:rPr lang="ru-RU" dirty="0"/>
              <a:t> є членами </a:t>
            </a:r>
            <a:r>
              <a:rPr lang="ru-RU" dirty="0" err="1"/>
              <a:t>виборних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й </a:t>
            </a:r>
            <a:r>
              <a:rPr lang="ru-RU" dirty="0" err="1"/>
              <a:t>регіонального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призначеними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особами,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підпорядкованими</a:t>
            </a:r>
            <a:r>
              <a:rPr lang="ru-RU" dirty="0"/>
              <a:t> </a:t>
            </a:r>
            <a:r>
              <a:rPr lang="ru-RU" dirty="0" err="1"/>
              <a:t>виборному</a:t>
            </a:r>
            <a:r>
              <a:rPr lang="ru-RU" dirty="0"/>
              <a:t>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регіональному</a:t>
            </a:r>
            <a:r>
              <a:rPr lang="ru-RU" dirty="0"/>
              <a:t> органу.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44384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dirty="0" smtClean="0"/>
              <a:t>),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767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Секретаріат</a:t>
            </a:r>
            <a:r>
              <a:rPr lang="ru-RU" b="1" dirty="0"/>
              <a:t> Ради </a:t>
            </a:r>
            <a:r>
              <a:rPr lang="ru-RU" b="1" dirty="0" err="1"/>
              <a:t>Європи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 </a:t>
            </a:r>
            <a:r>
              <a:rPr lang="ru-RU" dirty="0" err="1"/>
              <a:t>забезпечує</a:t>
            </a:r>
            <a:r>
              <a:rPr lang="ru-RU" dirty="0"/>
              <a:t> роботу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, 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співробітники</a:t>
            </a:r>
            <a:r>
              <a:rPr lang="ru-RU" dirty="0"/>
              <a:t> є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держав-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  <a:r>
              <a:rPr lang="ru-RU" dirty="0" err="1"/>
              <a:t>Очолює</a:t>
            </a:r>
            <a:r>
              <a:rPr lang="ru-RU" dirty="0"/>
              <a:t> </a:t>
            </a:r>
            <a:r>
              <a:rPr lang="ru-RU" dirty="0" err="1"/>
              <a:t>Секретаріат</a:t>
            </a:r>
            <a:r>
              <a:rPr lang="ru-RU" dirty="0"/>
              <a:t> та </a:t>
            </a:r>
            <a:r>
              <a:rPr lang="ru-RU" dirty="0" err="1"/>
              <a:t>координує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роботу </a:t>
            </a:r>
            <a:r>
              <a:rPr lang="ru-RU" sz="2800" b="1" dirty="0" err="1"/>
              <a:t>Генеральний</a:t>
            </a:r>
            <a:r>
              <a:rPr lang="ru-RU" sz="2800" b="1" dirty="0"/>
              <a:t> </a:t>
            </a:r>
            <a:r>
              <a:rPr lang="ru-RU" sz="2800" b="1" dirty="0" err="1"/>
              <a:t>секретар</a:t>
            </a:r>
            <a:r>
              <a:rPr lang="ru-RU" sz="2800" b="1" dirty="0"/>
              <a:t> </a:t>
            </a:r>
            <a:r>
              <a:rPr lang="ru-RU" sz="2800" b="1" dirty="0" smtClean="0"/>
              <a:t>РЄ</a:t>
            </a:r>
            <a:endParaRPr lang="ru-RU" dirty="0" smtClean="0"/>
          </a:p>
          <a:p>
            <a:endParaRPr lang="uk-UA" dirty="0"/>
          </a:p>
          <a:p>
            <a:r>
              <a:rPr lang="uk-UA" dirty="0" smtClean="0"/>
              <a:t>З вересня 2024 року – </a:t>
            </a:r>
          </a:p>
          <a:p>
            <a:pPr marL="114300" indent="0">
              <a:buNone/>
            </a:pPr>
            <a:r>
              <a:rPr lang="uk-UA" sz="3600" b="1" dirty="0" smtClean="0">
                <a:solidFill>
                  <a:srgbClr val="FF0000"/>
                </a:solidFill>
              </a:rPr>
              <a:t>Ален </a:t>
            </a:r>
            <a:r>
              <a:rPr lang="uk-UA" sz="3600" b="1" dirty="0" err="1" smtClean="0">
                <a:solidFill>
                  <a:srgbClr val="FF0000"/>
                </a:solidFill>
              </a:rPr>
              <a:t>Берсе</a:t>
            </a:r>
            <a:r>
              <a:rPr lang="uk-UA" sz="3600" b="1" dirty="0" smtClean="0">
                <a:solidFill>
                  <a:srgbClr val="FF0000"/>
                </a:solidFill>
              </a:rPr>
              <a:t> </a:t>
            </a:r>
          </a:p>
          <a:p>
            <a:pPr marL="114300" indent="0">
              <a:buNone/>
            </a:pPr>
            <a:r>
              <a:rPr lang="uk-UA" sz="3600" b="1" dirty="0" smtClean="0">
                <a:solidFill>
                  <a:srgbClr val="FF0000"/>
                </a:solidFill>
              </a:rPr>
              <a:t>(</a:t>
            </a:r>
            <a:r>
              <a:rPr lang="uk-UA" sz="3600" b="1" dirty="0" err="1" smtClean="0">
                <a:solidFill>
                  <a:srgbClr val="FF0000"/>
                </a:solidFill>
              </a:rPr>
              <a:t>Щвейцарія</a:t>
            </a:r>
            <a:r>
              <a:rPr lang="uk-UA" sz="3600" b="1" dirty="0" smtClean="0">
                <a:solidFill>
                  <a:srgbClr val="FF0000"/>
                </a:solidFill>
              </a:rPr>
              <a:t>)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User\Desktop\Alain_Berset_(202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326" y="3068960"/>
            <a:ext cx="3394522" cy="367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52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Європейський</a:t>
            </a:r>
            <a:r>
              <a:rPr lang="ru-RU" b="1" dirty="0"/>
              <a:t> суд з прав </a:t>
            </a:r>
            <a:r>
              <a:rPr lang="ru-RU" b="1" dirty="0" err="1" smtClean="0"/>
              <a:t>людини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b="1" dirty="0"/>
              <a:t> </a:t>
            </a:r>
            <a:r>
              <a:rPr lang="ru-RU" dirty="0"/>
              <a:t>створено у 1959 р. з метою </a:t>
            </a:r>
            <a:r>
              <a:rPr lang="ru-RU" dirty="0" err="1"/>
              <a:t>вдосконалення</a:t>
            </a:r>
            <a:r>
              <a:rPr lang="ru-RU" dirty="0"/>
              <a:t> контрольного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 з прав </a:t>
            </a:r>
            <a:r>
              <a:rPr lang="ru-RU" dirty="0" err="1"/>
              <a:t>людини</a:t>
            </a:r>
            <a:r>
              <a:rPr lang="ru-RU" dirty="0"/>
              <a:t>. ЄСПЛ </a:t>
            </a:r>
            <a:r>
              <a:rPr lang="ru-RU" dirty="0" err="1"/>
              <a:t>відводиться</a:t>
            </a:r>
            <a:r>
              <a:rPr lang="ru-RU" dirty="0"/>
              <a:t> </a:t>
            </a:r>
            <a:r>
              <a:rPr lang="ru-RU" dirty="0" err="1"/>
              <a:t>ключова</a:t>
            </a:r>
            <a:r>
              <a:rPr lang="ru-RU" dirty="0"/>
              <a:t> роль у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чіткого</a:t>
            </a:r>
            <a:r>
              <a:rPr lang="ru-RU" dirty="0"/>
              <a:t> та </a:t>
            </a:r>
            <a:r>
              <a:rPr lang="ru-RU" dirty="0" err="1"/>
              <a:t>дієвого</a:t>
            </a:r>
            <a:r>
              <a:rPr lang="ru-RU" dirty="0"/>
              <a:t> контролю за </a:t>
            </a:r>
            <a:r>
              <a:rPr lang="ru-RU" dirty="0" err="1"/>
              <a:t>реалізацією</a:t>
            </a:r>
            <a:r>
              <a:rPr lang="ru-RU" dirty="0"/>
              <a:t> державами-членами </a:t>
            </a:r>
            <a:r>
              <a:rPr lang="ru-RU" dirty="0" err="1"/>
              <a:t>взятих</a:t>
            </a:r>
            <a:r>
              <a:rPr lang="ru-RU" dirty="0"/>
              <a:t> на себе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та </a:t>
            </a:r>
            <a:r>
              <a:rPr lang="ru-RU" dirty="0" err="1"/>
              <a:t>основних</a:t>
            </a:r>
            <a:r>
              <a:rPr lang="ru-RU" dirty="0"/>
              <a:t> свобод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До складу ЄСПЛ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судді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обираються</a:t>
            </a:r>
            <a:r>
              <a:rPr lang="ru-RU" dirty="0"/>
              <a:t> </a:t>
            </a:r>
            <a:r>
              <a:rPr lang="ru-RU" dirty="0" err="1"/>
              <a:t>Парламентською</a:t>
            </a:r>
            <a:r>
              <a:rPr lang="ru-RU" dirty="0"/>
              <a:t> </a:t>
            </a:r>
            <a:r>
              <a:rPr lang="ru-RU" dirty="0" err="1"/>
              <a:t>Асамблеєю</a:t>
            </a:r>
            <a:r>
              <a:rPr lang="ru-RU" dirty="0"/>
              <a:t> Ради </a:t>
            </a:r>
            <a:r>
              <a:rPr lang="ru-RU" dirty="0" err="1"/>
              <a:t>Європи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 smtClean="0"/>
              <a:t>держави-учасниці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800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577</TotalTime>
  <Words>451</Words>
  <Application>Microsoft Office PowerPoint</Application>
  <PresentationFormat>Экран (4:3)</PresentationFormat>
  <Paragraphs>72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Соседство</vt:lpstr>
      <vt:lpstr>Україна і Рада Європи</vt:lpstr>
      <vt:lpstr>Рада Європи</vt:lpstr>
      <vt:lpstr>Склад РЄ</vt:lpstr>
      <vt:lpstr>Головні статутні органи РЄ</vt:lpstr>
      <vt:lpstr>Комітет міністрів</vt:lpstr>
      <vt:lpstr>Парламентська асамблея Ради Європи</vt:lpstr>
      <vt:lpstr>Конгрес місцевих і регіональних влад Ради Європи</vt:lpstr>
      <vt:lpstr>Секретаріат Ради Європи</vt:lpstr>
      <vt:lpstr>Європейський суд з прав людини</vt:lpstr>
      <vt:lpstr>Європейська Комісія «За демократію через право»</vt:lpstr>
      <vt:lpstr>Шлях України до РЄ</vt:lpstr>
      <vt:lpstr>Відповідно до Статуту РЄ Україна представлена у головних органах РЄ</vt:lpstr>
      <vt:lpstr>Форми участі</vt:lpstr>
      <vt:lpstr>Резолюції</vt:lpstr>
      <vt:lpstr>Форми участі</vt:lpstr>
      <vt:lpstr>резолюції</vt:lpstr>
      <vt:lpstr>резолюції</vt:lpstr>
      <vt:lpstr>22 червня 2022  р. </vt:lpstr>
      <vt:lpstr>Презентация PowerPoint</vt:lpstr>
      <vt:lpstr>Європейська комісія «За демократію через право»</vt:lpstr>
      <vt:lpstr>Діяльність Комісії охоплює такі сфери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2025-10-09T05:30:04Z</dcterms:created>
  <dcterms:modified xsi:type="dcterms:W3CDTF">2025-10-23T11:38:17Z</dcterms:modified>
</cp:coreProperties>
</file>