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6" r:id="rId5"/>
    <p:sldId id="268" r:id="rId6"/>
    <p:sldId id="260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44D5F8-E421-40F1-968B-8229EFC1ACBA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DBE6A8-6826-4A9B-9788-A2F0D071403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Політична історія України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пшеница пол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286124"/>
            <a:ext cx="7643866" cy="24288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advTm="370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Політична історія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000" dirty="0" smtClean="0"/>
              <a:t>Складова загальної історії і політичної теорії, предметом якої є політичні процеси та їх суб'єкти, держава і механізми здійснення політичної влади, політична культура, політична еліта. </a:t>
            </a:r>
          </a:p>
          <a:p>
            <a:pPr algn="just"/>
            <a:r>
              <a:rPr lang="uk-UA" sz="3000" dirty="0" smtClean="0">
                <a:solidFill>
                  <a:schemeClr val="accent2">
                    <a:lumMod val="50000"/>
                  </a:schemeClr>
                </a:solidFill>
              </a:rPr>
              <a:t>ЗАВДАННЯ ПОЛІТИЧНОЇ ІСТОРІЇ - </a:t>
            </a:r>
          </a:p>
          <a:p>
            <a:pPr algn="just"/>
            <a:r>
              <a:rPr lang="uk-UA" sz="3000" dirty="0" smtClean="0"/>
              <a:t>Переосмислити минуле, усвідомити історичну правду з усіма суперечностями.</a:t>
            </a:r>
          </a:p>
          <a:p>
            <a:pPr algn="just"/>
            <a:endParaRPr lang="ru-RU" sz="3600" dirty="0"/>
          </a:p>
        </p:txBody>
      </p:sp>
    </p:spTree>
  </p:cSld>
  <p:clrMapOvr>
    <a:masterClrMapping/>
  </p:clrMapOvr>
  <p:transition advTm="8042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Політична історія України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3200" dirty="0" smtClean="0"/>
              <a:t>Самостійна історична дисципліна, що вивчає основні тенденції суспільно-політичного розвитку України на різних хронологічних етапах формування й ґенези національної державності, закономірності та особливості політичного життя українського суспільства, конкретно-історичні форми його виявлення.</a:t>
            </a:r>
            <a:endParaRPr lang="ru-RU" sz="3200" dirty="0"/>
          </a:p>
        </p:txBody>
      </p:sp>
    </p:spTree>
  </p:cSld>
  <p:clrMapOvr>
    <a:masterClrMapping/>
  </p:clrMapOvr>
  <p:transition advTm="8433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pPr algn="just"/>
            <a:r>
              <a:rPr lang="uk-UA" sz="3600" dirty="0" smtClean="0"/>
              <a:t>Базовим елементом політичної історії України як галузі наукового історичного знання є система об'єктивних закономірностей політичного життя українського суспільства в історичній ретроспективі.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ransition advTm="5098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Предмет політичної історії України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dirty="0" smtClean="0"/>
              <a:t>Політичні явища та процеси вітчизняної історії, політичні системи, державні інститути, партійні структури, громадські рухи, вітчизняна суспільно-політична думка, персоналії відомих політичних діячів, політична культура і ментальність українського суспільства.</a:t>
            </a:r>
            <a:endParaRPr lang="ru-RU" sz="3200" dirty="0" smtClean="0"/>
          </a:p>
          <a:p>
            <a:pPr algn="just"/>
            <a:endParaRPr lang="ru-RU" sz="3200" dirty="0"/>
          </a:p>
        </p:txBody>
      </p:sp>
    </p:spTree>
  </p:cSld>
  <p:clrMapOvr>
    <a:masterClrMapping/>
  </p:clrMapOvr>
  <p:transition advTm="7291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000" dirty="0" smtClean="0"/>
              <a:t>Значення історико-політичних знань у системі вітчизняної </a:t>
            </a:r>
            <a:r>
              <a:rPr lang="uk-UA" sz="3000" dirty="0" err="1" smtClean="0"/>
              <a:t>соціогуманітарної</a:t>
            </a:r>
            <a:r>
              <a:rPr lang="uk-UA" sz="3000" dirty="0" smtClean="0"/>
              <a:t> освіти 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За К.Поппером, історія людства виступає переважно як історія політичної влади</a:t>
            </a:r>
          </a:p>
          <a:p>
            <a:pPr algn="just"/>
            <a:r>
              <a:rPr lang="uk-UA" dirty="0" smtClean="0"/>
              <a:t>Об'єктивний аналіз досвіду та уроків політичної історії України дозволяє повніше розглянути основні важелі історичного розвитку України, системи її політичних інститутів</a:t>
            </a:r>
          </a:p>
          <a:p>
            <a:pPr algn="just"/>
            <a:r>
              <a:rPr lang="uk-UA" dirty="0" smtClean="0"/>
              <a:t>За І.Курасом, </a:t>
            </a:r>
            <a:r>
              <a:rPr lang="uk-UA" dirty="0" err="1" smtClean="0"/>
              <a:t>“саме</a:t>
            </a:r>
            <a:r>
              <a:rPr lang="uk-UA" dirty="0" smtClean="0"/>
              <a:t> політична історія України є однією з ключових форм легітимації української політичної </a:t>
            </a:r>
            <a:r>
              <a:rPr lang="uk-UA" dirty="0" err="1" smtClean="0"/>
              <a:t>нації”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 advTm="8332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Взаємодія політичної історії з іншими науками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3200" dirty="0" smtClean="0"/>
              <a:t>Політична історія схильна до плюралізму і орієнтована на міжгалузевий дискурс.  Вузівський курс політичної історії тісно пов’язаний з політологією, філософією, історією й теорією держави і права, економічною теорією. Політологія надає методологію пізнання політичних процесів у їх розвитку.</a:t>
            </a:r>
            <a:endParaRPr lang="ru-RU" sz="3200" dirty="0"/>
          </a:p>
        </p:txBody>
      </p:sp>
    </p:spTree>
  </p:cSld>
  <p:clrMapOvr>
    <a:masterClrMapping/>
  </p:clrMapOvr>
  <p:transition advTm="6299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800" dirty="0" smtClean="0"/>
              <a:t>Відмітні риси політичної історії України як самодостатньої дисципліни</a:t>
            </a:r>
            <a:endParaRPr lang="ru-RU" sz="3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 smtClean="0"/>
              <a:t>Наявність власного предмету дослідження</a:t>
            </a:r>
          </a:p>
          <a:p>
            <a:r>
              <a:rPr lang="uk-UA" sz="3200" dirty="0" smtClean="0"/>
              <a:t>Чітко окреслена проблематика</a:t>
            </a:r>
          </a:p>
          <a:p>
            <a:r>
              <a:rPr lang="uk-UA" sz="3200" dirty="0" smtClean="0"/>
              <a:t>Новітній методологічний інструментарій</a:t>
            </a:r>
          </a:p>
          <a:p>
            <a:r>
              <a:rPr lang="uk-UA" sz="3200" dirty="0" smtClean="0"/>
              <a:t>Різноманітна джерельна база</a:t>
            </a:r>
          </a:p>
          <a:p>
            <a:r>
              <a:rPr lang="uk-UA" sz="3200" dirty="0" smtClean="0"/>
              <a:t>Вагомі історіографічні здобутки</a:t>
            </a:r>
          </a:p>
          <a:p>
            <a:endParaRPr lang="ru-RU" dirty="0"/>
          </a:p>
        </p:txBody>
      </p:sp>
    </p:spTree>
  </p:cSld>
  <p:clrMapOvr>
    <a:masterClrMapping/>
  </p:clrMapOvr>
  <p:transition advTm="6610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278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Політична історія України</vt:lpstr>
      <vt:lpstr>Політична історія - </vt:lpstr>
      <vt:lpstr>Політична історія України - </vt:lpstr>
      <vt:lpstr> </vt:lpstr>
      <vt:lpstr>Предмет політичної історії України</vt:lpstr>
      <vt:lpstr>Значення історико-політичних знань у системі вітчизняної соціогуманітарної освіти </vt:lpstr>
      <vt:lpstr>Взаємодія політичної історії з іншими науками</vt:lpstr>
      <vt:lpstr>Відмітні риси політичної історії України як самодостатньої дисципліни</vt:lpstr>
    </vt:vector>
  </TitlesOfParts>
  <Company>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DEN</dc:creator>
  <cp:lastModifiedBy>DEN</cp:lastModifiedBy>
  <cp:revision>18</cp:revision>
  <dcterms:created xsi:type="dcterms:W3CDTF">2011-02-02T09:14:09Z</dcterms:created>
  <dcterms:modified xsi:type="dcterms:W3CDTF">2011-02-02T10:24:03Z</dcterms:modified>
</cp:coreProperties>
</file>