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5DB36-367F-4768-8860-CE111C118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553BDAB-C0C1-4176-A2BD-A41AA2DDF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0210ACA-8DB6-4BA9-88DC-B179E97B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CA62667-9B25-4940-AAEC-D9A8B812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03D9398-E4D8-4914-B524-BFDA1C835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782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83E6E-E308-4632-8334-81576F43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C7C876C-3E08-4DC6-BB3E-CB6846646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B92E15B-132A-4FCA-9BA3-4D01A7294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AFAA8EA-AA09-4010-B845-76F666D0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295774B-0D1F-4BC0-BEEC-EC4A6AF1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602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79FFB27-90DD-4780-AA00-2804A61DC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456F0E9-E521-4C2B-9F4E-0049BBD69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FFDCBC0-213C-4E48-A3ED-0310DB72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5A1B77B-B001-427C-8F5E-2E70FE59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3EC7412-81C8-4149-B7D3-5235473C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275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8ABE8-2D66-40BB-9AA4-81140CB67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CF99AB-C4CF-43DE-B60F-C847DF1EC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89DB35-4BF4-46B7-AB2D-0D71302A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943C2A1-A117-4EDD-91B5-7FDD4942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8022B71-9F8E-44BA-A5C4-35829F1B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770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1A130-205B-480C-BB0A-80F5EEDC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02FA702-CC4A-4AC9-95B5-97BA5BD4F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D2B0D4C-4DFC-4A76-8786-014AE6F7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7519279-59D1-4C92-B7CA-9E552E16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14ABBC7-3E4D-4D0E-8D29-57B0B22C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31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534BC-8A92-47D1-9E63-B9F632A6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06D26A8-E14C-4EA9-A204-3B6767B30D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A4C004E-A211-4E10-B836-861F4F789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0B20D57-4E12-4F67-889D-243AE96E3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1C35F58-2FF7-4AA6-8595-A644FF386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8879941-BEDB-4295-BB2D-9D4D10B3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57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BEBE70-265B-4E8B-815A-AF41B4BD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A00010E-BC0D-4FF1-B63B-FD93EABDC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515059E-A735-4182-B6AE-09E22630E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E0C9B0D-84E7-48E8-990D-645C0C033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C79AD93B-5BD6-4CDC-9A47-E6601D5C0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5A6E0C6-C0F4-4101-BF62-61684939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A75D23B-E139-44A3-BB1E-504A247A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1CC5A56-C99E-4B77-BDE3-61124247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99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EE13CF-912C-4269-8DE0-321312A48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9A29A12-16CA-4F7E-AEDB-25F7E6800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E5107F5-6F9D-4115-BB61-FEA5E5EF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A0F0DBD-6979-45C4-AE0F-2C68166E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74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AB3C7F2-D3D9-4075-994D-AE47376C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931F0462-F9D3-48B3-8CE2-70F00074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DADE46D-778B-404B-9D70-9A71E7D7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733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565CE-C881-4FA5-A26E-0E0BC6D6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B8DF9A-6193-4797-A8C8-69000B0AB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868B341-42C9-40B9-B6F8-D0853FA09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47AD807-E80E-4939-BFA0-B6E58709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135A112-FE53-4E86-97C6-E3C011B3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983ACD2-7836-43F1-86FD-F221C85C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44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22740-3694-4D34-BC17-F34E47C6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4B36BD10-CBA1-472E-B242-D92EB1181E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94DD4DB-3A76-47AB-88C7-D310B672C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F9F2D65-0690-4CC5-B631-8FDC9C64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F714077-738B-4139-8243-A520D3D74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0E6748-C79B-46E5-9499-05584A06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55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068EA27A-5DD7-4E7A-A4FF-283735FF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439ED09-AFA2-42CC-8644-AD4091CDA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0689BE-027F-47BF-BBAF-8EE1FF553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E4A1-47A2-4B8C-B82A-F348C8DA90AA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BFF5F34-5BE6-4AC6-ABFF-F366354DF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E6F5279-7A66-4002-8133-1BB997645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ED40-9556-4B81-A501-19A4EB6BBB9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113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0815C-127C-4851-81FE-C4B1A8FF8BF8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i="1" dirty="0"/>
              <a:t>Корекційна робота з дітьми з порушеннями психофізичного розвитку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C28F58E-2C81-498D-9310-E5BBD7E4AD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Вибіркова дисципліна</a:t>
            </a:r>
          </a:p>
        </p:txBody>
      </p:sp>
    </p:spTree>
    <p:extLst>
      <p:ext uri="{BB962C8B-B14F-4D97-AF65-F5344CB8AC3E}">
        <p14:creationId xmlns:p14="http://schemas.microsoft.com/office/powerpoint/2010/main" val="342395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106C5-3AD3-4E8A-B6B5-BAEDEC671E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uk-UA" dirty="0"/>
              <a:t>МЕТА КУРСУ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DF21EB-DB37-4E8B-9033-2970FE8EA3C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/>
              <a:t>Метою викладання навчальної дисципліни  «Корекційна робота з дітьми з порушеннями психофізичного розвитку»  є озброєння студентів знаннями з особливостей проведення корекційної  роботи з дітьми з порушеннями психофізичного розвитку, вироблення навичок проведення діагностичного обстеження та корекції порушень у даних категорій дітей, ознайомлення зі спеціальними програмами та специфікою планування корекційних занять у спеціалізованих закладах.</a:t>
            </a:r>
          </a:p>
        </p:txBody>
      </p:sp>
    </p:spTree>
    <p:extLst>
      <p:ext uri="{BB962C8B-B14F-4D97-AF65-F5344CB8AC3E}">
        <p14:creationId xmlns:p14="http://schemas.microsoft.com/office/powerpoint/2010/main" val="373347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106C5-3AD3-4E8A-B6B5-BAEDEC671E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Основними завданнями вивчення дисципліни є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DF21EB-DB37-4E8B-9033-2970FE8EA3C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1) формувати у студентів знання про причини виникнення та прояви психофізичних порушень, про структуру і механізми цих відхилень;</a:t>
            </a:r>
          </a:p>
          <a:p>
            <a:pPr marL="0" indent="0">
              <a:buNone/>
            </a:pPr>
            <a:r>
              <a:rPr lang="uk-UA" dirty="0"/>
              <a:t>2) навчити виявляти особливі освітні потреби;</a:t>
            </a:r>
          </a:p>
          <a:p>
            <a:pPr marL="0" indent="0">
              <a:buNone/>
            </a:pPr>
            <a:r>
              <a:rPr lang="uk-UA" dirty="0"/>
              <a:t>3) надати інформацію про систему освітніх закладів для дітей з психофізичними порушеннями та особливості організації в них корекційної роботи;      </a:t>
            </a:r>
          </a:p>
          <a:p>
            <a:pPr marL="0" indent="0">
              <a:buNone/>
            </a:pPr>
            <a:r>
              <a:rPr lang="uk-UA" dirty="0"/>
              <a:t>4) сформувати знання про систему і структуру проведення індивідуальної та фронтальної корекційної роботи;</a:t>
            </a:r>
          </a:p>
          <a:p>
            <a:pPr marL="0" indent="0">
              <a:buNone/>
            </a:pPr>
            <a:r>
              <a:rPr lang="uk-UA" dirty="0"/>
              <a:t>5) створити чіткі уявлення про переваги ранньої корекції порушень у дітей, </a:t>
            </a:r>
            <a:r>
              <a:rPr lang="uk-UA" dirty="0" err="1"/>
              <a:t>сензитивні</a:t>
            </a:r>
            <a:r>
              <a:rPr lang="uk-UA" dirty="0"/>
              <a:t> періоди розвитку основних психічних процесів;</a:t>
            </a:r>
          </a:p>
          <a:p>
            <a:pPr marL="0" indent="0">
              <a:buNone/>
            </a:pPr>
            <a:r>
              <a:rPr lang="uk-UA" dirty="0"/>
              <a:t>6) формувати знання щодо організації та здійснення корекційно-розвиваючого навчання дітей з порушеннями психофізичного розвитку;</a:t>
            </a:r>
          </a:p>
          <a:p>
            <a:pPr marL="0" indent="0">
              <a:buNone/>
            </a:pPr>
            <a:r>
              <a:rPr lang="uk-UA" dirty="0"/>
              <a:t>7) інформувати студентів про вимоги до ведення документації, складання планів організації та проведення корекційної роботи, підбору та оформлення дидактичних матеріалів. </a:t>
            </a:r>
          </a:p>
        </p:txBody>
      </p:sp>
    </p:spTree>
    <p:extLst>
      <p:ext uri="{BB962C8B-B14F-4D97-AF65-F5344CB8AC3E}">
        <p14:creationId xmlns:p14="http://schemas.microsoft.com/office/powerpoint/2010/main" val="417768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F7DE6-12FA-426F-994B-A3A0D507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Дякую за увагу!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600A0924-45DC-4DCC-9D8B-B6F8FE341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520" y="1966228"/>
            <a:ext cx="6644640" cy="4421706"/>
          </a:xfrm>
        </p:spPr>
      </p:pic>
    </p:spTree>
    <p:extLst>
      <p:ext uri="{BB962C8B-B14F-4D97-AF65-F5344CB8AC3E}">
        <p14:creationId xmlns:p14="http://schemas.microsoft.com/office/powerpoint/2010/main" val="3995623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203</Words>
  <Application>Microsoft Office PowerPoint</Application>
  <PresentationFormat>Широкий екран</PresentationFormat>
  <Paragraphs>13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Корекційна робота з дітьми з порушеннями психофізичного розвитку</vt:lpstr>
      <vt:lpstr>МЕТА КУРСУ</vt:lpstr>
      <vt:lpstr>Основними завданнями вивчення дисципліни є  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Корекційна робота з дітьми з порушеннями психофізичного розвитку</dc:title>
  <dc:creator>Тетяна</dc:creator>
  <cp:lastModifiedBy>Тетяна</cp:lastModifiedBy>
  <cp:revision>3</cp:revision>
  <dcterms:created xsi:type="dcterms:W3CDTF">2023-12-08T12:55:25Z</dcterms:created>
  <dcterms:modified xsi:type="dcterms:W3CDTF">2023-12-08T13:01:18Z</dcterms:modified>
</cp:coreProperties>
</file>