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5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6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2" autoAdjust="0"/>
    <p:restoredTop sz="94660"/>
  </p:normalViewPr>
  <p:slideViewPr>
    <p:cSldViewPr snapToGrid="0">
      <p:cViewPr varScale="1">
        <p:scale>
          <a:sx n="61" d="100"/>
          <a:sy n="61" d="100"/>
        </p:scale>
        <p:origin x="40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EB46B8FB-F6A2-5F47-A6CD-A7E17E69270F}"/>
              </a:ext>
            </a:extLst>
          </p:cNvPr>
          <p:cNvGrpSpPr/>
          <p:nvPr/>
        </p:nvGrpSpPr>
        <p:grpSpPr>
          <a:xfrm>
            <a:off x="6201388" y="0"/>
            <a:ext cx="5990612" cy="6858001"/>
            <a:chOff x="6201388" y="0"/>
            <a:chExt cx="5990612" cy="6858001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419BDE93-3EC2-4E4D-BC0B-417378F49EDA}"/>
                </a:ext>
              </a:extLst>
            </p:cNvPr>
            <p:cNvSpPr/>
            <p:nvPr/>
          </p:nvSpPr>
          <p:spPr>
            <a:xfrm>
              <a:off x="6201388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E21F82F-1EE5-8240-97F8-387DF0253FCE}"/>
                </a:ext>
              </a:extLst>
            </p:cNvPr>
            <p:cNvSpPr/>
            <p:nvPr/>
          </p:nvSpPr>
          <p:spPr>
            <a:xfrm>
              <a:off x="6201389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2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4" y="565575"/>
                    <a:pt x="565362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AE1903E3-6B5F-6B4C-9A1F-62628A050AEB}"/>
                </a:ext>
              </a:extLst>
            </p:cNvPr>
            <p:cNvSpPr/>
            <p:nvPr/>
          </p:nvSpPr>
          <p:spPr>
            <a:xfrm>
              <a:off x="7564255" y="6292426"/>
              <a:ext cx="1130723" cy="565575"/>
            </a:xfrm>
            <a:custGeom>
              <a:avLst/>
              <a:gdLst>
                <a:gd name="connsiteX0" fmla="*/ 565362 w 1130723"/>
                <a:gd name="connsiteY0" fmla="*/ 0 h 565575"/>
                <a:gd name="connsiteX1" fmla="*/ 1130723 w 1130723"/>
                <a:gd name="connsiteY1" fmla="*/ 565362 h 565575"/>
                <a:gd name="connsiteX2" fmla="*/ 1130702 w 1130723"/>
                <a:gd name="connsiteY2" fmla="*/ 565575 h 565575"/>
                <a:gd name="connsiteX3" fmla="*/ 21 w 1130723"/>
                <a:gd name="connsiteY3" fmla="*/ 565575 h 565575"/>
                <a:gd name="connsiteX4" fmla="*/ 0 w 1130723"/>
                <a:gd name="connsiteY4" fmla="*/ 565362 h 565575"/>
                <a:gd name="connsiteX5" fmla="*/ 565362 w 1130723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3" h="565575">
                  <a:moveTo>
                    <a:pt x="565362" y="0"/>
                  </a:moveTo>
                  <a:cubicBezTo>
                    <a:pt x="877602" y="0"/>
                    <a:pt x="1130723" y="253121"/>
                    <a:pt x="1130723" y="565362"/>
                  </a:cubicBezTo>
                  <a:lnTo>
                    <a:pt x="1130702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0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7C55863-3B37-0743-B001-1A970033FBA8}"/>
                </a:ext>
              </a:extLst>
            </p:cNvPr>
            <p:cNvSpPr/>
            <p:nvPr/>
          </p:nvSpPr>
          <p:spPr>
            <a:xfrm>
              <a:off x="7564253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32B4C24-3A58-924C-B79A-D961EF7C2C48}"/>
                </a:ext>
              </a:extLst>
            </p:cNvPr>
            <p:cNvSpPr/>
            <p:nvPr/>
          </p:nvSpPr>
          <p:spPr>
            <a:xfrm>
              <a:off x="7564253" y="217788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21EF52E0-D2CF-544F-93A6-4D7B45A0483A}"/>
                </a:ext>
              </a:extLst>
            </p:cNvPr>
            <p:cNvSpPr/>
            <p:nvPr/>
          </p:nvSpPr>
          <p:spPr>
            <a:xfrm>
              <a:off x="7564253" y="80636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6966CFE5-1C8C-2E4F-9B2D-A8438F5A5322}"/>
                </a:ext>
              </a:extLst>
            </p:cNvPr>
            <p:cNvSpPr/>
            <p:nvPr/>
          </p:nvSpPr>
          <p:spPr>
            <a:xfrm>
              <a:off x="7564254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3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3" y="565575"/>
                    <a:pt x="565363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FD29EF3-A5B2-554A-A307-6BE1BCE8AF03}"/>
                </a:ext>
              </a:extLst>
            </p:cNvPr>
            <p:cNvSpPr/>
            <p:nvPr/>
          </p:nvSpPr>
          <p:spPr>
            <a:xfrm>
              <a:off x="8927118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2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2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AC1ECAD8-0CF2-934D-AA1E-C108208CDE6F}"/>
                </a:ext>
              </a:extLst>
            </p:cNvPr>
            <p:cNvSpPr/>
            <p:nvPr/>
          </p:nvSpPr>
          <p:spPr>
            <a:xfrm>
              <a:off x="8927118" y="492091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B14DED1-3A58-8C4D-902E-2A9F34043F61}"/>
                </a:ext>
              </a:extLst>
            </p:cNvPr>
            <p:cNvSpPr/>
            <p:nvPr/>
          </p:nvSpPr>
          <p:spPr>
            <a:xfrm>
              <a:off x="8927118" y="354939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65D65157-5719-0341-A807-A8956595FB4C}"/>
                </a:ext>
              </a:extLst>
            </p:cNvPr>
            <p:cNvSpPr/>
            <p:nvPr/>
          </p:nvSpPr>
          <p:spPr>
            <a:xfrm>
              <a:off x="8927118" y="217788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A7F23F74-B777-2A4C-8EF9-E798880D5942}"/>
                </a:ext>
              </a:extLst>
            </p:cNvPr>
            <p:cNvSpPr/>
            <p:nvPr/>
          </p:nvSpPr>
          <p:spPr>
            <a:xfrm>
              <a:off x="8927118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E3B9A050-0AE1-1D4B-A2AC-6EEF64B106D9}"/>
                </a:ext>
              </a:extLst>
            </p:cNvPr>
            <p:cNvSpPr/>
            <p:nvPr/>
          </p:nvSpPr>
          <p:spPr>
            <a:xfrm>
              <a:off x="8927117" y="0"/>
              <a:ext cx="1130726" cy="565576"/>
            </a:xfrm>
            <a:custGeom>
              <a:avLst/>
              <a:gdLst>
                <a:gd name="connsiteX0" fmla="*/ 22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2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424FE38-F803-8D47-BF56-1B18EC2B1F03}"/>
                </a:ext>
              </a:extLst>
            </p:cNvPr>
            <p:cNvSpPr/>
            <p:nvPr/>
          </p:nvSpPr>
          <p:spPr>
            <a:xfrm>
              <a:off x="10289984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1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37187F2-9212-0641-97D0-1ACD50B748A8}"/>
                </a:ext>
              </a:extLst>
            </p:cNvPr>
            <p:cNvSpPr/>
            <p:nvPr/>
          </p:nvSpPr>
          <p:spPr>
            <a:xfrm>
              <a:off x="10289984" y="492091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C760C651-2AC4-564E-BEAA-AB7FAFE7F79F}"/>
                </a:ext>
              </a:extLst>
            </p:cNvPr>
            <p:cNvSpPr/>
            <p:nvPr/>
          </p:nvSpPr>
          <p:spPr>
            <a:xfrm>
              <a:off x="10289984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58B0A1B8-5BA3-3548-9511-B4904D05264B}"/>
                </a:ext>
              </a:extLst>
            </p:cNvPr>
            <p:cNvSpPr/>
            <p:nvPr/>
          </p:nvSpPr>
          <p:spPr>
            <a:xfrm>
              <a:off x="10289984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424CD779-EE9A-214D-9488-767327E373AA}"/>
                </a:ext>
              </a:extLst>
            </p:cNvPr>
            <p:cNvSpPr/>
            <p:nvPr/>
          </p:nvSpPr>
          <p:spPr>
            <a:xfrm>
              <a:off x="10289983" y="0"/>
              <a:ext cx="1130726" cy="565576"/>
            </a:xfrm>
            <a:custGeom>
              <a:avLst/>
              <a:gdLst>
                <a:gd name="connsiteX0" fmla="*/ 21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1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630D08C6-9EFB-8540-875F-2A55DED2AAE3}"/>
                </a:ext>
              </a:extLst>
            </p:cNvPr>
            <p:cNvSpPr/>
            <p:nvPr/>
          </p:nvSpPr>
          <p:spPr>
            <a:xfrm>
              <a:off x="11652854" y="6295069"/>
              <a:ext cx="539146" cy="562931"/>
            </a:xfrm>
            <a:custGeom>
              <a:avLst/>
              <a:gdLst>
                <a:gd name="connsiteX0" fmla="*/ 539146 w 539146"/>
                <a:gd name="connsiteY0" fmla="*/ 0 h 562931"/>
                <a:gd name="connsiteX1" fmla="*/ 539146 w 539146"/>
                <a:gd name="connsiteY1" fmla="*/ 562931 h 562931"/>
                <a:gd name="connsiteX2" fmla="*/ 21 w 539146"/>
                <a:gd name="connsiteY2" fmla="*/ 562931 h 562931"/>
                <a:gd name="connsiteX3" fmla="*/ 0 w 539146"/>
                <a:gd name="connsiteY3" fmla="*/ 562719 h 562931"/>
                <a:gd name="connsiteX4" fmla="*/ 451422 w 539146"/>
                <a:gd name="connsiteY4" fmla="*/ 8843 h 56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6" h="562931">
                  <a:moveTo>
                    <a:pt x="539146" y="0"/>
                  </a:moveTo>
                  <a:lnTo>
                    <a:pt x="539146" y="562931"/>
                  </a:lnTo>
                  <a:lnTo>
                    <a:pt x="21" y="562931"/>
                  </a:lnTo>
                  <a:lnTo>
                    <a:pt x="0" y="562719"/>
                  </a:lnTo>
                  <a:cubicBezTo>
                    <a:pt x="0" y="289508"/>
                    <a:pt x="193796" y="61561"/>
                    <a:pt x="451422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D7E8DA86-1294-4641-9C52-6E153150641C}"/>
                </a:ext>
              </a:extLst>
            </p:cNvPr>
            <p:cNvSpPr/>
            <p:nvPr/>
          </p:nvSpPr>
          <p:spPr>
            <a:xfrm>
              <a:off x="11652853" y="4923555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011063C9-2A43-3348-A018-F27FACAA778D}"/>
                </a:ext>
              </a:extLst>
            </p:cNvPr>
            <p:cNvSpPr/>
            <p:nvPr/>
          </p:nvSpPr>
          <p:spPr>
            <a:xfrm>
              <a:off x="11652853" y="3552039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EE85C7DE-D965-244F-BD95-3A05FF4AAC61}"/>
                </a:ext>
              </a:extLst>
            </p:cNvPr>
            <p:cNvSpPr/>
            <p:nvPr/>
          </p:nvSpPr>
          <p:spPr>
            <a:xfrm>
              <a:off x="11652853" y="2180524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9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315A1389-149A-3342-A863-637D42FDB28D}"/>
                </a:ext>
              </a:extLst>
            </p:cNvPr>
            <p:cNvSpPr/>
            <p:nvPr/>
          </p:nvSpPr>
          <p:spPr>
            <a:xfrm>
              <a:off x="11652853" y="809010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B149CC6F-B6C6-BE46-B451-1BF7D47A8936}"/>
                </a:ext>
              </a:extLst>
            </p:cNvPr>
            <p:cNvSpPr/>
            <p:nvPr/>
          </p:nvSpPr>
          <p:spPr>
            <a:xfrm>
              <a:off x="11652853" y="1"/>
              <a:ext cx="539147" cy="562933"/>
            </a:xfrm>
            <a:custGeom>
              <a:avLst/>
              <a:gdLst>
                <a:gd name="connsiteX0" fmla="*/ 22 w 539147"/>
                <a:gd name="connsiteY0" fmla="*/ 0 h 562933"/>
                <a:gd name="connsiteX1" fmla="*/ 539147 w 539147"/>
                <a:gd name="connsiteY1" fmla="*/ 0 h 562933"/>
                <a:gd name="connsiteX2" fmla="*/ 539147 w 539147"/>
                <a:gd name="connsiteY2" fmla="*/ 562933 h 562933"/>
                <a:gd name="connsiteX3" fmla="*/ 451423 w 539147"/>
                <a:gd name="connsiteY3" fmla="*/ 554090 h 562933"/>
                <a:gd name="connsiteX4" fmla="*/ 0 w 539147"/>
                <a:gd name="connsiteY4" fmla="*/ 214 h 56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562933">
                  <a:moveTo>
                    <a:pt x="22" y="0"/>
                  </a:moveTo>
                  <a:lnTo>
                    <a:pt x="539147" y="0"/>
                  </a:lnTo>
                  <a:lnTo>
                    <a:pt x="539147" y="562933"/>
                  </a:lnTo>
                  <a:lnTo>
                    <a:pt x="451423" y="554090"/>
                  </a:lnTo>
                  <a:cubicBezTo>
                    <a:pt x="193797" y="501372"/>
                    <a:pt x="0" y="27342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DAB39E9-6F50-3F4B-9DDB-FC0E0CA993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5150" y="768334"/>
            <a:ext cx="5066001" cy="2866405"/>
          </a:xfrm>
        </p:spPr>
        <p:txBody>
          <a:bodyPr anchor="t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B2C33E-E9A6-304D-BBCB-97AD0B213C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5150" y="4283239"/>
            <a:ext cx="5066001" cy="1475177"/>
          </a:xfrm>
        </p:spPr>
        <p:txBody>
          <a:bodyPr anchor="b"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C75C4-E533-BE48-B528-D1A278BC39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6928" y="457200"/>
            <a:ext cx="3608205" cy="365125"/>
          </a:xfrm>
        </p:spPr>
        <p:txBody>
          <a:bodyPr/>
          <a:lstStyle>
            <a:lvl1pPr algn="l">
              <a:defRPr/>
            </a:lvl1pPr>
          </a:lstStyle>
          <a:p>
            <a:pPr algn="l"/>
            <a:fld id="{A5B0A250-5CC0-1746-B209-08E8B0DAE6AF}" type="datetimeFigureOut">
              <a:rPr lang="en-US" smtClean="0"/>
              <a:pPr algn="l"/>
              <a:t>7/3/2023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09BA8A-EF83-434D-A90E-0805D1104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FDDE0-90B9-AD4E-B0EB-E7464FA9C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7335" y="6141085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mtClean="0"/>
              <a:t>‹№›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33A3282-0389-C547-8CA6-7F3E7F27B34D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5066001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2814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7ED46EE4-CE67-DD46-A751-9FEA049A22B8}"/>
              </a:ext>
            </a:extLst>
          </p:cNvPr>
          <p:cNvGrpSpPr/>
          <p:nvPr/>
        </p:nvGrpSpPr>
        <p:grpSpPr>
          <a:xfrm>
            <a:off x="8928528" y="0"/>
            <a:ext cx="3263472" cy="6858000"/>
            <a:chOff x="8928528" y="0"/>
            <a:chExt cx="3263472" cy="685800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55C5B70-D34F-8A49-B220-808CE2BBB7F3}"/>
                </a:ext>
              </a:extLst>
            </p:cNvPr>
            <p:cNvSpPr/>
            <p:nvPr/>
          </p:nvSpPr>
          <p:spPr>
            <a:xfrm>
              <a:off x="8928528" y="4918120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BBFE624-6DBD-8541-B43B-180C0AFA21F0}"/>
                </a:ext>
              </a:extLst>
            </p:cNvPr>
            <p:cNvSpPr/>
            <p:nvPr/>
          </p:nvSpPr>
          <p:spPr>
            <a:xfrm>
              <a:off x="8928528" y="0"/>
              <a:ext cx="1130724" cy="565573"/>
            </a:xfrm>
            <a:custGeom>
              <a:avLst/>
              <a:gdLst>
                <a:gd name="connsiteX0" fmla="*/ 22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2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6E01AC23-2120-A542-B140-5A29AA27A2C8}"/>
                </a:ext>
              </a:extLst>
            </p:cNvPr>
            <p:cNvSpPr/>
            <p:nvPr/>
          </p:nvSpPr>
          <p:spPr>
            <a:xfrm>
              <a:off x="10291391" y="6292417"/>
              <a:ext cx="1130724" cy="565583"/>
            </a:xfrm>
            <a:custGeom>
              <a:avLst/>
              <a:gdLst>
                <a:gd name="connsiteX0" fmla="*/ 565362 w 1130724"/>
                <a:gd name="connsiteY0" fmla="*/ 0 h 565583"/>
                <a:gd name="connsiteX1" fmla="*/ 1130724 w 1130724"/>
                <a:gd name="connsiteY1" fmla="*/ 565362 h 565583"/>
                <a:gd name="connsiteX2" fmla="*/ 1130702 w 1130724"/>
                <a:gd name="connsiteY2" fmla="*/ 565583 h 565583"/>
                <a:gd name="connsiteX3" fmla="*/ 22 w 1130724"/>
                <a:gd name="connsiteY3" fmla="*/ 565583 h 565583"/>
                <a:gd name="connsiteX4" fmla="*/ 0 w 1130724"/>
                <a:gd name="connsiteY4" fmla="*/ 565362 h 565583"/>
                <a:gd name="connsiteX5" fmla="*/ 565362 w 1130724"/>
                <a:gd name="connsiteY5" fmla="*/ 0 h 565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83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2" y="565583"/>
                  </a:lnTo>
                  <a:lnTo>
                    <a:pt x="22" y="565583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54689C0-9C35-9B4D-906B-DA287DA55A38}"/>
                </a:ext>
              </a:extLst>
            </p:cNvPr>
            <p:cNvSpPr/>
            <p:nvPr/>
          </p:nvSpPr>
          <p:spPr>
            <a:xfrm>
              <a:off x="10291392" y="3549390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96570F0-11E0-6147-9053-E3A4B5DBA0E4}"/>
                </a:ext>
              </a:extLst>
            </p:cNvPr>
            <p:cNvSpPr/>
            <p:nvPr/>
          </p:nvSpPr>
          <p:spPr>
            <a:xfrm>
              <a:off x="10291392" y="2177876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BDD97F6-A366-B54A-B889-42E97AFEDE37}"/>
                </a:ext>
              </a:extLst>
            </p:cNvPr>
            <p:cNvSpPr/>
            <p:nvPr/>
          </p:nvSpPr>
          <p:spPr>
            <a:xfrm>
              <a:off x="10291392" y="806363"/>
              <a:ext cx="1130724" cy="113072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58E853BC-EE80-374B-B823-8D51A948C4CF}"/>
                </a:ext>
              </a:extLst>
            </p:cNvPr>
            <p:cNvSpPr/>
            <p:nvPr/>
          </p:nvSpPr>
          <p:spPr>
            <a:xfrm>
              <a:off x="10291392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4B5B70B1-649D-9848-B5D4-6DE04D55F5F0}"/>
                </a:ext>
              </a:extLst>
            </p:cNvPr>
            <p:cNvSpPr/>
            <p:nvPr/>
          </p:nvSpPr>
          <p:spPr>
            <a:xfrm>
              <a:off x="11654256" y="6295201"/>
              <a:ext cx="537744" cy="562799"/>
            </a:xfrm>
            <a:custGeom>
              <a:avLst/>
              <a:gdLst>
                <a:gd name="connsiteX0" fmla="*/ 537744 w 537744"/>
                <a:gd name="connsiteY0" fmla="*/ 0 h 562799"/>
                <a:gd name="connsiteX1" fmla="*/ 537744 w 537744"/>
                <a:gd name="connsiteY1" fmla="*/ 562799 h 562799"/>
                <a:gd name="connsiteX2" fmla="*/ 22 w 537744"/>
                <a:gd name="connsiteY2" fmla="*/ 562799 h 562799"/>
                <a:gd name="connsiteX3" fmla="*/ 0 w 537744"/>
                <a:gd name="connsiteY3" fmla="*/ 562578 h 562799"/>
                <a:gd name="connsiteX4" fmla="*/ 451422 w 537744"/>
                <a:gd name="connsiteY4" fmla="*/ 8702 h 56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99">
                  <a:moveTo>
                    <a:pt x="537744" y="0"/>
                  </a:moveTo>
                  <a:lnTo>
                    <a:pt x="537744" y="562799"/>
                  </a:lnTo>
                  <a:lnTo>
                    <a:pt x="22" y="562799"/>
                  </a:lnTo>
                  <a:lnTo>
                    <a:pt x="0" y="562578"/>
                  </a:ln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46A2092A-2157-0A49-937F-BBAE14687DE7}"/>
                </a:ext>
              </a:extLst>
            </p:cNvPr>
            <p:cNvSpPr/>
            <p:nvPr/>
          </p:nvSpPr>
          <p:spPr>
            <a:xfrm>
              <a:off x="11654256" y="4923687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F092371E-D526-AF43-816F-F7AEBA9FF166}"/>
                </a:ext>
              </a:extLst>
            </p:cNvPr>
            <p:cNvSpPr/>
            <p:nvPr/>
          </p:nvSpPr>
          <p:spPr>
            <a:xfrm>
              <a:off x="11654256" y="3552173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6995714-B51E-E84A-9FD5-3AD33004E517}"/>
                </a:ext>
              </a:extLst>
            </p:cNvPr>
            <p:cNvSpPr/>
            <p:nvPr/>
          </p:nvSpPr>
          <p:spPr>
            <a:xfrm>
              <a:off x="11654256" y="2180659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0FDB0CC5-76AA-6E44-8376-4EE649C1DE42}"/>
                </a:ext>
              </a:extLst>
            </p:cNvPr>
            <p:cNvSpPr/>
            <p:nvPr/>
          </p:nvSpPr>
          <p:spPr>
            <a:xfrm>
              <a:off x="11654256" y="809146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3D981F0B-8982-1C45-8D7C-30E744003823}"/>
                </a:ext>
              </a:extLst>
            </p:cNvPr>
            <p:cNvSpPr/>
            <p:nvPr/>
          </p:nvSpPr>
          <p:spPr>
            <a:xfrm>
              <a:off x="11654256" y="0"/>
              <a:ext cx="537744" cy="562788"/>
            </a:xfrm>
            <a:custGeom>
              <a:avLst/>
              <a:gdLst>
                <a:gd name="connsiteX0" fmla="*/ 21 w 537744"/>
                <a:gd name="connsiteY0" fmla="*/ 0 h 562788"/>
                <a:gd name="connsiteX1" fmla="*/ 537744 w 537744"/>
                <a:gd name="connsiteY1" fmla="*/ 0 h 562788"/>
                <a:gd name="connsiteX2" fmla="*/ 537744 w 537744"/>
                <a:gd name="connsiteY2" fmla="*/ 562788 h 562788"/>
                <a:gd name="connsiteX3" fmla="*/ 451422 w 537744"/>
                <a:gd name="connsiteY3" fmla="*/ 554086 h 562788"/>
                <a:gd name="connsiteX4" fmla="*/ 0 w 537744"/>
                <a:gd name="connsiteY4" fmla="*/ 211 h 562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88">
                  <a:moveTo>
                    <a:pt x="21" y="0"/>
                  </a:moveTo>
                  <a:lnTo>
                    <a:pt x="537744" y="0"/>
                  </a:lnTo>
                  <a:lnTo>
                    <a:pt x="537744" y="562788"/>
                  </a:lnTo>
                  <a:lnTo>
                    <a:pt x="451422" y="554086"/>
                  </a:lnTo>
                  <a:cubicBezTo>
                    <a:pt x="193796" y="501368"/>
                    <a:pt x="0" y="273421"/>
                    <a:pt x="0" y="2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F76EEB7-1E87-0447-8CD6-DD220CF4E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8AE526-3A03-9B41-8C9F-27156E701C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D08D72-182D-C947-B3F7-B74948D08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7/3/2023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6E396-D059-AF4D-A1D9-C1347978A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8845B6-87C0-2F4A-8146-00E911CDF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480" y="6141085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mtClean="0"/>
              <a:t>‹№›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78A912D-4325-C449-BF2E-F331A221C695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7335146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1046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3803ECC-8207-244B-8051-94AA5304EDD9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F2E8536-821C-3846-A152-2001B7BA4BC9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57A02781-FFB4-C04E-97FB-78D26A9E8F1C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4C29607-37D2-7A4B-98E2-2C851CD6776C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D12FC7BA-80CC-1C4E-B268-B3EEA08137F1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BEBC8FB1-96B9-D84A-BD2A-BC8410EBE012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5A8455B4-A778-B44D-A7E8-C45A4846D9F7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407CCA-80EF-2B45-8F8C-7D5796A61B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950095" y="976630"/>
            <a:ext cx="2268507" cy="47845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A221C3-F2D3-FC4F-938B-4C4CAC737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65150" y="976630"/>
            <a:ext cx="8264057" cy="478459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061B46-3E9A-AC48-8C84-5B46EA1EC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9F8F49-5859-714C-8EE1-61A74F324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B6F69-3FFA-D94F-BA99-873D36F7F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‹№›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31B40EC-87DB-A64F-9D4B-98A86F7CEFFF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7047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F0CAFDA3-320A-C24D-A7A1-20C1267EC987}"/>
              </a:ext>
            </a:extLst>
          </p:cNvPr>
          <p:cNvGrpSpPr/>
          <p:nvPr/>
        </p:nvGrpSpPr>
        <p:grpSpPr>
          <a:xfrm>
            <a:off x="8928528" y="0"/>
            <a:ext cx="3263472" cy="6858000"/>
            <a:chOff x="8928528" y="0"/>
            <a:chExt cx="3263472" cy="685800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2411669-6E2C-2243-99CD-6BC9D724FA1F}"/>
                </a:ext>
              </a:extLst>
            </p:cNvPr>
            <p:cNvSpPr/>
            <p:nvPr/>
          </p:nvSpPr>
          <p:spPr>
            <a:xfrm>
              <a:off x="8928528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C4E0C522-0F40-ED44-A700-F1BCD1CF74F5}"/>
                </a:ext>
              </a:extLst>
            </p:cNvPr>
            <p:cNvSpPr/>
            <p:nvPr/>
          </p:nvSpPr>
          <p:spPr>
            <a:xfrm>
              <a:off x="8928528" y="0"/>
              <a:ext cx="1130724" cy="565573"/>
            </a:xfrm>
            <a:custGeom>
              <a:avLst/>
              <a:gdLst>
                <a:gd name="connsiteX0" fmla="*/ 22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2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B79B4380-CBEC-C341-A10E-5EF9A8597959}"/>
                </a:ext>
              </a:extLst>
            </p:cNvPr>
            <p:cNvSpPr/>
            <p:nvPr/>
          </p:nvSpPr>
          <p:spPr>
            <a:xfrm>
              <a:off x="10291391" y="6292417"/>
              <a:ext cx="1130724" cy="565583"/>
            </a:xfrm>
            <a:custGeom>
              <a:avLst/>
              <a:gdLst>
                <a:gd name="connsiteX0" fmla="*/ 565362 w 1130724"/>
                <a:gd name="connsiteY0" fmla="*/ 0 h 565583"/>
                <a:gd name="connsiteX1" fmla="*/ 1130724 w 1130724"/>
                <a:gd name="connsiteY1" fmla="*/ 565362 h 565583"/>
                <a:gd name="connsiteX2" fmla="*/ 1130702 w 1130724"/>
                <a:gd name="connsiteY2" fmla="*/ 565583 h 565583"/>
                <a:gd name="connsiteX3" fmla="*/ 22 w 1130724"/>
                <a:gd name="connsiteY3" fmla="*/ 565583 h 565583"/>
                <a:gd name="connsiteX4" fmla="*/ 0 w 1130724"/>
                <a:gd name="connsiteY4" fmla="*/ 565362 h 565583"/>
                <a:gd name="connsiteX5" fmla="*/ 565362 w 1130724"/>
                <a:gd name="connsiteY5" fmla="*/ 0 h 565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83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2" y="565583"/>
                  </a:lnTo>
                  <a:lnTo>
                    <a:pt x="22" y="565583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04AD70E-5490-4C4E-A05D-D67949C51A74}"/>
                </a:ext>
              </a:extLst>
            </p:cNvPr>
            <p:cNvSpPr/>
            <p:nvPr/>
          </p:nvSpPr>
          <p:spPr>
            <a:xfrm>
              <a:off x="10291392" y="3549390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28A8883-9F24-0047-92B7-45B3D2E7D9C0}"/>
                </a:ext>
              </a:extLst>
            </p:cNvPr>
            <p:cNvSpPr/>
            <p:nvPr/>
          </p:nvSpPr>
          <p:spPr>
            <a:xfrm>
              <a:off x="10291392" y="2177876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AC3A3BB-FD2C-FB44-9478-FA87EF229D37}"/>
                </a:ext>
              </a:extLst>
            </p:cNvPr>
            <p:cNvSpPr/>
            <p:nvPr/>
          </p:nvSpPr>
          <p:spPr>
            <a:xfrm>
              <a:off x="10291392" y="806363"/>
              <a:ext cx="1130724" cy="113072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BF46B3B1-E981-BB40-B916-51A6D3851969}"/>
                </a:ext>
              </a:extLst>
            </p:cNvPr>
            <p:cNvSpPr/>
            <p:nvPr/>
          </p:nvSpPr>
          <p:spPr>
            <a:xfrm>
              <a:off x="10291392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A7DAE92-7D6B-B042-83BE-047C8EC322A0}"/>
                </a:ext>
              </a:extLst>
            </p:cNvPr>
            <p:cNvSpPr/>
            <p:nvPr/>
          </p:nvSpPr>
          <p:spPr>
            <a:xfrm>
              <a:off x="11654256" y="6295201"/>
              <a:ext cx="537744" cy="562799"/>
            </a:xfrm>
            <a:custGeom>
              <a:avLst/>
              <a:gdLst>
                <a:gd name="connsiteX0" fmla="*/ 537744 w 537744"/>
                <a:gd name="connsiteY0" fmla="*/ 0 h 562799"/>
                <a:gd name="connsiteX1" fmla="*/ 537744 w 537744"/>
                <a:gd name="connsiteY1" fmla="*/ 562799 h 562799"/>
                <a:gd name="connsiteX2" fmla="*/ 22 w 537744"/>
                <a:gd name="connsiteY2" fmla="*/ 562799 h 562799"/>
                <a:gd name="connsiteX3" fmla="*/ 0 w 537744"/>
                <a:gd name="connsiteY3" fmla="*/ 562578 h 562799"/>
                <a:gd name="connsiteX4" fmla="*/ 451422 w 537744"/>
                <a:gd name="connsiteY4" fmla="*/ 8702 h 56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99">
                  <a:moveTo>
                    <a:pt x="537744" y="0"/>
                  </a:moveTo>
                  <a:lnTo>
                    <a:pt x="537744" y="562799"/>
                  </a:lnTo>
                  <a:lnTo>
                    <a:pt x="22" y="562799"/>
                  </a:lnTo>
                  <a:lnTo>
                    <a:pt x="0" y="562578"/>
                  </a:ln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06AADCE6-4277-EA49-AF23-63B53CA6772A}"/>
                </a:ext>
              </a:extLst>
            </p:cNvPr>
            <p:cNvSpPr/>
            <p:nvPr/>
          </p:nvSpPr>
          <p:spPr>
            <a:xfrm>
              <a:off x="11654256" y="4923687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58CEA343-047B-DF4E-A7A8-881C7740EA36}"/>
                </a:ext>
              </a:extLst>
            </p:cNvPr>
            <p:cNvSpPr/>
            <p:nvPr/>
          </p:nvSpPr>
          <p:spPr>
            <a:xfrm>
              <a:off x="11654256" y="3552173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FCCBAA07-17CE-2740-AA04-AEDA5EAD2796}"/>
                </a:ext>
              </a:extLst>
            </p:cNvPr>
            <p:cNvSpPr/>
            <p:nvPr/>
          </p:nvSpPr>
          <p:spPr>
            <a:xfrm>
              <a:off x="11654256" y="2180659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BF15C430-7951-6040-BD4C-4E996E94480E}"/>
                </a:ext>
              </a:extLst>
            </p:cNvPr>
            <p:cNvSpPr/>
            <p:nvPr/>
          </p:nvSpPr>
          <p:spPr>
            <a:xfrm>
              <a:off x="11654256" y="809146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0B3467F9-370D-5C4C-9EDE-E0CA0E401568}"/>
                </a:ext>
              </a:extLst>
            </p:cNvPr>
            <p:cNvSpPr/>
            <p:nvPr/>
          </p:nvSpPr>
          <p:spPr>
            <a:xfrm>
              <a:off x="11654256" y="0"/>
              <a:ext cx="537744" cy="562788"/>
            </a:xfrm>
            <a:custGeom>
              <a:avLst/>
              <a:gdLst>
                <a:gd name="connsiteX0" fmla="*/ 21 w 537744"/>
                <a:gd name="connsiteY0" fmla="*/ 0 h 562788"/>
                <a:gd name="connsiteX1" fmla="*/ 537744 w 537744"/>
                <a:gd name="connsiteY1" fmla="*/ 0 h 562788"/>
                <a:gd name="connsiteX2" fmla="*/ 537744 w 537744"/>
                <a:gd name="connsiteY2" fmla="*/ 562788 h 562788"/>
                <a:gd name="connsiteX3" fmla="*/ 451422 w 537744"/>
                <a:gd name="connsiteY3" fmla="*/ 554086 h 562788"/>
                <a:gd name="connsiteX4" fmla="*/ 0 w 537744"/>
                <a:gd name="connsiteY4" fmla="*/ 211 h 562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88">
                  <a:moveTo>
                    <a:pt x="21" y="0"/>
                  </a:moveTo>
                  <a:lnTo>
                    <a:pt x="537744" y="0"/>
                  </a:lnTo>
                  <a:lnTo>
                    <a:pt x="537744" y="562788"/>
                  </a:lnTo>
                  <a:lnTo>
                    <a:pt x="451422" y="554086"/>
                  </a:lnTo>
                  <a:cubicBezTo>
                    <a:pt x="193796" y="501368"/>
                    <a:pt x="0" y="273421"/>
                    <a:pt x="0" y="2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652A1E4-52BA-534C-AECC-35C3CF44F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15675-65B4-E14F-9785-663A83B7B6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76A1E-2332-684F-BDD2-687C166BD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7/3/2023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BB8CB0-B7BE-7D4F-B254-8A2F8AEC2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E5A569-A063-8E40-B703-82B11D2A9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7169" y="6141085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mtClean="0"/>
              <a:t>‹№›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231D73A-BA91-794F-8C09-4F4B41A6D08B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7335835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0990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3ABDDED5-B489-454D-A72D-46C9473AB018}"/>
              </a:ext>
            </a:extLst>
          </p:cNvPr>
          <p:cNvGrpSpPr/>
          <p:nvPr/>
        </p:nvGrpSpPr>
        <p:grpSpPr>
          <a:xfrm>
            <a:off x="6201388" y="0"/>
            <a:ext cx="5990612" cy="6858001"/>
            <a:chOff x="6201388" y="0"/>
            <a:chExt cx="5990612" cy="6858001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6338A9A-49A1-B04D-B479-43604A5CD6D5}"/>
                </a:ext>
              </a:extLst>
            </p:cNvPr>
            <p:cNvSpPr/>
            <p:nvPr/>
          </p:nvSpPr>
          <p:spPr>
            <a:xfrm>
              <a:off x="6201388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3151B6D8-101B-F34D-992A-1668DB5D0067}"/>
                </a:ext>
              </a:extLst>
            </p:cNvPr>
            <p:cNvSpPr/>
            <p:nvPr/>
          </p:nvSpPr>
          <p:spPr>
            <a:xfrm>
              <a:off x="6201389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2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4" y="565575"/>
                    <a:pt x="565362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21D4DE71-EB1A-E74C-9364-5FEC5377F4EF}"/>
                </a:ext>
              </a:extLst>
            </p:cNvPr>
            <p:cNvSpPr/>
            <p:nvPr/>
          </p:nvSpPr>
          <p:spPr>
            <a:xfrm>
              <a:off x="7564255" y="6292426"/>
              <a:ext cx="1130723" cy="565575"/>
            </a:xfrm>
            <a:custGeom>
              <a:avLst/>
              <a:gdLst>
                <a:gd name="connsiteX0" fmla="*/ 565362 w 1130723"/>
                <a:gd name="connsiteY0" fmla="*/ 0 h 565575"/>
                <a:gd name="connsiteX1" fmla="*/ 1130723 w 1130723"/>
                <a:gd name="connsiteY1" fmla="*/ 565362 h 565575"/>
                <a:gd name="connsiteX2" fmla="*/ 1130702 w 1130723"/>
                <a:gd name="connsiteY2" fmla="*/ 565575 h 565575"/>
                <a:gd name="connsiteX3" fmla="*/ 21 w 1130723"/>
                <a:gd name="connsiteY3" fmla="*/ 565575 h 565575"/>
                <a:gd name="connsiteX4" fmla="*/ 0 w 1130723"/>
                <a:gd name="connsiteY4" fmla="*/ 565362 h 565575"/>
                <a:gd name="connsiteX5" fmla="*/ 565362 w 1130723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3" h="565575">
                  <a:moveTo>
                    <a:pt x="565362" y="0"/>
                  </a:moveTo>
                  <a:cubicBezTo>
                    <a:pt x="877602" y="0"/>
                    <a:pt x="1130723" y="253121"/>
                    <a:pt x="1130723" y="565362"/>
                  </a:cubicBezTo>
                  <a:lnTo>
                    <a:pt x="1130702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0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BD99A5CD-9D3A-DA46-AD96-34B9DB522051}"/>
                </a:ext>
              </a:extLst>
            </p:cNvPr>
            <p:cNvSpPr/>
            <p:nvPr/>
          </p:nvSpPr>
          <p:spPr>
            <a:xfrm>
              <a:off x="7564253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E6537DF9-74F2-924C-9B63-22B100C80C92}"/>
                </a:ext>
              </a:extLst>
            </p:cNvPr>
            <p:cNvSpPr/>
            <p:nvPr/>
          </p:nvSpPr>
          <p:spPr>
            <a:xfrm>
              <a:off x="7564253" y="217788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7655457-8E4D-F34C-A595-66A45E9C3A1F}"/>
                </a:ext>
              </a:extLst>
            </p:cNvPr>
            <p:cNvSpPr/>
            <p:nvPr/>
          </p:nvSpPr>
          <p:spPr>
            <a:xfrm>
              <a:off x="7564253" y="80636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B0E8D2C-8947-E44C-BC5F-F81B083DAA3E}"/>
                </a:ext>
              </a:extLst>
            </p:cNvPr>
            <p:cNvSpPr/>
            <p:nvPr/>
          </p:nvSpPr>
          <p:spPr>
            <a:xfrm>
              <a:off x="7564254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3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3" y="565575"/>
                    <a:pt x="565363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D57F45D-85B8-AC49-A2BA-E941F1BE7F15}"/>
                </a:ext>
              </a:extLst>
            </p:cNvPr>
            <p:cNvSpPr/>
            <p:nvPr/>
          </p:nvSpPr>
          <p:spPr>
            <a:xfrm>
              <a:off x="8927118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2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2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DA576359-CAE3-634C-8DF8-A834BCD7D668}"/>
                </a:ext>
              </a:extLst>
            </p:cNvPr>
            <p:cNvSpPr/>
            <p:nvPr/>
          </p:nvSpPr>
          <p:spPr>
            <a:xfrm>
              <a:off x="8927118" y="492091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6343F35-6601-BD4A-B9A5-25361D0453D2}"/>
                </a:ext>
              </a:extLst>
            </p:cNvPr>
            <p:cNvSpPr/>
            <p:nvPr/>
          </p:nvSpPr>
          <p:spPr>
            <a:xfrm>
              <a:off x="8927118" y="354939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ED1C169-DCD9-9C4B-91B1-519621155A64}"/>
                </a:ext>
              </a:extLst>
            </p:cNvPr>
            <p:cNvSpPr/>
            <p:nvPr/>
          </p:nvSpPr>
          <p:spPr>
            <a:xfrm>
              <a:off x="8927118" y="217788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32328AC7-E0BC-0E46-A25B-11D523EC8100}"/>
                </a:ext>
              </a:extLst>
            </p:cNvPr>
            <p:cNvSpPr/>
            <p:nvPr/>
          </p:nvSpPr>
          <p:spPr>
            <a:xfrm>
              <a:off x="8927118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2BBE02A-588F-6C4D-B310-694098C6A340}"/>
                </a:ext>
              </a:extLst>
            </p:cNvPr>
            <p:cNvSpPr/>
            <p:nvPr/>
          </p:nvSpPr>
          <p:spPr>
            <a:xfrm>
              <a:off x="8927117" y="0"/>
              <a:ext cx="1130726" cy="565576"/>
            </a:xfrm>
            <a:custGeom>
              <a:avLst/>
              <a:gdLst>
                <a:gd name="connsiteX0" fmla="*/ 22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2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751D5A0-C90A-0A44-8654-CFE1B719B353}"/>
                </a:ext>
              </a:extLst>
            </p:cNvPr>
            <p:cNvSpPr/>
            <p:nvPr/>
          </p:nvSpPr>
          <p:spPr>
            <a:xfrm>
              <a:off x="10289984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1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F0FA086-0D80-B74A-9B37-5EACDE30D61F}"/>
                </a:ext>
              </a:extLst>
            </p:cNvPr>
            <p:cNvSpPr/>
            <p:nvPr/>
          </p:nvSpPr>
          <p:spPr>
            <a:xfrm>
              <a:off x="10289984" y="492091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7022E302-2A55-8844-A50B-DC16D075E16B}"/>
                </a:ext>
              </a:extLst>
            </p:cNvPr>
            <p:cNvSpPr/>
            <p:nvPr/>
          </p:nvSpPr>
          <p:spPr>
            <a:xfrm>
              <a:off x="10289984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F4B325F5-A048-2843-A40B-3B2B31ECED76}"/>
                </a:ext>
              </a:extLst>
            </p:cNvPr>
            <p:cNvSpPr/>
            <p:nvPr/>
          </p:nvSpPr>
          <p:spPr>
            <a:xfrm>
              <a:off x="10289984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7707B616-7E85-5442-B46B-AF9426A7A0E9}"/>
                </a:ext>
              </a:extLst>
            </p:cNvPr>
            <p:cNvSpPr/>
            <p:nvPr/>
          </p:nvSpPr>
          <p:spPr>
            <a:xfrm>
              <a:off x="10289983" y="0"/>
              <a:ext cx="1130726" cy="565576"/>
            </a:xfrm>
            <a:custGeom>
              <a:avLst/>
              <a:gdLst>
                <a:gd name="connsiteX0" fmla="*/ 21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1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08914A00-D181-5847-A150-77CE67F94369}"/>
                </a:ext>
              </a:extLst>
            </p:cNvPr>
            <p:cNvSpPr/>
            <p:nvPr/>
          </p:nvSpPr>
          <p:spPr>
            <a:xfrm>
              <a:off x="11652854" y="6295069"/>
              <a:ext cx="539146" cy="562931"/>
            </a:xfrm>
            <a:custGeom>
              <a:avLst/>
              <a:gdLst>
                <a:gd name="connsiteX0" fmla="*/ 539146 w 539146"/>
                <a:gd name="connsiteY0" fmla="*/ 0 h 562931"/>
                <a:gd name="connsiteX1" fmla="*/ 539146 w 539146"/>
                <a:gd name="connsiteY1" fmla="*/ 562931 h 562931"/>
                <a:gd name="connsiteX2" fmla="*/ 21 w 539146"/>
                <a:gd name="connsiteY2" fmla="*/ 562931 h 562931"/>
                <a:gd name="connsiteX3" fmla="*/ 0 w 539146"/>
                <a:gd name="connsiteY3" fmla="*/ 562719 h 562931"/>
                <a:gd name="connsiteX4" fmla="*/ 451422 w 539146"/>
                <a:gd name="connsiteY4" fmla="*/ 8843 h 56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6" h="562931">
                  <a:moveTo>
                    <a:pt x="539146" y="0"/>
                  </a:moveTo>
                  <a:lnTo>
                    <a:pt x="539146" y="562931"/>
                  </a:lnTo>
                  <a:lnTo>
                    <a:pt x="21" y="562931"/>
                  </a:lnTo>
                  <a:lnTo>
                    <a:pt x="0" y="562719"/>
                  </a:lnTo>
                  <a:cubicBezTo>
                    <a:pt x="0" y="289508"/>
                    <a:pt x="193796" y="61561"/>
                    <a:pt x="451422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DAF2D976-5F49-2848-B465-C85708A6D706}"/>
                </a:ext>
              </a:extLst>
            </p:cNvPr>
            <p:cNvSpPr/>
            <p:nvPr/>
          </p:nvSpPr>
          <p:spPr>
            <a:xfrm>
              <a:off x="11652853" y="4923555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E333474-B850-354C-A2E2-01735C948D47}"/>
                </a:ext>
              </a:extLst>
            </p:cNvPr>
            <p:cNvSpPr/>
            <p:nvPr/>
          </p:nvSpPr>
          <p:spPr>
            <a:xfrm>
              <a:off x="11652853" y="3552039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BC25646C-71B3-4A44-A4FE-C3CABE5580BB}"/>
                </a:ext>
              </a:extLst>
            </p:cNvPr>
            <p:cNvSpPr/>
            <p:nvPr/>
          </p:nvSpPr>
          <p:spPr>
            <a:xfrm>
              <a:off x="11652853" y="2180524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9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B598CFE9-67EE-E342-9EF7-F40A1E0BE59E}"/>
                </a:ext>
              </a:extLst>
            </p:cNvPr>
            <p:cNvSpPr/>
            <p:nvPr/>
          </p:nvSpPr>
          <p:spPr>
            <a:xfrm>
              <a:off x="11652853" y="809010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1E29AD13-94FE-1349-A28E-10F6E780F510}"/>
                </a:ext>
              </a:extLst>
            </p:cNvPr>
            <p:cNvSpPr/>
            <p:nvPr/>
          </p:nvSpPr>
          <p:spPr>
            <a:xfrm>
              <a:off x="11652853" y="1"/>
              <a:ext cx="539147" cy="562933"/>
            </a:xfrm>
            <a:custGeom>
              <a:avLst/>
              <a:gdLst>
                <a:gd name="connsiteX0" fmla="*/ 22 w 539147"/>
                <a:gd name="connsiteY0" fmla="*/ 0 h 562933"/>
                <a:gd name="connsiteX1" fmla="*/ 539147 w 539147"/>
                <a:gd name="connsiteY1" fmla="*/ 0 h 562933"/>
                <a:gd name="connsiteX2" fmla="*/ 539147 w 539147"/>
                <a:gd name="connsiteY2" fmla="*/ 562933 h 562933"/>
                <a:gd name="connsiteX3" fmla="*/ 451423 w 539147"/>
                <a:gd name="connsiteY3" fmla="*/ 554090 h 562933"/>
                <a:gd name="connsiteX4" fmla="*/ 0 w 539147"/>
                <a:gd name="connsiteY4" fmla="*/ 214 h 56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562933">
                  <a:moveTo>
                    <a:pt x="22" y="0"/>
                  </a:moveTo>
                  <a:lnTo>
                    <a:pt x="539147" y="0"/>
                  </a:lnTo>
                  <a:lnTo>
                    <a:pt x="539147" y="562933"/>
                  </a:lnTo>
                  <a:lnTo>
                    <a:pt x="451423" y="554090"/>
                  </a:lnTo>
                  <a:cubicBezTo>
                    <a:pt x="193797" y="501372"/>
                    <a:pt x="0" y="27342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650648E-B4D5-4145-84E7-46B5793EA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68351"/>
            <a:ext cx="5066001" cy="2334768"/>
          </a:xfrm>
        </p:spPr>
        <p:txBody>
          <a:bodyPr anchor="t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3B92A6-7558-3148-B855-5BC58B4159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5150" y="4255453"/>
            <a:ext cx="5066001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0B541-D211-974B-97FE-C1F9473AB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7/3/2023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27FB0-D95A-D543-8E29-6E5F22B49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9C4404-F49D-9F48-A10B-1F60870B4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7335" y="6141085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mtClean="0"/>
              <a:t>‹№›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6A1FD1-D82F-3141-8687-8D7C0631C215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5066001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6932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42ECFEB-12CF-4C4F-BC8A-5816C27CA565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26C9482-2804-144B-88B2-0AF191BD757D}"/>
                </a:ext>
              </a:extLst>
            </p:cNvPr>
            <p:cNvSpPr/>
            <p:nvPr/>
          </p:nvSpPr>
          <p:spPr>
            <a:xfrm>
              <a:off x="10290315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71363F79-96BD-9240-86E2-DF26C9C2437D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53F0BF1-DA57-1D49-82F0-802F4D385A85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CD42A1B-A03A-C946-8A2A-CE437EA433FD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5591FE00-3AAF-9B4B-8107-E94D50828227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49E92E9-89A7-4842-B271-411C7DF75D2D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DC29C99-0841-9F46-AB1A-E9751DFE4487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E0AB684-BDA8-014B-8DCC-125F8B8DC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40E05-0F5F-6243-AD57-66BFC33ADB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2851" y="2365755"/>
            <a:ext cx="5239512" cy="33954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70B3A4-11FE-D94C-9B93-255E362310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9638" y="2365755"/>
            <a:ext cx="5239512" cy="33954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7BEEAF-F881-6E48-84AF-E5CEEF1C7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7/3/2023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472753-1CC3-9244-9AF0-6927018A6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D55D0-FCC7-AC42-9810-9B49E3348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‹№›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FC736C3-88FB-244C-83B8-B2856998D221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3111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B7D16A9C-7411-5242-A59C-816B8907E3BE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997260B-7D44-7049-B605-7FD6E6CE5612}"/>
                </a:ext>
              </a:extLst>
            </p:cNvPr>
            <p:cNvSpPr/>
            <p:nvPr/>
          </p:nvSpPr>
          <p:spPr>
            <a:xfrm>
              <a:off x="10290315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D6AF601-77C3-D74A-B1E5-7F33703A6927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4DFCA921-0F9E-2E41-A285-75409E25501A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20B9E03-438B-FC42-9DA1-835D5BC3FE88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D670E1F-61CD-8940-A898-6D5092A78BB9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080C64CF-0C6A-3449-9709-AE038C4A7995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FEC46D5B-957F-A24C-8E36-CC71F660EC8B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058182F-7B5E-FD42-AFC6-A3848D833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768096"/>
            <a:ext cx="7333488" cy="12710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D9E4DE-75C0-C841-A68D-9D7BBAD76C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2149" y="2365756"/>
            <a:ext cx="52395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5C87F7-356E-9E43-97A0-D972B22853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2149" y="3189668"/>
            <a:ext cx="5239512" cy="257155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AB4C28-30CB-CC4E-A25E-F4FEFA49BC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83066" y="2365756"/>
            <a:ext cx="52395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ED0191-963B-1E4C-BEC5-9B42E39514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83066" y="3189668"/>
            <a:ext cx="5239512" cy="257155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0E0BED-3EB7-BB4A-A556-FA967FB01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7/3/2023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A2466A-4D90-174C-B382-AC4674D72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EADE49-8082-214B-9742-5EE8DA2E9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‹№›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5E39200-18D5-014B-BAB8-FF5D0BA15E0C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8478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7DF52F6-A06E-0343-95B8-DAAC38DB4B8C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7092C52-7052-0749-9DA0-9374DBF495AE}"/>
                </a:ext>
              </a:extLst>
            </p:cNvPr>
            <p:cNvSpPr/>
            <p:nvPr/>
          </p:nvSpPr>
          <p:spPr>
            <a:xfrm>
              <a:off x="10290315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64E1C2F-81E1-C44D-859C-946596C950F2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53626485-4263-0A44-9561-E278A7056C33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7D45AAB5-3CCC-DE4A-A962-3702911B55CC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8CAFB16F-8EDE-D44F-A51E-34EDC41E7404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DCD51329-732C-BB4C-98E5-715BAF9F8853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192B5D44-BC55-AF4C-984D-C8231B22F80B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FA1E9E2-564E-7049-A22F-BB5B876BA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359D05-C08D-7747-B2FC-3F62B3357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7/3/2023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2FF615-BB08-A844-B689-BAA7C5040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63A67D-F96F-4849-8C83-49CC3A653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‹№›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DCFAAB9-2B6B-8D4C-A748-433E2C393EA6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7673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8BCA70-D63D-40F6-B9B3-4E49B96E2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pPr/>
              <a:t>7/3/2023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F12559-BD91-4904-A24A-0CF0A2324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658BB7-74A5-4A6F-A0FF-021E68F02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108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D0914A35-7AAF-4B42-9C68-47A633EFD9D0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ABCED79-0E70-FB4D-ABF2-D859BF5556E4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8364885D-A3A4-5144-AB4E-7624F27287E6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D22073D5-CC72-0549-BD26-F7AF9851BE45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1827A049-C9FD-554E-9B01-F151B0D9E86B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76832559-4D18-8744-AB91-9FCFAB732477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BF97A623-E5DC-1B44-B687-8643B9F0D741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637BBE1-2C82-4E45-B5C5-35E07B05E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1" y="764973"/>
            <a:ext cx="3609982" cy="1395043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01F2E-A734-364B-8A7D-990D6B88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4832" y="770890"/>
            <a:ext cx="6112517" cy="480057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7CBAD9-5515-1748-8E77-F48160F4E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150" y="2160016"/>
            <a:ext cx="3609983" cy="37089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A6C22B-80D4-AA42-9999-401E37B46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7/3/2023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055DE4-33E8-7F4B-9334-95EA60845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470FA5-21EE-D742-8F01-C1BAE0FDB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‹№›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EF966AA-D7DF-F84D-80D4-E216A641B005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4253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210D391A-F01E-4947-8A01-95438AA0B323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D499306-B4E0-064D-8F6C-96E9C4BD04DA}"/>
                </a:ext>
              </a:extLst>
            </p:cNvPr>
            <p:cNvSpPr/>
            <p:nvPr/>
          </p:nvSpPr>
          <p:spPr>
            <a:xfrm>
              <a:off x="10290315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AF3D0241-0A21-8047-8CE3-B3FDD5FDF719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3083F97-6891-0447-957C-AB0834B826D2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2EF7D75-E7C1-5147-A03B-3EC641CF3B08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6D7CA94-94B4-C140-8C68-01C0ADFA1C71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211CD629-C318-A848-BDDE-BBA9465EBF9D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A5AC1F8-1370-E946-977E-E4CFC6947BAB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4CEE63B-B967-0A48-9623-220376760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70889"/>
            <a:ext cx="3609983" cy="1389127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11F680-28C8-FA44-9CD5-20709DA02E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23838" y="890816"/>
            <a:ext cx="6060136" cy="4870411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D507CD-197E-BB4C-83A6-DA3FC97A22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150" y="2160016"/>
            <a:ext cx="3609983" cy="360121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9E00AC-DF6C-D548-8A06-D6269BDB0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7/3/2023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ED113B-57D4-9A4F-BFE0-2A3963B42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0D9954-FA18-8948-AA52-21CED0594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‹№›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E3EB25D-2379-5040-B990-1C99B0B7D931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1680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0D98E2-86CE-4D4F-9F8F-17C83D19A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70890"/>
            <a:ext cx="7335835" cy="12689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04B4F2-48A4-A140-B59B-7A2ED9FD4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5150" y="2160016"/>
            <a:ext cx="7335835" cy="3601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CF4A7E-D5FF-BF48-8E01-8F46150ABF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6928" y="457200"/>
            <a:ext cx="36082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A5B0A250-5CC0-1746-B209-08E8B0DAE6AF}" type="datetimeFigureOut">
              <a:rPr lang="en-US" smtClean="0"/>
              <a:pPr/>
              <a:t>7/3/2023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31757-5039-BF46-B47A-50DA8FFBC0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5150" y="6141085"/>
            <a:ext cx="36082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83FD16-4337-B940-905E-D20A26FD48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9678" y="6141085"/>
            <a:ext cx="8138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49ABCAEC-7D34-E549-A96E-FCEDAADBE4B0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378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0" r:id="rId6"/>
    <p:sldLayoutId id="2147483726" r:id="rId7"/>
    <p:sldLayoutId id="2147483727" r:id="rId8"/>
    <p:sldLayoutId id="2147483728" r:id="rId9"/>
    <p:sldLayoutId id="2147483729" r:id="rId10"/>
    <p:sldLayoutId id="214748373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learningapps.org/display?v=p099v6gmn23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1120" y="4283239"/>
            <a:ext cx="1838960" cy="1475177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r>
              <a:rPr lang="uk-UA" dirty="0">
                <a:latin typeface="Times New Roman"/>
                <a:ea typeface="Calibri"/>
                <a:cs typeface="Calibri"/>
              </a:rPr>
              <a:t>Підготувала </a:t>
            </a:r>
          </a:p>
          <a:p>
            <a:r>
              <a:rPr lang="uk-UA" dirty="0">
                <a:latin typeface="Times New Roman"/>
                <a:ea typeface="Calibri"/>
                <a:cs typeface="Calibri"/>
              </a:rPr>
              <a:t>Соха Н.</a:t>
            </a:r>
            <a:r>
              <a:rPr lang="en-US" dirty="0">
                <a:latin typeface="Times New Roman"/>
                <a:ea typeface="Calibri"/>
                <a:cs typeface="Calibri"/>
              </a:rPr>
              <a:t> </a:t>
            </a:r>
            <a:r>
              <a:rPr lang="uk-UA" dirty="0">
                <a:latin typeface="Times New Roman"/>
                <a:ea typeface="Calibri"/>
                <a:cs typeface="Calibri"/>
              </a:rPr>
              <a:t>В.</a:t>
            </a:r>
          </a:p>
          <a:p>
            <a:r>
              <a:rPr lang="uk-UA" dirty="0">
                <a:latin typeface="Times New Roman"/>
                <a:ea typeface="Calibri"/>
                <a:cs typeface="Calibri"/>
              </a:rPr>
              <a:t>м. Запоріжжя</a:t>
            </a:r>
            <a:endParaRPr lang="en-US" dirty="0">
              <a:latin typeface="Times New Roman"/>
              <a:ea typeface="Calibri"/>
              <a:cs typeface="Calibri"/>
            </a:endParaRPr>
          </a:p>
          <a:p>
            <a:r>
              <a:rPr lang="en-US" dirty="0">
                <a:latin typeface="Times New Roman"/>
                <a:ea typeface="Calibri"/>
                <a:cs typeface="Calibri"/>
              </a:rPr>
              <a:t>27</a:t>
            </a:r>
            <a:r>
              <a:rPr lang="uk-UA" dirty="0">
                <a:latin typeface="Times New Roman"/>
                <a:ea typeface="Calibri"/>
                <a:cs typeface="Calibri"/>
              </a:rPr>
              <a:t>.06.2023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4E48B3AB-5318-44E9-AFF7-6C6DC928BA80}"/>
              </a:ext>
            </a:extLst>
          </p:cNvPr>
          <p:cNvSpPr/>
          <p:nvPr/>
        </p:nvSpPr>
        <p:spPr>
          <a:xfrm>
            <a:off x="1026159" y="1321415"/>
            <a:ext cx="6360161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Calibri Light"/>
                <a:cs typeface="Times New Roman" panose="02020603050405020304" pitchFamily="18" charset="0"/>
              </a:rPr>
              <a:t>Знайди</a:t>
            </a:r>
            <a:r>
              <a:rPr lang="ru-RU" sz="8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Calibri Light"/>
                <a:cs typeface="Times New Roman" panose="02020603050405020304" pitchFamily="18" charset="0"/>
              </a:rPr>
              <a:t> </a:t>
            </a:r>
            <a:r>
              <a:rPr lang="ru-RU" sz="8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Calibri Light"/>
                <a:cs typeface="Times New Roman" panose="02020603050405020304" pitchFamily="18" charset="0"/>
              </a:rPr>
              <a:t>аналогію</a:t>
            </a:r>
            <a:endParaRPr lang="uk-UA" sz="8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A0FEA2-22EC-4AA4-B0FB-2293B3677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8444" y="270998"/>
            <a:ext cx="5357530" cy="63160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2E0E26-E321-4A32-9575-9EFF9D5954AF}"/>
              </a:ext>
            </a:extLst>
          </p:cNvPr>
          <p:cNvSpPr txBox="1"/>
          <p:nvPr/>
        </p:nvSpPr>
        <p:spPr>
          <a:xfrm>
            <a:off x="408971" y="2856612"/>
            <a:ext cx="3721981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uk-UA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Полуниця</a:t>
            </a:r>
          </a:p>
        </p:txBody>
      </p:sp>
    </p:spTree>
    <p:extLst>
      <p:ext uri="{BB962C8B-B14F-4D97-AF65-F5344CB8AC3E}">
        <p14:creationId xmlns:p14="http://schemas.microsoft.com/office/powerpoint/2010/main" val="3398387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A38396C-363E-4430-8098-047779A70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8643" y="249660"/>
            <a:ext cx="5322817" cy="63586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2EADE6-BA7B-4AB3-B734-B821D64BE88D}"/>
              </a:ext>
            </a:extLst>
          </p:cNvPr>
          <p:cNvSpPr txBox="1"/>
          <p:nvPr/>
        </p:nvSpPr>
        <p:spPr>
          <a:xfrm>
            <a:off x="676126" y="2911756"/>
            <a:ext cx="1871025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uk-UA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Їжак</a:t>
            </a:r>
          </a:p>
        </p:txBody>
      </p:sp>
    </p:spTree>
    <p:extLst>
      <p:ext uri="{BB962C8B-B14F-4D97-AF65-F5344CB8AC3E}">
        <p14:creationId xmlns:p14="http://schemas.microsoft.com/office/powerpoint/2010/main" val="2268698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0945277-59AA-4EAD-9771-9FAA72950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6247" y="246612"/>
            <a:ext cx="5620794" cy="63647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FE2BC3-032C-48D8-B758-4D0600ED4846}"/>
              </a:ext>
            </a:extLst>
          </p:cNvPr>
          <p:cNvSpPr txBox="1"/>
          <p:nvPr/>
        </p:nvSpPr>
        <p:spPr>
          <a:xfrm>
            <a:off x="639346" y="2749097"/>
            <a:ext cx="2202975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uk-UA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Букет</a:t>
            </a:r>
          </a:p>
        </p:txBody>
      </p:sp>
    </p:spTree>
    <p:extLst>
      <p:ext uri="{BB962C8B-B14F-4D97-AF65-F5344CB8AC3E}">
        <p14:creationId xmlns:p14="http://schemas.microsoft.com/office/powerpoint/2010/main" val="21750394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533A30-BE32-46B1-A9C0-EB8E5CFAB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667" y="269602"/>
            <a:ext cx="5506341" cy="61148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C35ED2-8723-4086-BF56-7EEB71666BDE}"/>
              </a:ext>
            </a:extLst>
          </p:cNvPr>
          <p:cNvSpPr txBox="1"/>
          <p:nvPr/>
        </p:nvSpPr>
        <p:spPr>
          <a:xfrm>
            <a:off x="598828" y="2933547"/>
            <a:ext cx="2856423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uk-UA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Паркан</a:t>
            </a:r>
          </a:p>
        </p:txBody>
      </p:sp>
    </p:spTree>
    <p:extLst>
      <p:ext uri="{BB962C8B-B14F-4D97-AF65-F5344CB8AC3E}">
        <p14:creationId xmlns:p14="http://schemas.microsoft.com/office/powerpoint/2010/main" val="3015484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A13DE07B-A9F0-411B-88FA-215C461159CB}"/>
              </a:ext>
            </a:extLst>
          </p:cNvPr>
          <p:cNvSpPr/>
          <p:nvPr/>
        </p:nvSpPr>
        <p:spPr>
          <a:xfrm>
            <a:off x="4564170" y="285095"/>
            <a:ext cx="30636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ІІ частина</a:t>
            </a: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9D6D4E38-B553-4BCB-9374-7E2FBB9163D2}"/>
              </a:ext>
            </a:extLst>
          </p:cNvPr>
          <p:cNvSpPr/>
          <p:nvPr/>
        </p:nvSpPr>
        <p:spPr>
          <a:xfrm>
            <a:off x="744979" y="2159855"/>
            <a:ext cx="9192236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Впізнай слово-аналогію за малюнком</a:t>
            </a:r>
          </a:p>
        </p:txBody>
      </p:sp>
    </p:spTree>
    <p:extLst>
      <p:ext uri="{BB962C8B-B14F-4D97-AF65-F5344CB8AC3E}">
        <p14:creationId xmlns:p14="http://schemas.microsoft.com/office/powerpoint/2010/main" val="38421472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69A33FB-63C4-4D8A-BBB6-D98326401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434" y="213081"/>
            <a:ext cx="5108891" cy="64318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4372E0-11E0-4D6A-95E0-DCA050073E35}"/>
              </a:ext>
            </a:extLst>
          </p:cNvPr>
          <p:cNvSpPr txBox="1"/>
          <p:nvPr/>
        </p:nvSpPr>
        <p:spPr>
          <a:xfrm>
            <a:off x="6096000" y="3073706"/>
            <a:ext cx="2355132" cy="10156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uk-UA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Сонце</a:t>
            </a:r>
          </a:p>
        </p:txBody>
      </p:sp>
    </p:spTree>
    <p:extLst>
      <p:ext uri="{BB962C8B-B14F-4D97-AF65-F5344CB8AC3E}">
        <p14:creationId xmlns:p14="http://schemas.microsoft.com/office/powerpoint/2010/main" val="134664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D9CE0F2-08A5-4576-90AB-289DF951A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26" y="383784"/>
            <a:ext cx="5452116" cy="60904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5AE0CC-3582-4673-BFD6-6B285346BADA}"/>
              </a:ext>
            </a:extLst>
          </p:cNvPr>
          <p:cNvSpPr txBox="1"/>
          <p:nvPr/>
        </p:nvSpPr>
        <p:spPr>
          <a:xfrm>
            <a:off x="6377786" y="2677099"/>
            <a:ext cx="3267048" cy="110799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uk-UA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Веселка</a:t>
            </a:r>
          </a:p>
        </p:txBody>
      </p:sp>
    </p:spTree>
    <p:extLst>
      <p:ext uri="{BB962C8B-B14F-4D97-AF65-F5344CB8AC3E}">
        <p14:creationId xmlns:p14="http://schemas.microsoft.com/office/powerpoint/2010/main" val="409404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1F25FB-C2C0-4BB4-871C-B83459248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452" y="267653"/>
            <a:ext cx="5317335" cy="63769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F9CBE0-4240-47E5-BE58-9239781F2A54}"/>
              </a:ext>
            </a:extLst>
          </p:cNvPr>
          <p:cNvSpPr txBox="1"/>
          <p:nvPr/>
        </p:nvSpPr>
        <p:spPr>
          <a:xfrm>
            <a:off x="6096000" y="2502665"/>
            <a:ext cx="3853940" cy="110799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uk-UA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Виноград</a:t>
            </a:r>
          </a:p>
        </p:txBody>
      </p:sp>
    </p:spTree>
    <p:extLst>
      <p:ext uri="{BB962C8B-B14F-4D97-AF65-F5344CB8AC3E}">
        <p14:creationId xmlns:p14="http://schemas.microsoft.com/office/powerpoint/2010/main" val="2431593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9C84D1-7E20-4005-98BF-C9FF3CC6E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77" y="359398"/>
            <a:ext cx="5493846" cy="61392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14BC20-8F9C-49F7-A7A1-93F327254CDE}"/>
              </a:ext>
            </a:extLst>
          </p:cNvPr>
          <p:cNvSpPr txBox="1"/>
          <p:nvPr/>
        </p:nvSpPr>
        <p:spPr>
          <a:xfrm>
            <a:off x="6573275" y="2681383"/>
            <a:ext cx="2048510" cy="10156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uk-UA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Зірка</a:t>
            </a:r>
          </a:p>
        </p:txBody>
      </p:sp>
    </p:spTree>
    <p:extLst>
      <p:ext uri="{BB962C8B-B14F-4D97-AF65-F5344CB8AC3E}">
        <p14:creationId xmlns:p14="http://schemas.microsoft.com/office/powerpoint/2010/main" val="2873389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0B9F11-95CD-486D-9990-F03124432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347" y="267950"/>
            <a:ext cx="5572749" cy="6322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191B38-D219-4875-A0D2-69BA5E4B88A6}"/>
              </a:ext>
            </a:extLst>
          </p:cNvPr>
          <p:cNvSpPr txBox="1"/>
          <p:nvPr/>
        </p:nvSpPr>
        <p:spPr>
          <a:xfrm>
            <a:off x="6265905" y="2613690"/>
            <a:ext cx="3721981" cy="10156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uk-UA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Полуниця</a:t>
            </a:r>
          </a:p>
        </p:txBody>
      </p:sp>
    </p:spTree>
    <p:extLst>
      <p:ext uri="{BB962C8B-B14F-4D97-AF65-F5344CB8AC3E}">
        <p14:creationId xmlns:p14="http://schemas.microsoft.com/office/powerpoint/2010/main" val="26005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47ACDC-971C-4DEC-AD6E-8FD0F48DE7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6" t="1519" r="35521"/>
          <a:stretch/>
        </p:blipFill>
        <p:spPr>
          <a:xfrm>
            <a:off x="406400" y="243840"/>
            <a:ext cx="4053840" cy="6350000"/>
          </a:xfrm>
          <a:prstGeom prst="rect">
            <a:avLst/>
          </a:prstGeom>
          <a:ln w="12700">
            <a:solidFill>
              <a:schemeClr val="tx2">
                <a:lumMod val="75000"/>
                <a:lumOff val="25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454A04-1E24-47BB-9A61-12A38D66943A}"/>
              </a:ext>
            </a:extLst>
          </p:cNvPr>
          <p:cNvSpPr txBox="1"/>
          <p:nvPr/>
        </p:nvSpPr>
        <p:spPr>
          <a:xfrm>
            <a:off x="4572000" y="337432"/>
            <a:ext cx="2111027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Водоспад</a:t>
            </a:r>
          </a:p>
        </p:txBody>
      </p:sp>
      <p:cxnSp>
        <p:nvCxnSpPr>
          <p:cNvPr id="8" name="Пряма зі стрілкою 7">
            <a:extLst>
              <a:ext uri="{FF2B5EF4-FFF2-40B4-BE49-F238E27FC236}">
                <a16:creationId xmlns:a16="http://schemas.microsoft.com/office/drawing/2014/main" id="{20415181-40B7-4064-852B-F7E56900352D}"/>
              </a:ext>
            </a:extLst>
          </p:cNvPr>
          <p:cNvCxnSpPr>
            <a:cxnSpLocks/>
          </p:cNvCxnSpPr>
          <p:nvPr/>
        </p:nvCxnSpPr>
        <p:spPr>
          <a:xfrm flipH="1">
            <a:off x="2296160" y="769420"/>
            <a:ext cx="2249314" cy="5005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0D03384-25AF-4AB9-A35D-7C3C2F238FC9}"/>
              </a:ext>
            </a:extLst>
          </p:cNvPr>
          <p:cNvSpPr txBox="1"/>
          <p:nvPr/>
        </p:nvSpPr>
        <p:spPr>
          <a:xfrm>
            <a:off x="5411998" y="1067293"/>
            <a:ext cx="1368003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Море</a:t>
            </a:r>
            <a:r>
              <a:rPr lang="uk-UA" dirty="0"/>
              <a:t> </a:t>
            </a:r>
          </a:p>
        </p:txBody>
      </p:sp>
      <p:cxnSp>
        <p:nvCxnSpPr>
          <p:cNvPr id="12" name="Пряма зі стрілкою 11">
            <a:extLst>
              <a:ext uri="{FF2B5EF4-FFF2-40B4-BE49-F238E27FC236}">
                <a16:creationId xmlns:a16="http://schemas.microsoft.com/office/drawing/2014/main" id="{68ECDE40-077C-42AE-9906-B75503C4C192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1239520" y="406401"/>
            <a:ext cx="4172478" cy="98405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521FD99-87C7-46B8-8365-A978796F0993}"/>
              </a:ext>
            </a:extLst>
          </p:cNvPr>
          <p:cNvSpPr txBox="1"/>
          <p:nvPr/>
        </p:nvSpPr>
        <p:spPr>
          <a:xfrm>
            <a:off x="6279922" y="1817764"/>
            <a:ext cx="1284326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Диня</a:t>
            </a:r>
          </a:p>
        </p:txBody>
      </p:sp>
      <p:cxnSp>
        <p:nvCxnSpPr>
          <p:cNvPr id="16" name="Пряма зі стрілкою 15">
            <a:extLst>
              <a:ext uri="{FF2B5EF4-FFF2-40B4-BE49-F238E27FC236}">
                <a16:creationId xmlns:a16="http://schemas.microsoft.com/office/drawing/2014/main" id="{44FEB11D-C5F6-41A8-BE19-6786E33A52BC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2600960" y="3769901"/>
            <a:ext cx="4026617" cy="238154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B348991-09C5-4595-9BC0-7F81A45AC229}"/>
              </a:ext>
            </a:extLst>
          </p:cNvPr>
          <p:cNvSpPr txBox="1"/>
          <p:nvPr/>
        </p:nvSpPr>
        <p:spPr>
          <a:xfrm>
            <a:off x="6807700" y="2617123"/>
            <a:ext cx="1314462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Поїзд</a:t>
            </a:r>
          </a:p>
        </p:txBody>
      </p:sp>
      <p:cxnSp>
        <p:nvCxnSpPr>
          <p:cNvPr id="21" name="Пряма зі стрілкою 20">
            <a:extLst>
              <a:ext uri="{FF2B5EF4-FFF2-40B4-BE49-F238E27FC236}">
                <a16:creationId xmlns:a16="http://schemas.microsoft.com/office/drawing/2014/main" id="{35C75201-8209-4141-9966-D16AABAE0795}"/>
              </a:ext>
            </a:extLst>
          </p:cNvPr>
          <p:cNvCxnSpPr>
            <a:cxnSpLocks/>
            <a:stCxn id="19" idx="1"/>
          </p:cNvCxnSpPr>
          <p:nvPr/>
        </p:nvCxnSpPr>
        <p:spPr>
          <a:xfrm flipH="1">
            <a:off x="2296160" y="2940289"/>
            <a:ext cx="4511540" cy="173301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2DDD14B-91FA-4E16-8342-BC96B6765A1B}"/>
              </a:ext>
            </a:extLst>
          </p:cNvPr>
          <p:cNvSpPr txBox="1"/>
          <p:nvPr/>
        </p:nvSpPr>
        <p:spPr>
          <a:xfrm>
            <a:off x="6627577" y="3446735"/>
            <a:ext cx="1190839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Гори</a:t>
            </a:r>
          </a:p>
        </p:txBody>
      </p:sp>
      <p:cxnSp>
        <p:nvCxnSpPr>
          <p:cNvPr id="25" name="Пряма зі стрілкою 24">
            <a:extLst>
              <a:ext uri="{FF2B5EF4-FFF2-40B4-BE49-F238E27FC236}">
                <a16:creationId xmlns:a16="http://schemas.microsoft.com/office/drawing/2014/main" id="{D8A50FC4-26C8-483C-9F29-8ADC352E10A7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2197250" y="2140930"/>
            <a:ext cx="4082672" cy="195062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1D7CC59-FD7C-4FC6-B3FA-9A7BB33B1BF1}"/>
              </a:ext>
            </a:extLst>
          </p:cNvPr>
          <p:cNvSpPr txBox="1"/>
          <p:nvPr/>
        </p:nvSpPr>
        <p:spPr>
          <a:xfrm>
            <a:off x="5233899" y="4193192"/>
            <a:ext cx="2079159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Цукерки</a:t>
            </a:r>
            <a:r>
              <a:rPr lang="uk-UA" b="1" dirty="0"/>
              <a:t> </a:t>
            </a:r>
          </a:p>
        </p:txBody>
      </p:sp>
      <p:cxnSp>
        <p:nvCxnSpPr>
          <p:cNvPr id="32" name="Пряма зі стрілкою 31">
            <a:extLst>
              <a:ext uri="{FF2B5EF4-FFF2-40B4-BE49-F238E27FC236}">
                <a16:creationId xmlns:a16="http://schemas.microsoft.com/office/drawing/2014/main" id="{A40F2C50-99F0-4800-B393-A9DD0CDEA05F}"/>
              </a:ext>
            </a:extLst>
          </p:cNvPr>
          <p:cNvCxnSpPr>
            <a:cxnSpLocks/>
            <a:stCxn id="30" idx="1"/>
          </p:cNvCxnSpPr>
          <p:nvPr/>
        </p:nvCxnSpPr>
        <p:spPr>
          <a:xfrm flipH="1" flipV="1">
            <a:off x="2433321" y="2329864"/>
            <a:ext cx="2800578" cy="218649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4BD76BA1-C2E7-4A74-8243-6E2F417C15EF}"/>
              </a:ext>
            </a:extLst>
          </p:cNvPr>
          <p:cNvSpPr txBox="1"/>
          <p:nvPr/>
        </p:nvSpPr>
        <p:spPr>
          <a:xfrm>
            <a:off x="4572000" y="5077809"/>
            <a:ext cx="3681264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Повітряний змій</a:t>
            </a:r>
          </a:p>
        </p:txBody>
      </p:sp>
      <p:cxnSp>
        <p:nvCxnSpPr>
          <p:cNvPr id="36" name="Пряма зі стрілкою 35">
            <a:extLst>
              <a:ext uri="{FF2B5EF4-FFF2-40B4-BE49-F238E27FC236}">
                <a16:creationId xmlns:a16="http://schemas.microsoft.com/office/drawing/2014/main" id="{28063A24-5682-41FB-A135-B01BB4BDBE5F}"/>
              </a:ext>
            </a:extLst>
          </p:cNvPr>
          <p:cNvCxnSpPr>
            <a:cxnSpLocks/>
            <a:stCxn id="34" idx="1"/>
          </p:cNvCxnSpPr>
          <p:nvPr/>
        </p:nvCxnSpPr>
        <p:spPr>
          <a:xfrm flipH="1" flipV="1">
            <a:off x="1452880" y="1703953"/>
            <a:ext cx="3119120" cy="36970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647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4" grpId="0" animBg="1"/>
      <p:bldP spid="19" grpId="0" animBg="1"/>
      <p:bldP spid="23" grpId="0" animBg="1"/>
      <p:bldP spid="30" grpId="0" animBg="1"/>
      <p:bldP spid="3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A22BFD7-983A-4FFD-A26C-5D665EF91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525" y="249660"/>
            <a:ext cx="5041829" cy="63586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D31417-8665-485B-97EB-9416DD136C39}"/>
              </a:ext>
            </a:extLst>
          </p:cNvPr>
          <p:cNvSpPr txBox="1"/>
          <p:nvPr/>
        </p:nvSpPr>
        <p:spPr>
          <a:xfrm>
            <a:off x="5811520" y="2540000"/>
            <a:ext cx="1871025" cy="10156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uk-UA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Їжак</a:t>
            </a:r>
          </a:p>
        </p:txBody>
      </p:sp>
    </p:spTree>
    <p:extLst>
      <p:ext uri="{BB962C8B-B14F-4D97-AF65-F5344CB8AC3E}">
        <p14:creationId xmlns:p14="http://schemas.microsoft.com/office/powerpoint/2010/main" val="235691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3528B3A-7D52-4CD7-9116-8F1F0AC02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706" y="243564"/>
            <a:ext cx="5114987" cy="63708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970D02-6A29-425C-B222-46219EB5BC76}"/>
              </a:ext>
            </a:extLst>
          </p:cNvPr>
          <p:cNvSpPr txBox="1"/>
          <p:nvPr/>
        </p:nvSpPr>
        <p:spPr>
          <a:xfrm>
            <a:off x="5923280" y="2413337"/>
            <a:ext cx="2202975" cy="10156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uk-UA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Букет</a:t>
            </a:r>
          </a:p>
        </p:txBody>
      </p:sp>
    </p:spTree>
    <p:extLst>
      <p:ext uri="{BB962C8B-B14F-4D97-AF65-F5344CB8AC3E}">
        <p14:creationId xmlns:p14="http://schemas.microsoft.com/office/powerpoint/2010/main" val="158570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78F64AB-0D54-40CD-88DF-669FCF0AD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378" y="371591"/>
            <a:ext cx="5121084" cy="61148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7576EC-E7CF-4D2E-A6B7-D2FD27147E24}"/>
              </a:ext>
            </a:extLst>
          </p:cNvPr>
          <p:cNvSpPr txBox="1"/>
          <p:nvPr/>
        </p:nvSpPr>
        <p:spPr>
          <a:xfrm>
            <a:off x="5842000" y="2612628"/>
            <a:ext cx="2856423" cy="10156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uk-UA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Паркан</a:t>
            </a:r>
          </a:p>
        </p:txBody>
      </p:sp>
    </p:spTree>
    <p:extLst>
      <p:ext uri="{BB962C8B-B14F-4D97-AF65-F5344CB8AC3E}">
        <p14:creationId xmlns:p14="http://schemas.microsoft.com/office/powerpoint/2010/main" val="82905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3FF52BAA-C0A5-43D3-A339-71C7401B2C07}"/>
              </a:ext>
            </a:extLst>
          </p:cNvPr>
          <p:cNvSpPr/>
          <p:nvPr/>
        </p:nvSpPr>
        <p:spPr>
          <a:xfrm>
            <a:off x="4238320" y="250597"/>
            <a:ext cx="32480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ІІІ частина</a:t>
            </a: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0A2946C0-7114-4776-A786-58F6E3928035}"/>
              </a:ext>
            </a:extLst>
          </p:cNvPr>
          <p:cNvSpPr/>
          <p:nvPr/>
        </p:nvSpPr>
        <p:spPr>
          <a:xfrm>
            <a:off x="1026758" y="1433175"/>
            <a:ext cx="349384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cs typeface="Times New Roman" panose="02020603050405020304" pitchFamily="18" charset="0"/>
              </a:rPr>
              <a:t>Перевірка знань</a:t>
            </a: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25A47687-F280-4C47-921C-5E5ADCB7ED65}"/>
              </a:ext>
            </a:extLst>
          </p:cNvPr>
          <p:cNvSpPr/>
          <p:nvPr/>
        </p:nvSpPr>
        <p:spPr>
          <a:xfrm>
            <a:off x="341523" y="2598003"/>
            <a:ext cx="9915181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Пригадай, </a:t>
            </a:r>
          </a:p>
          <a:p>
            <a:pPr algn="ctr"/>
            <a:r>
              <a:rPr lang="uk-UA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що було на малюнку, </a:t>
            </a:r>
          </a:p>
          <a:p>
            <a:pPr algn="ctr"/>
            <a:r>
              <a:rPr lang="uk-UA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словом</a:t>
            </a:r>
          </a:p>
        </p:txBody>
      </p:sp>
    </p:spTree>
    <p:extLst>
      <p:ext uri="{BB962C8B-B14F-4D97-AF65-F5344CB8AC3E}">
        <p14:creationId xmlns:p14="http://schemas.microsoft.com/office/powerpoint/2010/main" val="18941472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1F1B8B3-DD4D-44B1-AE5B-ACDD5EE13401}"/>
              </a:ext>
            </a:extLst>
          </p:cNvPr>
          <p:cNvSpPr txBox="1"/>
          <p:nvPr/>
        </p:nvSpPr>
        <p:spPr>
          <a:xfrm>
            <a:off x="772160" y="2682240"/>
            <a:ext cx="2355132" cy="10156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uk-UA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Сонце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4BDE9F7-A404-4436-9F1A-37BCE9EF2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1554" y="213081"/>
            <a:ext cx="5108891" cy="643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54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C037947-DB69-4437-97A3-484600362EBC}"/>
              </a:ext>
            </a:extLst>
          </p:cNvPr>
          <p:cNvSpPr txBox="1"/>
          <p:nvPr/>
        </p:nvSpPr>
        <p:spPr>
          <a:xfrm>
            <a:off x="1016000" y="2235200"/>
            <a:ext cx="2988960" cy="10156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uk-UA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Веселка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6ED6C9-1E4B-404D-A60A-1C07AEDD6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2925" y="383784"/>
            <a:ext cx="4865030" cy="609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59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DFDF0E3-7434-4FC5-8FCB-9F69B8F5734D}"/>
              </a:ext>
            </a:extLst>
          </p:cNvPr>
          <p:cNvSpPr txBox="1"/>
          <p:nvPr/>
        </p:nvSpPr>
        <p:spPr>
          <a:xfrm>
            <a:off x="548640" y="2413337"/>
            <a:ext cx="3522118" cy="10156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uk-UA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Виноград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435DB6-D372-497A-A276-64D88A5BA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2933" y="240515"/>
            <a:ext cx="4682134" cy="637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5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5B9982-6E9F-4EF8-8A5F-10D23A55014F}"/>
              </a:ext>
            </a:extLst>
          </p:cNvPr>
          <p:cNvSpPr txBox="1"/>
          <p:nvPr/>
        </p:nvSpPr>
        <p:spPr>
          <a:xfrm>
            <a:off x="731520" y="2326640"/>
            <a:ext cx="2048510" cy="10156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uk-UA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Зірка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E588C4-2220-4050-93E3-6636E8876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0" y="359398"/>
            <a:ext cx="4949123" cy="613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10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A05604-D814-4B0F-9D04-ACDCA8F0EA91}"/>
              </a:ext>
            </a:extLst>
          </p:cNvPr>
          <p:cNvSpPr txBox="1"/>
          <p:nvPr/>
        </p:nvSpPr>
        <p:spPr>
          <a:xfrm>
            <a:off x="355600" y="2611120"/>
            <a:ext cx="3721981" cy="10156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uk-UA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Полуниця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562EE56-4418-4555-A225-D22082FF8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6312" y="267950"/>
            <a:ext cx="5084505" cy="632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602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79D1BBA-BB69-4FFA-93A7-4A38696FB2E0}"/>
              </a:ext>
            </a:extLst>
          </p:cNvPr>
          <p:cNvSpPr txBox="1"/>
          <p:nvPr/>
        </p:nvSpPr>
        <p:spPr>
          <a:xfrm>
            <a:off x="629920" y="2413337"/>
            <a:ext cx="1871025" cy="10156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uk-UA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Їжак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A2A4CF7-4C4A-4DC0-B512-972C874F0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1" y="249660"/>
            <a:ext cx="5416514" cy="635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49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09B20D-AD42-4C40-BC65-5D5ED55A99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785" b="85196"/>
          <a:stretch/>
        </p:blipFill>
        <p:spPr>
          <a:xfrm>
            <a:off x="276251" y="113709"/>
            <a:ext cx="2141909" cy="95938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FB2BA8-3033-4BD1-9AD2-53109ECD94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277" y="1076960"/>
            <a:ext cx="1658256" cy="96325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A71FFA-B4E3-496A-8401-CE8A59A343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22" t="83628" r="38340"/>
          <a:stretch/>
        </p:blipFill>
        <p:spPr>
          <a:xfrm>
            <a:off x="3119120" y="117575"/>
            <a:ext cx="1493520" cy="95938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F0354B-2F76-4BE0-9B05-0AFE1CBA34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0218" y="1076960"/>
            <a:ext cx="1542422" cy="96325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9FAF5B5-362E-45EB-971B-5F29C7BDEC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56" t="12326" r="60350" b="72811"/>
          <a:stretch/>
        </p:blipFill>
        <p:spPr>
          <a:xfrm>
            <a:off x="5443688" y="113709"/>
            <a:ext cx="1708951" cy="96325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F8EA844-08DC-45C8-8481-CCB86E718B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0235" y="1076960"/>
            <a:ext cx="3426249" cy="96934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698EDFD-EE7B-47E4-BE8C-6FC00D4E8C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403" t="46473" r="35181" b="35812"/>
          <a:stretch/>
        </p:blipFill>
        <p:spPr>
          <a:xfrm>
            <a:off x="436880" y="2280919"/>
            <a:ext cx="1820653" cy="114808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650BC9E-D168-4D8D-9B1E-DE3152B468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223" y="3567134"/>
            <a:ext cx="1639966" cy="96325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E9FF335-36AA-4FF1-A3FC-8AFDCF83F4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65" t="60269" r="31922" b="22956"/>
          <a:stretch/>
        </p:blipFill>
        <p:spPr>
          <a:xfrm>
            <a:off x="2952353" y="2330744"/>
            <a:ext cx="1639967" cy="108712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93C0CC7-74A9-4015-A004-E24E2105F9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7968" y="3567133"/>
            <a:ext cx="1664352" cy="96325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E7B3CB0-CA7E-4539-AEB7-3DD80A945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339" t="28664" r="31051" b="57760"/>
          <a:stretch/>
        </p:blipFill>
        <p:spPr>
          <a:xfrm>
            <a:off x="5512672" y="2341879"/>
            <a:ext cx="1639967" cy="108712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A449185-4152-4785-8853-ECF15984D1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5436" y="3537669"/>
            <a:ext cx="2365453" cy="96934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D5D9D30-C9E1-4660-A523-FB668986E3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52" t="13707" r="50000" b="67715"/>
          <a:stretch/>
        </p:blipFill>
        <p:spPr>
          <a:xfrm>
            <a:off x="2824480" y="4679652"/>
            <a:ext cx="944880" cy="120396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9BE2716-5191-498D-9699-C720182793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69360" y="4920361"/>
            <a:ext cx="2450804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03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E0A869E-E8C4-47D3-A81D-F158384BCC81}"/>
              </a:ext>
            </a:extLst>
          </p:cNvPr>
          <p:cNvSpPr txBox="1"/>
          <p:nvPr/>
        </p:nvSpPr>
        <p:spPr>
          <a:xfrm>
            <a:off x="670560" y="2326640"/>
            <a:ext cx="2202975" cy="10156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uk-UA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Букет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AFAC7B9-8DE8-49AC-831E-CC79CA73C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3120" y="243564"/>
            <a:ext cx="5280373" cy="637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85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850D55A-7634-4F56-84F7-C56E5BCDCD62}"/>
              </a:ext>
            </a:extLst>
          </p:cNvPr>
          <p:cNvSpPr txBox="1"/>
          <p:nvPr/>
        </p:nvSpPr>
        <p:spPr>
          <a:xfrm>
            <a:off x="650240" y="2413337"/>
            <a:ext cx="2856423" cy="10156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uk-UA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Паркан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029DA7-DE69-4DC1-9002-581D4C824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9863" y="371591"/>
            <a:ext cx="5121084" cy="611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hlinkClick r:id="rId2"/>
            <a:extLst>
              <a:ext uri="{FF2B5EF4-FFF2-40B4-BE49-F238E27FC236}">
                <a16:creationId xmlns:a16="http://schemas.microsoft.com/office/drawing/2014/main" id="{FF79356F-8CDD-4EB9-82F0-6062D74D7C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240" y="0"/>
            <a:ext cx="5425440" cy="5323840"/>
          </a:xfrm>
          <a:prstGeom prst="rect">
            <a:avLst/>
          </a:prstGeom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B9DA971F-7BE9-4E19-813D-1C660456E57A}"/>
              </a:ext>
            </a:extLst>
          </p:cNvPr>
          <p:cNvSpPr/>
          <p:nvPr/>
        </p:nvSpPr>
        <p:spPr>
          <a:xfrm>
            <a:off x="2875280" y="5095240"/>
            <a:ext cx="7172960" cy="457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https://learningapps.org/display?v=p099v6gmn23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275403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808BE000-F5E3-4E1C-A263-995084D5521B}"/>
              </a:ext>
            </a:extLst>
          </p:cNvPr>
          <p:cNvSpPr/>
          <p:nvPr/>
        </p:nvSpPr>
        <p:spPr>
          <a:xfrm>
            <a:off x="0" y="2115997"/>
            <a:ext cx="1106739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Знайди можливі аналогії між малюнком та словом</a:t>
            </a:r>
            <a:endParaRPr lang="uk-UA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2A10553F-A02F-48E3-AB2B-A1EBAE04050B}"/>
              </a:ext>
            </a:extLst>
          </p:cNvPr>
          <p:cNvSpPr/>
          <p:nvPr/>
        </p:nvSpPr>
        <p:spPr>
          <a:xfrm>
            <a:off x="3868067" y="476383"/>
            <a:ext cx="28793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І частина</a:t>
            </a:r>
          </a:p>
        </p:txBody>
      </p:sp>
    </p:spTree>
    <p:extLst>
      <p:ext uri="{BB962C8B-B14F-4D97-AF65-F5344CB8AC3E}">
        <p14:creationId xmlns:p14="http://schemas.microsoft.com/office/powerpoint/2010/main" val="19750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F78392-1690-441A-A44C-0B3C3C906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7564" y="100828"/>
            <a:ext cx="5108891" cy="64257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2E069E-30F5-49C6-BB40-E28CF6EDF3DE}"/>
              </a:ext>
            </a:extLst>
          </p:cNvPr>
          <p:cNvSpPr txBox="1"/>
          <p:nvPr/>
        </p:nvSpPr>
        <p:spPr>
          <a:xfrm>
            <a:off x="424339" y="2805868"/>
            <a:ext cx="2355132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uk-UA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Сонце</a:t>
            </a:r>
          </a:p>
        </p:txBody>
      </p:sp>
    </p:spTree>
    <p:extLst>
      <p:ext uri="{BB962C8B-B14F-4D97-AF65-F5344CB8AC3E}">
        <p14:creationId xmlns:p14="http://schemas.microsoft.com/office/powerpoint/2010/main" val="291921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337E5E7-6D23-41DA-900F-4889DC13D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0651" y="363356"/>
            <a:ext cx="5316241" cy="60904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6FA896-42CA-41C4-A414-1EAE22D47EE7}"/>
              </a:ext>
            </a:extLst>
          </p:cNvPr>
          <p:cNvSpPr txBox="1"/>
          <p:nvPr/>
        </p:nvSpPr>
        <p:spPr>
          <a:xfrm>
            <a:off x="522727" y="2900741"/>
            <a:ext cx="2988960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uk-UA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Веселка</a:t>
            </a:r>
          </a:p>
        </p:txBody>
      </p:sp>
    </p:spTree>
    <p:extLst>
      <p:ext uri="{BB962C8B-B14F-4D97-AF65-F5344CB8AC3E}">
        <p14:creationId xmlns:p14="http://schemas.microsoft.com/office/powerpoint/2010/main" val="1219429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18A7ECC-7EC9-4CD4-BDAB-5AB8BFDDF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7258" y="440675"/>
            <a:ext cx="5267392" cy="61914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123648-2E5B-4B89-AFFF-1D3C5410224F}"/>
              </a:ext>
            </a:extLst>
          </p:cNvPr>
          <p:cNvSpPr txBox="1"/>
          <p:nvPr/>
        </p:nvSpPr>
        <p:spPr>
          <a:xfrm>
            <a:off x="226352" y="2921168"/>
            <a:ext cx="3522118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uk-UA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Виноград</a:t>
            </a:r>
          </a:p>
        </p:txBody>
      </p:sp>
    </p:spTree>
    <p:extLst>
      <p:ext uri="{BB962C8B-B14F-4D97-AF65-F5344CB8AC3E}">
        <p14:creationId xmlns:p14="http://schemas.microsoft.com/office/powerpoint/2010/main" val="1777411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327C07-CD83-461B-B7AF-2021BE347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5397" y="249228"/>
            <a:ext cx="5343181" cy="61392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41B6F7-9ED5-4363-927D-FAAEEACE9A55}"/>
              </a:ext>
            </a:extLst>
          </p:cNvPr>
          <p:cNvSpPr txBox="1"/>
          <p:nvPr/>
        </p:nvSpPr>
        <p:spPr>
          <a:xfrm>
            <a:off x="568102" y="2810998"/>
            <a:ext cx="2048510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uk-UA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Зірка</a:t>
            </a:r>
          </a:p>
        </p:txBody>
      </p:sp>
    </p:spTree>
    <p:extLst>
      <p:ext uri="{BB962C8B-B14F-4D97-AF65-F5344CB8AC3E}">
        <p14:creationId xmlns:p14="http://schemas.microsoft.com/office/powerpoint/2010/main" val="4226899990"/>
      </p:ext>
    </p:extLst>
  </p:cSld>
  <p:clrMapOvr>
    <a:masterClrMapping/>
  </p:clrMapOvr>
</p:sld>
</file>

<file path=ppt/theme/theme1.xml><?xml version="1.0" encoding="utf-8"?>
<a:theme xmlns:a="http://schemas.openxmlformats.org/drawingml/2006/main" name="PunchcardVTI">
  <a:themeElements>
    <a:clrScheme name="Punchcard">
      <a:dk1>
        <a:srgbClr val="000000"/>
      </a:dk1>
      <a:lt1>
        <a:srgbClr val="FFFFFF"/>
      </a:lt1>
      <a:dk2>
        <a:srgbClr val="00224B"/>
      </a:dk2>
      <a:lt2>
        <a:srgbClr val="EFF0EF"/>
      </a:lt2>
      <a:accent1>
        <a:srgbClr val="00B2F3"/>
      </a:accent1>
      <a:accent2>
        <a:srgbClr val="0471CC"/>
      </a:accent2>
      <a:accent3>
        <a:srgbClr val="14BBA9"/>
      </a:accent3>
      <a:accent4>
        <a:srgbClr val="8BB93B"/>
      </a:accent4>
      <a:accent5>
        <a:srgbClr val="EC970C"/>
      </a:accent5>
      <a:accent6>
        <a:srgbClr val="F55822"/>
      </a:accent6>
      <a:hlink>
        <a:srgbClr val="008EE6"/>
      </a:hlink>
      <a:folHlink>
        <a:srgbClr val="808C8E"/>
      </a:folHlink>
    </a:clrScheme>
    <a:fontScheme name="Punchcard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unchcardVTI" id="{C7262591-AF98-8F48-B56D-6342D2439B1A}" vid="{261D9F73-974A-B14E-9EAF-4871CCA60BB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4162</TotalTime>
  <Words>84</Words>
  <Application>Microsoft Office PowerPoint</Application>
  <PresentationFormat>Широкий екран</PresentationFormat>
  <Paragraphs>46</Paragraphs>
  <Slides>31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31</vt:i4>
      </vt:variant>
    </vt:vector>
  </HeadingPairs>
  <TitlesOfParts>
    <vt:vector size="35" baseType="lpstr">
      <vt:lpstr>Arial</vt:lpstr>
      <vt:lpstr>Neue Haas Grotesk Text Pro</vt:lpstr>
      <vt:lpstr>Times New Roman</vt:lpstr>
      <vt:lpstr>PunchcardVTI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Gyrocopter_UA</dc:creator>
  <cp:lastModifiedBy>Наталия Соха</cp:lastModifiedBy>
  <cp:revision>54</cp:revision>
  <dcterms:created xsi:type="dcterms:W3CDTF">2023-06-25T19:20:13Z</dcterms:created>
  <dcterms:modified xsi:type="dcterms:W3CDTF">2023-07-03T10:10:39Z</dcterms:modified>
</cp:coreProperties>
</file>