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73" r:id="rId5"/>
    <p:sldId id="260" r:id="rId6"/>
    <p:sldId id="262" r:id="rId7"/>
    <p:sldId id="264" r:id="rId8"/>
    <p:sldId id="279" r:id="rId9"/>
    <p:sldId id="271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425" y="1927860"/>
            <a:ext cx="9455150" cy="3002280"/>
          </a:xfrm>
        </p:spPr>
        <p:txBody>
          <a:bodyPr>
            <a:normAutofit fontScale="90000"/>
          </a:bodyPr>
          <a:lstStyle/>
          <a:p>
            <a: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Презентація на тему : “Аналіз основних засобів”</a:t>
            </a:r>
            <a:b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br>
              <a:rPr lang="uk-UA" altLang="en-US" sz="5335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endParaRPr lang="uk-UA" altLang="en-US" sz="5335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448935" y="1106170"/>
            <a:ext cx="560578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</a:p>
          <a:p>
            <a:pPr algn="ctr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1.Завдання та інформаційна база економічного аналізу.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2.Аналіз наявності та структури основних засобів.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3.Аналіз руху та технічного стану основних засобів.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4.Аналіз ефективності використання основних засобів.</a:t>
            </a:r>
          </a:p>
        </p:txBody>
      </p:sp>
      <p:pic>
        <p:nvPicPr>
          <p:cNvPr id="107" name="Замещающее содержимое 10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80085"/>
            <a:ext cx="3643630" cy="6177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673350" y="281940"/>
            <a:ext cx="6845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 терміни та поняття: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224915" y="1594485"/>
            <a:ext cx="583946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засоби – матеріальні активи, які перебувають у розпорядженні підприємства для використання в процесі виробництва, здачі в оренду або для здійснення адміністративних і соціально-культурних функцій, очікуваний строк корисного використання яких становить більше одного року.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Виробничі основні засоби – функціонують у сфері матеріального виробництва підприємства.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1915" y="1594485"/>
            <a:ext cx="4789805" cy="5263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29590" y="390525"/>
            <a:ext cx="55975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Невиробничі основні засоби – це засобі невиробничої сфери (житлові будинки, об’єкти соціально-культурної й побутового призначення, які перебувають на балансі підприємства).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основних засобів – співвідношення окремих груп основних фондів.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1955800"/>
            <a:ext cx="6064250" cy="490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618355" y="798195"/>
            <a:ext cx="726440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Активна частина основних виробничих засобів – це та частина основних виробничих фондів, яка бере безпосередню участь у виробничому процесі та характеризує виробничі можнасті підприємства й завдяки цьому забезпечує належний обсяг та якість продукції (робіт, послуг). До активної частини основних фондів належать машини й устаткування (силові і робочі машини та устаткування, вимірювальні й регулюючі прилади і пристрої, лабораторне устаткування), обчислювальну техніку, яка використовується в автоматизованих системах управління технологічними процесами, інші машини й устаткування, а також транспортні засоби.</a:t>
            </a:r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92580"/>
            <a:ext cx="4808220" cy="5265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244475"/>
            <a:ext cx="6831330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оновлення – відображає інтенсивність оновлення основних засобів і обчислюється як відношення вартості основних засобів, що надійшли за відповідний період до вартості основних засобів на кінець року.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уведення – обчислюється як відношення введених у дію основних засобів до вартості основних засобів на кінець року.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вибуття – характеризує ступінь інтенсивності вибуття основних засобів з виробництва й обчислюється як відношення вартості вибулих за звітний період основних засобів до вартості основних засобів на початок року.</a:t>
            </a:r>
          </a:p>
        </p:txBody>
      </p:sp>
      <p:pic>
        <p:nvPicPr>
          <p:cNvPr id="106" name="Замещающее содержимое 105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0330" y="355600"/>
            <a:ext cx="5508625" cy="6104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27685" y="675005"/>
            <a:ext cx="713930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зношеності – визначається як відношення суми зношеності за відповідний період до початкової вартості цих основних засобів.</a:t>
            </a:r>
          </a:p>
          <a:p>
            <a:pPr algn="l"/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придатності – обчислюється як відношення залишкової вартості основних засобів до їх початкової вартості.</a:t>
            </a:r>
          </a:p>
          <a:p>
            <a:pPr algn="l"/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Фондоозброєність – це відношення середньорічної вартості промислово- виробничих фондів до середньоспискової чисельності робітників.</a:t>
            </a:r>
          </a:p>
          <a:p>
            <a:pPr algn="l"/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Технічна озброєність праці – визначається відношенням вартості активної частини виробничого устаткування до середньоспискової чисельності робітників.</a:t>
            </a:r>
          </a:p>
        </p:txBody>
      </p:sp>
      <p:pic>
        <p:nvPicPr>
          <p:cNvPr id="108" name="Замещающее содержимое 107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7895" y="1146810"/>
            <a:ext cx="4904105" cy="5711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828030" y="613410"/>
            <a:ext cx="617474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Фондовіддача – це відношення обсягу продукції (робіт, послуг) до середньорічної вартості основних виробничих фондів підприємства.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Фондомісткість – це показник, обернений до фондовіддачі. Він характеризує вартість основних виробничих фондів, яка припадає на одиницю вартості продукції (робіт, послуг).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Рентабельність основних виробничих засобів – це відношення чистого прибутку до середньорічної вартості основних фондів.</a:t>
            </a:r>
          </a:p>
        </p:txBody>
      </p:sp>
      <p:pic>
        <p:nvPicPr>
          <p:cNvPr id="110" name="Замещающее содержимое 10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0" y="1148715"/>
            <a:ext cx="7306310" cy="570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3343275" y="151765"/>
            <a:ext cx="869378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Контрольні запитання:</a:t>
            </a:r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1.Якими джерелами інформації необхідно користуватися при аналізі забезпеченості та використання основних засобів?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2.Як проводиться аналіз динаміки та структури основних засобів?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3.Як пов’язана структура основних засобів з виробничою потужністю?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4.За допомогою яких показників надається характеристика стану та руху основних засобів?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5.Які показники характеризують забезпеченість підприємства основними засобами та як вони розраховуються?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6.Через які показники можна оцінити вплив науково-технічного прогресу на обсяг виробництва?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7.Як розраховується віддача та які чинники впливають на її зміну?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8.Назвіть порядок розрахунку впливу основних засобі на обсяг реалізації продукції.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9.Які основні завдання треба вирішити при проведенні аналізу основних засобів?</a:t>
            </a: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10.Навести основні факторні моделі віддачі основних засобів.</a:t>
            </a:r>
          </a:p>
        </p:txBody>
      </p:sp>
      <p:pic>
        <p:nvPicPr>
          <p:cNvPr id="3" name="Замещающее содержимое 2"/>
          <p:cNvPicPr>
            <a:picLocks noGrp="1"/>
          </p:cNvPicPr>
          <p:nvPr>
            <p:ph sz="half" idx="2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9476" r="25932"/>
          <a:stretch>
            <a:fillRect/>
          </a:stretch>
        </p:blipFill>
        <p:spPr>
          <a:xfrm>
            <a:off x="0" y="1040765"/>
            <a:ext cx="3215640" cy="5817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Широкоэкранный</PresentationFormat>
  <Paragraphs>44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Brush Script MT</vt:lpstr>
      <vt:lpstr>Calibri</vt:lpstr>
      <vt:lpstr>Calibri Light</vt:lpstr>
      <vt:lpstr>Тема Office</vt:lpstr>
      <vt:lpstr>Презентація на тему : “Аналіз основних засобів”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legion noutbuk</cp:lastModifiedBy>
  <cp:revision>6</cp:revision>
  <dcterms:created xsi:type="dcterms:W3CDTF">2021-04-14T06:18:00Z</dcterms:created>
  <dcterms:modified xsi:type="dcterms:W3CDTF">2021-12-30T04:48:42Z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00E24AE9CD2E4DED96D414F3A1A7CBC3</vt:lpwstr>
  </property>
  <property fmtid="{D5CDD505-2E9C-101B-9397-08002B2CF9AE}" pid="3" name="KSOProductBuildVer">
    <vt:lpwstr>1049-11.2.0.10382</vt:lpwstr>
  </property>
</Properties>
</file>