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EEBA-4E3C-490D-8C81-DFE919F6F24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BFDF-96F0-439E-9363-A88075AA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6" y="575529"/>
            <a:ext cx="11845614" cy="47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3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52" y="599708"/>
            <a:ext cx="12309952" cy="190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94" y="2508738"/>
            <a:ext cx="6341032" cy="1530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905" y="4039332"/>
            <a:ext cx="7395800" cy="1282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1" y="5007218"/>
            <a:ext cx="11994555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136"/>
            <a:ext cx="11707382" cy="742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91871" cy="1127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46" y="2236909"/>
            <a:ext cx="10073717" cy="1263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82" y="3500071"/>
            <a:ext cx="9419181" cy="19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7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75" y="329344"/>
            <a:ext cx="11286625" cy="1291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75" y="1620947"/>
            <a:ext cx="10393944" cy="441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40" y="6318006"/>
            <a:ext cx="9906813" cy="5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330810"/>
            <a:ext cx="9964206" cy="145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2" y="1992923"/>
            <a:ext cx="10515600" cy="3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1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4" y="110841"/>
            <a:ext cx="11033471" cy="958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73" y="1058549"/>
            <a:ext cx="10451411" cy="1481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74" y="2539687"/>
            <a:ext cx="10444439" cy="2890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68" y="5429792"/>
            <a:ext cx="11288020" cy="11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2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310"/>
            <a:ext cx="11284674" cy="110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2" y="1917474"/>
            <a:ext cx="10997262" cy="742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02" y="2824331"/>
            <a:ext cx="10147782" cy="1138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277" y="3962400"/>
            <a:ext cx="7565231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02" y="4934513"/>
            <a:ext cx="9944830" cy="8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4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29" y="126024"/>
            <a:ext cx="7056942" cy="1718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96" y="1726773"/>
            <a:ext cx="4371975" cy="129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132" y="3022173"/>
            <a:ext cx="6992302" cy="12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351" y="312493"/>
            <a:ext cx="6842877" cy="1375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1" y="1390650"/>
            <a:ext cx="9989095" cy="1633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157" y="2766280"/>
            <a:ext cx="7509071" cy="1614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540" y="3819342"/>
            <a:ext cx="6418304" cy="1161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2" y="5030208"/>
            <a:ext cx="11017744" cy="8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47" y="633047"/>
            <a:ext cx="11181407" cy="3130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60" y="3763841"/>
            <a:ext cx="5306979" cy="1700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60" y="5226660"/>
            <a:ext cx="4824565" cy="12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876" y="1175603"/>
            <a:ext cx="6939559" cy="1380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17" y="2915382"/>
            <a:ext cx="8311830" cy="1070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84" y="203149"/>
            <a:ext cx="4822354" cy="1225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969" y="3985845"/>
            <a:ext cx="8194437" cy="2039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091" y="5774714"/>
            <a:ext cx="2692739" cy="10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28" y="299304"/>
            <a:ext cx="9241002" cy="1904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3" y="2485292"/>
            <a:ext cx="11318099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05" y="1053612"/>
            <a:ext cx="6803413" cy="16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9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err="1" smtClean="0"/>
              <a:t>Тепловий</a:t>
            </a:r>
            <a:r>
              <a:rPr lang="ru-RU" dirty="0" smtClean="0"/>
              <a:t> баланс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89" y="1286608"/>
            <a:ext cx="10421011" cy="808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43" y="2340585"/>
            <a:ext cx="9327065" cy="171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243" y="4056185"/>
            <a:ext cx="869156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5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6" y="0"/>
            <a:ext cx="10999636" cy="1789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05" y="1789967"/>
            <a:ext cx="9666337" cy="1615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416" y="3406652"/>
            <a:ext cx="5402113" cy="17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2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8" y="252045"/>
            <a:ext cx="6859832" cy="6171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89" y="252045"/>
            <a:ext cx="5036528" cy="1259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24" y="991514"/>
            <a:ext cx="3363057" cy="11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59" y="284171"/>
            <a:ext cx="3938588" cy="1857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06" y="1987949"/>
            <a:ext cx="5819094" cy="1905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007" y="4032055"/>
            <a:ext cx="4946040" cy="1341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28" y="5512093"/>
            <a:ext cx="3546965" cy="905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21" y="3727313"/>
            <a:ext cx="2944185" cy="4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78" y="636710"/>
            <a:ext cx="3735215" cy="1192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881" y="1617784"/>
            <a:ext cx="7222722" cy="1694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171" y="3312501"/>
            <a:ext cx="5970326" cy="1500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421" y="4767995"/>
            <a:ext cx="9399634" cy="15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95" y="410673"/>
            <a:ext cx="4248551" cy="167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41" y="2086707"/>
            <a:ext cx="7664552" cy="1981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46" y="3844436"/>
            <a:ext cx="10546542" cy="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412" y="0"/>
            <a:ext cx="5500887" cy="1469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29" y="1151059"/>
            <a:ext cx="11116906" cy="50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63" y="332276"/>
            <a:ext cx="6360798" cy="1262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950" y="1771284"/>
            <a:ext cx="6225023" cy="130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181" y="3248392"/>
            <a:ext cx="9308857" cy="1595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246" y="4844196"/>
            <a:ext cx="7606725" cy="14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9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40" y="368910"/>
            <a:ext cx="8646772" cy="1624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544" y="1992923"/>
            <a:ext cx="6815328" cy="148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6" y="2985720"/>
            <a:ext cx="7013028" cy="1633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667" y="4618891"/>
            <a:ext cx="5076918" cy="12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53" y="0"/>
            <a:ext cx="6236406" cy="167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56" y="1502019"/>
            <a:ext cx="8944999" cy="1944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68" y="3930904"/>
            <a:ext cx="11177432" cy="20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6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25" y="168518"/>
            <a:ext cx="9492639" cy="3254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52" y="3423137"/>
            <a:ext cx="9816507" cy="18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3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64" y="434487"/>
            <a:ext cx="7674952" cy="5845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844" y="434487"/>
            <a:ext cx="4922861" cy="878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67" y="1592872"/>
            <a:ext cx="5336239" cy="1150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816" y="2556310"/>
            <a:ext cx="3020852" cy="934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679" y="5485439"/>
            <a:ext cx="4009814" cy="11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3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4" y="461596"/>
            <a:ext cx="11170632" cy="1015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543" y="1477108"/>
            <a:ext cx="12305543" cy="1485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274" y="3150577"/>
            <a:ext cx="3709256" cy="1186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63" y="4525474"/>
            <a:ext cx="8002468" cy="1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3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0" y="354622"/>
            <a:ext cx="9550627" cy="5366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70" y="5344256"/>
            <a:ext cx="5425178" cy="1220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501" y="1394313"/>
            <a:ext cx="3484709" cy="1347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876" y="2602339"/>
            <a:ext cx="3845958" cy="13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3" y="890470"/>
            <a:ext cx="12215443" cy="49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6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65" y="711353"/>
            <a:ext cx="4610432" cy="1655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97" y="348241"/>
            <a:ext cx="6513419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65" y="3697092"/>
            <a:ext cx="10467676" cy="21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970"/>
            <a:ext cx="11904279" cy="2655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169"/>
          <a:stretch/>
        </p:blipFill>
        <p:spPr>
          <a:xfrm>
            <a:off x="1093469" y="3474719"/>
            <a:ext cx="8482529" cy="12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08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9" y="63816"/>
            <a:ext cx="9201670" cy="4170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7" y="4233861"/>
            <a:ext cx="4662484" cy="1356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369" y="4233861"/>
            <a:ext cx="4968819" cy="1332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283" y="5594512"/>
            <a:ext cx="8278025" cy="12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2884"/>
            <a:ext cx="6096000" cy="714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" y="937259"/>
            <a:ext cx="3061427" cy="3268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7238"/>
            <a:ext cx="6701762" cy="6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06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" y="341947"/>
            <a:ext cx="10880287" cy="2561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3189922"/>
            <a:ext cx="7466959" cy="9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69" y="383198"/>
            <a:ext cx="10810405" cy="1093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33" y="1477108"/>
            <a:ext cx="10614056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9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"/>
            <a:ext cx="12016529" cy="2826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1826"/>
            <a:ext cx="11423298" cy="24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3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56247"/>
            <a:ext cx="4485217" cy="246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9" y="3186112"/>
            <a:ext cx="5188961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39115"/>
            <a:ext cx="6171613" cy="641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180963"/>
            <a:ext cx="5176529" cy="1815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89" y="2996428"/>
            <a:ext cx="7421383" cy="1202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694" y="3989935"/>
            <a:ext cx="2813686" cy="17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3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" y="268604"/>
            <a:ext cx="9012746" cy="691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" y="1000124"/>
            <a:ext cx="3103563" cy="971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0767"/>
            <a:ext cx="5850288" cy="1396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8127"/>
            <a:ext cx="5455837" cy="2809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182" y="1949766"/>
            <a:ext cx="3022608" cy="762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8450" y="1836418"/>
            <a:ext cx="605790" cy="1181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0841" y="2864304"/>
            <a:ext cx="724853" cy="1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424" y="420564"/>
            <a:ext cx="5133365" cy="1455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7" y="1550377"/>
            <a:ext cx="10475590" cy="1239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013" y="3005504"/>
            <a:ext cx="10297714" cy="1635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378" y="4709746"/>
            <a:ext cx="2145124" cy="1862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866" y="5172808"/>
            <a:ext cx="1959733" cy="13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06" y="542192"/>
            <a:ext cx="11986994" cy="1310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200"/>
            <a:ext cx="11599096" cy="1668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711" y="3926701"/>
            <a:ext cx="7581674" cy="821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185" y="5340594"/>
            <a:ext cx="3705556" cy="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410" y="-58753"/>
            <a:ext cx="7199705" cy="3672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8" y="3739005"/>
            <a:ext cx="2980225" cy="596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4" y="4294188"/>
            <a:ext cx="2988459" cy="586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4" y="4754594"/>
            <a:ext cx="3384672" cy="823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74" y="5577893"/>
            <a:ext cx="5587794" cy="6208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585" y="3890748"/>
            <a:ext cx="2906735" cy="6055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420" y="4567910"/>
            <a:ext cx="3105900" cy="8088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357" y="5376738"/>
            <a:ext cx="3248025" cy="7660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2295" y="6198759"/>
            <a:ext cx="5979705" cy="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2" y="0"/>
            <a:ext cx="7958433" cy="1671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23" y="1671271"/>
            <a:ext cx="11748629" cy="934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197" y="2861346"/>
            <a:ext cx="3368372" cy="962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622" y="4079263"/>
            <a:ext cx="6902630" cy="17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34" y="191599"/>
            <a:ext cx="6168508" cy="1168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83" y="1359877"/>
            <a:ext cx="9676376" cy="1051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288" y="2411657"/>
            <a:ext cx="10210565" cy="1386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488" y="3798277"/>
            <a:ext cx="4655829" cy="1582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48" y="4896949"/>
            <a:ext cx="3447481" cy="990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888" y="5887183"/>
            <a:ext cx="8089513" cy="6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Широкоэкранный</PresentationFormat>
  <Paragraphs>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Тепловий баланс процесу горіння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MOVCHAN</dc:creator>
  <cp:lastModifiedBy>MOVCHAN</cp:lastModifiedBy>
  <cp:revision>22</cp:revision>
  <dcterms:created xsi:type="dcterms:W3CDTF">2023-11-06T07:50:48Z</dcterms:created>
  <dcterms:modified xsi:type="dcterms:W3CDTF">2023-11-06T12:42:36Z</dcterms:modified>
</cp:coreProperties>
</file>