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94" r:id="rId3"/>
    <p:sldId id="295" r:id="rId4"/>
    <p:sldId id="271" r:id="rId5"/>
    <p:sldId id="285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237" autoAdjust="0"/>
  </p:normalViewPr>
  <p:slideViewPr>
    <p:cSldViewPr>
      <p:cViewPr varScale="1">
        <p:scale>
          <a:sx n="59" d="100"/>
          <a:sy n="59" d="100"/>
        </p:scale>
        <p:origin x="1500" y="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3B63CC-7290-40AE-A8EA-957342AE2617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D9A1FC-D5DA-46B5-B602-CFEC5D9F2448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12310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Щасливі студенти або учні дивляться навчальний вебінар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744753" y="1160036"/>
            <a:ext cx="777686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kern="100" dirty="0" err="1">
                <a:latin typeface="Bahnschrift SemiLight Condensed" pitchFamily="34" charset="0"/>
                <a:ea typeface="Droid Sans Fallback"/>
              </a:rPr>
              <a:t>Цифровий</a:t>
            </a:r>
            <a:r>
              <a:rPr lang="ru-RU" sz="4400" b="1" kern="100" dirty="0">
                <a:latin typeface="Bahnschrift SemiLight Condensed" pitchFamily="34" charset="0"/>
                <a:ea typeface="Droid Sans Fallback"/>
              </a:rPr>
              <a:t> </a:t>
            </a:r>
            <a:r>
              <a:rPr lang="ru-RU" sz="4400" b="1" kern="100" dirty="0" err="1">
                <a:latin typeface="Bahnschrift SemiLight Condensed" pitchFamily="34" charset="0"/>
                <a:ea typeface="Droid Sans Fallback"/>
              </a:rPr>
              <a:t>імідж</a:t>
            </a:r>
            <a:r>
              <a:rPr lang="ru-RU" sz="4400" b="1" kern="100" dirty="0">
                <a:latin typeface="Bahnschrift SemiLight Condensed" pitchFamily="34" charset="0"/>
                <a:ea typeface="Droid Sans Fallback"/>
              </a:rPr>
              <a:t> педагога</a:t>
            </a:r>
            <a:endParaRPr lang="ru-RU" sz="4400" dirty="0">
              <a:latin typeface="Bahnschrift SemiLight Condensed" pitchFamily="34" charset="0"/>
            </a:endParaRPr>
          </a:p>
        </p:txBody>
      </p:sp>
      <p:pic>
        <p:nvPicPr>
          <p:cNvPr id="7" name="Рисунок 6" descr="Z:\01 ОСВІТНІ ПРОГРАМИ\Зразки\Брендбук\logotipi\Логотипи\png\Логотип-колір.pn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100392" y="260648"/>
            <a:ext cx="803910" cy="739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2" descr="签字 签到">
            <a:extLst>
              <a:ext uri="{FF2B5EF4-FFF2-40B4-BE49-F238E27FC236}">
                <a16:creationId xmlns:a16="http://schemas.microsoft.com/office/drawing/2014/main" id="{8811A412-6BD9-C5CA-819B-8FEBF330C0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1556792"/>
            <a:ext cx="4968552" cy="4968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28100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Icon Of A Book #11197 - Free Icons Library">
            <a:extLst>
              <a:ext uri="{FF2B5EF4-FFF2-40B4-BE49-F238E27FC236}">
                <a16:creationId xmlns:a16="http://schemas.microsoft.com/office/drawing/2014/main" id="{7558EDB6-0284-E5E1-1E57-6BF422020AF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189" r="4209" b="19575"/>
          <a:stretch/>
        </p:blipFill>
        <p:spPr bwMode="auto">
          <a:xfrm>
            <a:off x="1600839" y="2780928"/>
            <a:ext cx="5942321" cy="39227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66607" y="1268760"/>
            <a:ext cx="8810786" cy="1512168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457200" algn="just">
              <a:buNone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Метою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навчальної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дисципліни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Цифровий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імідж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педагога»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є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цифрової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компетентності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шляхом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удосконалення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навичок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цифрової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освіти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цифрової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грамотності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практичної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цифровими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інструментами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освітньому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процесі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закладу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освіти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48623" y="345651"/>
            <a:ext cx="823980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b="1" dirty="0">
                <a:solidFill>
                  <a:prstClr val="black"/>
                </a:solidFill>
                <a:latin typeface="Bahnschrift SemiLight Condensed" pitchFamily="34" charset="0"/>
                <a:cs typeface="Times New Roman" pitchFamily="18" charset="0"/>
              </a:rPr>
              <a:t>Мета </a:t>
            </a:r>
            <a:r>
              <a:rPr lang="ru-RU" sz="3200" b="1" dirty="0" err="1">
                <a:solidFill>
                  <a:prstClr val="black"/>
                </a:solidFill>
                <a:latin typeface="Bahnschrift SemiLight Condensed" pitchFamily="34" charset="0"/>
                <a:cs typeface="Times New Roman" pitchFamily="18" charset="0"/>
              </a:rPr>
              <a:t>навчальної</a:t>
            </a:r>
            <a:r>
              <a:rPr lang="ru-RU" sz="3200" b="1" dirty="0">
                <a:solidFill>
                  <a:prstClr val="black"/>
                </a:solidFill>
                <a:latin typeface="Bahnschrift SemiLight Condensed" pitchFamily="34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prstClr val="black"/>
                </a:solidFill>
                <a:latin typeface="Bahnschrift SemiLight Condensed" pitchFamily="34" charset="0"/>
                <a:cs typeface="Times New Roman" pitchFamily="18" charset="0"/>
              </a:rPr>
              <a:t>дисципліни</a:t>
            </a:r>
            <a:r>
              <a:rPr lang="ru-RU" sz="3200" b="1" dirty="0">
                <a:solidFill>
                  <a:prstClr val="black"/>
                </a:solidFill>
                <a:latin typeface="Bahnschrift SemiLight Condensed" pitchFamily="34" charset="0"/>
                <a:cs typeface="Times New Roman" pitchFamily="18" charset="0"/>
              </a:rPr>
              <a:t> «</a:t>
            </a:r>
            <a:r>
              <a:rPr lang="ru-RU" sz="3200" b="1" dirty="0" err="1">
                <a:solidFill>
                  <a:prstClr val="black"/>
                </a:solidFill>
                <a:latin typeface="Bahnschrift SemiLight Condensed" pitchFamily="34" charset="0"/>
                <a:cs typeface="Times New Roman" pitchFamily="18" charset="0"/>
              </a:rPr>
              <a:t>Цифровий</a:t>
            </a:r>
            <a:r>
              <a:rPr lang="ru-RU" sz="3200" b="1" dirty="0">
                <a:solidFill>
                  <a:prstClr val="black"/>
                </a:solidFill>
                <a:latin typeface="Bahnschrift SemiLight Condensed" pitchFamily="34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prstClr val="black"/>
                </a:solidFill>
                <a:latin typeface="Bahnschrift SemiLight Condensed" pitchFamily="34" charset="0"/>
                <a:cs typeface="Times New Roman" pitchFamily="18" charset="0"/>
              </a:rPr>
              <a:t>імідж</a:t>
            </a:r>
            <a:r>
              <a:rPr lang="ru-RU" sz="3200" b="1" dirty="0">
                <a:solidFill>
                  <a:prstClr val="black"/>
                </a:solidFill>
                <a:latin typeface="Bahnschrift SemiLight Condensed" pitchFamily="34" charset="0"/>
                <a:cs typeface="Times New Roman" pitchFamily="18" charset="0"/>
              </a:rPr>
              <a:t> педагога» </a:t>
            </a:r>
            <a:endParaRPr lang="uk-UA" sz="3200" b="1" dirty="0">
              <a:solidFill>
                <a:srgbClr val="7030A0"/>
              </a:solidFill>
              <a:cs typeface="Times New Roman" pitchFamily="18" charset="0"/>
            </a:endParaRPr>
          </a:p>
        </p:txBody>
      </p:sp>
      <p:pic>
        <p:nvPicPr>
          <p:cNvPr id="4" name="Рисунок 3" descr="Z:\01 ОСВІТНІ ПРОГРАМИ\Зразки\Брендбук\logotipi\Логотипи\png\Логотип-колір.pn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191467" y="207242"/>
            <a:ext cx="803910" cy="739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897714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A8C5CD-F31C-9D3A-769B-A89D75477F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Проектне навчання">
            <a:extLst>
              <a:ext uri="{FF2B5EF4-FFF2-40B4-BE49-F238E27FC236}">
                <a16:creationId xmlns:a16="http://schemas.microsoft.com/office/drawing/2014/main" id="{B87F7267-AA01-BA9F-AC2C-04E8CFA3D8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3960578"/>
            <a:ext cx="4176464" cy="2897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Содержимое 2">
            <a:extLst>
              <a:ext uri="{FF2B5EF4-FFF2-40B4-BE49-F238E27FC236}">
                <a16:creationId xmlns:a16="http://schemas.microsoft.com/office/drawing/2014/main" id="{750D4F88-B1A6-B3C3-7D21-4EA51F1FE5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607" y="1233547"/>
            <a:ext cx="8810786" cy="3495852"/>
          </a:xfrm>
          <a:noFill/>
          <a:ln>
            <a:noFill/>
          </a:ln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uk-UA" sz="2000" b="1" i="1" dirty="0">
                <a:solidFill>
                  <a:srgbClr val="7030A0"/>
                </a:solidFill>
              </a:rPr>
              <a:t>Завдання навчальної дисципліни «Цифровий </a:t>
            </a:r>
            <a:r>
              <a:rPr lang="uk-UA" sz="2000" b="1" i="1" dirty="0" err="1">
                <a:solidFill>
                  <a:srgbClr val="7030A0"/>
                </a:solidFill>
              </a:rPr>
              <a:t>імдж</a:t>
            </a:r>
            <a:r>
              <a:rPr lang="uk-UA" sz="2000" b="1" i="1" dirty="0">
                <a:solidFill>
                  <a:srgbClr val="7030A0"/>
                </a:solidFill>
              </a:rPr>
              <a:t> педагога»: </a:t>
            </a:r>
          </a:p>
          <a:p>
            <a:pPr marL="0" indent="450000" algn="just">
              <a:buFont typeface="Wingdings" panose="05000000000000000000" pitchFamily="2" charset="2"/>
              <a:buChar char="ü"/>
            </a:pP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забезпечити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засвоєння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здобувачами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освіти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необхідних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теоретичних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цифрової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педагогіки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450000" algn="just">
              <a:buFont typeface="Wingdings" panose="05000000000000000000" pitchFamily="2" charset="2"/>
              <a:buChar char="ü"/>
            </a:pP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сформувати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здобувачів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освіти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загальні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уявлення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цифровий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імідж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педагога як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представлення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вчителя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в онлайн-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просторі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marL="0" indent="450000" algn="just">
              <a:buFont typeface="Wingdings" panose="05000000000000000000" pitchFamily="2" charset="2"/>
              <a:buChar char="ü"/>
            </a:pP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надати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знання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аспекти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цифрового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іміджу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особисті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професійні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); </a:t>
            </a:r>
          </a:p>
          <a:p>
            <a:pPr marL="0" indent="450000" algn="just">
              <a:buFont typeface="Wingdings" panose="05000000000000000000" pitchFamily="2" charset="2"/>
              <a:buChar char="ü"/>
            </a:pP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сформувати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практичні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навички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цифрових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сервісів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для 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створення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освітнього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контенту; </a:t>
            </a:r>
          </a:p>
          <a:p>
            <a:pPr marL="0" indent="450000" algn="just">
              <a:buFont typeface="Wingdings" panose="05000000000000000000" pitchFamily="2" charset="2"/>
              <a:buChar char="ü"/>
            </a:pP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викликати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інтерес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цифрових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технологій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для 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створення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цифрового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іміджу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3DB6417-9CED-B79F-8FB7-B179739F9E2C}"/>
              </a:ext>
            </a:extLst>
          </p:cNvPr>
          <p:cNvSpPr/>
          <p:nvPr/>
        </p:nvSpPr>
        <p:spPr>
          <a:xfrm>
            <a:off x="683568" y="204713"/>
            <a:ext cx="748883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b="1" dirty="0" err="1">
                <a:solidFill>
                  <a:prstClr val="black"/>
                </a:solidFill>
                <a:latin typeface="Bahnschrift SemiLight Condensed" pitchFamily="34" charset="0"/>
                <a:cs typeface="Times New Roman" pitchFamily="18" charset="0"/>
              </a:rPr>
              <a:t>Завдання</a:t>
            </a:r>
            <a:r>
              <a:rPr lang="ru-RU" sz="3200" b="1" dirty="0">
                <a:solidFill>
                  <a:prstClr val="black"/>
                </a:solidFill>
                <a:latin typeface="Bahnschrift SemiLight Condensed" pitchFamily="34" charset="0"/>
                <a:cs typeface="Times New Roman" pitchFamily="18" charset="0"/>
              </a:rPr>
              <a:t>  </a:t>
            </a:r>
            <a:r>
              <a:rPr lang="ru-RU" sz="3200" b="1" dirty="0" err="1">
                <a:solidFill>
                  <a:prstClr val="black"/>
                </a:solidFill>
                <a:latin typeface="Bahnschrift SemiLight Condensed" pitchFamily="34" charset="0"/>
                <a:cs typeface="Times New Roman" pitchFamily="18" charset="0"/>
              </a:rPr>
              <a:t>навчальної</a:t>
            </a:r>
            <a:r>
              <a:rPr lang="ru-RU" sz="3200" b="1" dirty="0">
                <a:solidFill>
                  <a:prstClr val="black"/>
                </a:solidFill>
                <a:latin typeface="Bahnschrift SemiLight Condensed" pitchFamily="34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prstClr val="black"/>
                </a:solidFill>
                <a:latin typeface="Bahnschrift SemiLight Condensed" pitchFamily="34" charset="0"/>
                <a:cs typeface="Times New Roman" pitchFamily="18" charset="0"/>
              </a:rPr>
              <a:t>дисципліни</a:t>
            </a:r>
            <a:r>
              <a:rPr lang="ru-RU" sz="3200" b="1" dirty="0">
                <a:solidFill>
                  <a:prstClr val="black"/>
                </a:solidFill>
                <a:latin typeface="Bahnschrift SemiLight Condensed" pitchFamily="34" charset="0"/>
                <a:cs typeface="Times New Roman" pitchFamily="18" charset="0"/>
              </a:rPr>
              <a:t>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b="1" dirty="0">
                <a:latin typeface="Bahnschrift Light Condensed" panose="020B0502040204020203" pitchFamily="34" charset="0"/>
                <a:cs typeface="Times New Roman" pitchFamily="18" charset="0"/>
              </a:rPr>
              <a:t>«</a:t>
            </a:r>
            <a:r>
              <a:rPr lang="ru-RU" sz="3200" b="1" dirty="0" err="1">
                <a:latin typeface="Bahnschrift Light Condensed" panose="020B0502040204020203" pitchFamily="34" charset="0"/>
                <a:cs typeface="Times New Roman" pitchFamily="18" charset="0"/>
              </a:rPr>
              <a:t>Цифровий</a:t>
            </a:r>
            <a:r>
              <a:rPr lang="ru-RU" sz="3200" b="1" dirty="0">
                <a:latin typeface="Bahnschrift Light Condensed" panose="020B0502040204020203" pitchFamily="34" charset="0"/>
                <a:cs typeface="Times New Roman" pitchFamily="18" charset="0"/>
              </a:rPr>
              <a:t> </a:t>
            </a:r>
            <a:r>
              <a:rPr lang="ru-RU" sz="3200" b="1" dirty="0" err="1">
                <a:latin typeface="Bahnschrift Light Condensed" panose="020B0502040204020203" pitchFamily="34" charset="0"/>
                <a:cs typeface="Times New Roman" pitchFamily="18" charset="0"/>
              </a:rPr>
              <a:t>імідж</a:t>
            </a:r>
            <a:r>
              <a:rPr lang="ru-RU" sz="3200" b="1" dirty="0">
                <a:latin typeface="Bahnschrift Light Condensed" panose="020B0502040204020203" pitchFamily="34" charset="0"/>
                <a:cs typeface="Times New Roman" pitchFamily="18" charset="0"/>
              </a:rPr>
              <a:t> педагога»</a:t>
            </a:r>
            <a:endParaRPr lang="uk-UA" sz="3200" b="1" dirty="0">
              <a:solidFill>
                <a:srgbClr val="7030A0"/>
              </a:solidFill>
              <a:latin typeface="Bahnschrift Light Condensed" panose="020B0502040204020203" pitchFamily="34" charset="0"/>
              <a:cs typeface="Times New Roman" pitchFamily="18" charset="0"/>
            </a:endParaRPr>
          </a:p>
        </p:txBody>
      </p:sp>
      <p:pic>
        <p:nvPicPr>
          <p:cNvPr id="4" name="Рисунок 3" descr="Z:\01 ОСВІТНІ ПРОГРАМИ\Зразки\Брендбук\logotipi\Логотипи\png\Логотип-колір.png">
            <a:extLst>
              <a:ext uri="{FF2B5EF4-FFF2-40B4-BE49-F238E27FC236}">
                <a16:creationId xmlns:a16="http://schemas.microsoft.com/office/drawing/2014/main" id="{CE4BD06C-BD0F-B59A-01F9-4FB7EFF13FC7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172400" y="204713"/>
            <a:ext cx="803910" cy="739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607665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Libro electrónico en la computadora portátil Biblioteca en línea ...">
            <a:extLst>
              <a:ext uri="{FF2B5EF4-FFF2-40B4-BE49-F238E27FC236}">
                <a16:creationId xmlns:a16="http://schemas.microsoft.com/office/drawing/2014/main" id="{71D0215D-89A9-9FAB-826D-4520F4DD3E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7978" y="943853"/>
            <a:ext cx="5888043" cy="5888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611560" y="741511"/>
            <a:ext cx="8187370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 зустрічі на заняттях!</a:t>
            </a:r>
            <a:endParaRPr lang="uk-UA" sz="54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9" name="Рисунок 8" descr="Z:\01 ОСВІТНІ ПРОГРАМИ\Зразки\Брендбук\logotipi\Логотипи\png\Логотип-колір.png">
            <a:extLst>
              <a:ext uri="{FF2B5EF4-FFF2-40B4-BE49-F238E27FC236}">
                <a16:creationId xmlns:a16="http://schemas.microsoft.com/office/drawing/2014/main" id="{C10EF17E-3079-4690-0226-AA18DD577A0F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172400" y="204713"/>
            <a:ext cx="803910" cy="739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915457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260448" y="855533"/>
            <a:ext cx="8675606" cy="477053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РЕКОМЕНДОВАНА ЛІТЕРАТУРА</a:t>
            </a:r>
            <a:endParaRPr kumimoji="0" lang="uk-UA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algn="just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</a:pP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algn="just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dirty="0"/>
              <a:t>Концепція розвитку штучного інтелекту в Україні : Розпорядження Кабінет Міністрів України від 2 грудня 2020 р. № 1556-р. Київ. </a:t>
            </a:r>
            <a:r>
              <a:rPr lang="en-US" sz="1600" dirty="0"/>
              <a:t>URL : https://zakon.rada.gov.ua/laws/show/1556-2020-%D1%80#n8 </a:t>
            </a:r>
            <a:endParaRPr lang="uk-UA" sz="1600" dirty="0"/>
          </a:p>
          <a:p>
            <a:pPr marL="342900" lvl="0" indent="-342900" algn="just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lang="uk-UA" sz="1600" dirty="0"/>
              <a:t>Волинець І.М. Особистісний імідж сучасного педагога загальноосвітнього навчального закладу. </a:t>
            </a:r>
            <a:r>
              <a:rPr lang="en-US" sz="1600" dirty="0"/>
              <a:t>URL : https://www.narodnaosvita.kiev.ua/?page_id=3922 </a:t>
            </a:r>
            <a:endParaRPr lang="uk-UA" sz="1600" dirty="0"/>
          </a:p>
          <a:p>
            <a:pPr marL="342900" lvl="0" indent="-342900" algn="just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lang="uk-UA" sz="1600" dirty="0" err="1"/>
              <a:t>Доценко</a:t>
            </a:r>
            <a:r>
              <a:rPr lang="uk-UA" sz="1600" dirty="0"/>
              <a:t> С., </a:t>
            </a:r>
            <a:r>
              <a:rPr lang="uk-UA" sz="1600" dirty="0" err="1"/>
              <a:t>Ворожбіт</a:t>
            </a:r>
            <a:r>
              <a:rPr lang="uk-UA" sz="1600" dirty="0"/>
              <a:t>-Горбатюк В., </a:t>
            </a:r>
            <a:r>
              <a:rPr lang="uk-UA" sz="1600" dirty="0" err="1"/>
              <a:t>Собченко</a:t>
            </a:r>
            <a:r>
              <a:rPr lang="uk-UA" sz="1600" dirty="0"/>
              <a:t> Т. (2021). Онлайн-безпека учасників освітнього процесу в умовах дистанційного і змішаного навчання : </a:t>
            </a:r>
            <a:r>
              <a:rPr lang="uk-UA" sz="1600" dirty="0" err="1"/>
              <a:t>навч</a:t>
            </a:r>
            <a:r>
              <a:rPr lang="uk-UA" sz="1600" dirty="0"/>
              <a:t>.-метод. </a:t>
            </a:r>
            <a:r>
              <a:rPr lang="uk-UA" sz="1600" dirty="0" err="1"/>
              <a:t>посіб</a:t>
            </a:r>
            <a:r>
              <a:rPr lang="uk-UA" sz="1600" dirty="0"/>
              <a:t>. Харків : Вид-во «Ранок». 198 с. </a:t>
            </a:r>
            <a:r>
              <a:rPr lang="en-US" sz="1600" dirty="0"/>
              <a:t>http://surl.li/npcwrt </a:t>
            </a:r>
            <a:endParaRPr lang="uk-UA" sz="1600" dirty="0"/>
          </a:p>
          <a:p>
            <a:pPr marL="342900" lvl="0" indent="-342900" algn="just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lang="uk-UA" sz="1600" dirty="0" err="1"/>
              <a:t>Проєкт</a:t>
            </a:r>
            <a:r>
              <a:rPr lang="uk-UA" sz="1600" dirty="0"/>
              <a:t> «</a:t>
            </a:r>
            <a:r>
              <a:rPr lang="uk-UA" sz="1600" dirty="0" err="1"/>
              <a:t>Інструктивно</a:t>
            </a:r>
            <a:r>
              <a:rPr lang="uk-UA" sz="1600" dirty="0"/>
              <a:t>-методичні рекомендації щодо запровадження та використання технологій штучного інтелекту в закладах загальної середньої освіти рекомендацій із використання ШІ в школах»: Міністерство цифрової трансформації України, Міністерство освіти і науки України. </a:t>
            </a:r>
            <a:r>
              <a:rPr lang="en-US" sz="1600" dirty="0"/>
              <a:t>URL : https://mon.gov.ua/storage/app/sites/1/news/2024/05/21/Instruktyvno.metodychni.rekomendatsiyi.shchodo.S HI.v.ZZSO-22.05.2024.pdf </a:t>
            </a:r>
            <a:endParaRPr lang="uk-UA" sz="1600" dirty="0"/>
          </a:p>
          <a:p>
            <a:pPr marL="342900" lvl="0" indent="-342900" algn="just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lang="uk-UA" sz="1600" dirty="0"/>
              <a:t>Опис цифрової компетентності педагогічного працівника. </a:t>
            </a:r>
            <a:r>
              <a:rPr lang="en-US" sz="1600" dirty="0"/>
              <a:t>URL: </a:t>
            </a:r>
            <a:r>
              <a:rPr lang="uk-UA" sz="1600" dirty="0"/>
              <a:t>Ел. збірник наукових праць ЗОІППО – № 3(55) – 2023 </a:t>
            </a:r>
            <a:r>
              <a:rPr lang="en-US" sz="1600" dirty="0"/>
              <a:t>https://elibrary.kubg.edu.ua/id/eprint/27905/1/digital%20comp%20teacher%20Morze.pdf)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 descr="Z:\01 ОСВІТНІ ПРОГРАМИ\Зразки\Брендбук\logotipi\Логотипи\png\Логотип-колір.pn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132144" y="116632"/>
            <a:ext cx="803910" cy="739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77256871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569</TotalTime>
  <Words>365</Words>
  <Application>Microsoft Office PowerPoint</Application>
  <PresentationFormat>Екран (4:3)</PresentationFormat>
  <Paragraphs>19</Paragraphs>
  <Slides>5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13" baseType="lpstr">
      <vt:lpstr>Arial</vt:lpstr>
      <vt:lpstr>Bahnschrift Light Condensed</vt:lpstr>
      <vt:lpstr>Bahnschrift SemiLight Condensed</vt:lpstr>
      <vt:lpstr>Calibri</vt:lpstr>
      <vt:lpstr>Impact</vt:lpstr>
      <vt:lpstr>Times New Roman</vt:lpstr>
      <vt:lpstr>Wingdings</vt:lpstr>
      <vt:lpstr>Тема Office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q</dc:creator>
  <cp:lastModifiedBy>Lego Foundation</cp:lastModifiedBy>
  <cp:revision>25</cp:revision>
  <dcterms:created xsi:type="dcterms:W3CDTF">2024-09-02T18:16:16Z</dcterms:created>
  <dcterms:modified xsi:type="dcterms:W3CDTF">2024-10-30T11:05:26Z</dcterms:modified>
</cp:coreProperties>
</file>