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1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7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163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7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9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5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4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5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0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2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6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7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7729-4918-48F5-856F-E46C338C973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6BB3E-E00A-4A67-8FD0-10AECC79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5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527" y="665018"/>
            <a:ext cx="9670473" cy="2844945"/>
          </a:xfrm>
        </p:spPr>
        <p:txBody>
          <a:bodyPr/>
          <a:lstStyle/>
          <a:p>
            <a:r>
              <a:rPr lang="ru-RU" b="1" dirty="0" smtClean="0"/>
              <a:t>ОРГАНІЗАЦІЯ РОБОТИ СЛУЖБИ ВОЛОНТЕРІВ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9963"/>
            <a:ext cx="10931236" cy="2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6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Мета курсу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dirty="0" err="1" smtClean="0"/>
              <a:t>ознайомлення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студентів</a:t>
            </a:r>
            <a:r>
              <a:rPr lang="ru-RU" sz="4800" dirty="0" smtClean="0"/>
              <a:t> </a:t>
            </a:r>
            <a:r>
              <a:rPr lang="ru-RU" sz="4800" dirty="0" err="1" smtClean="0"/>
              <a:t>із</a:t>
            </a:r>
            <a:r>
              <a:rPr lang="ru-RU" sz="4800" dirty="0" smtClean="0"/>
              <a:t> </a:t>
            </a:r>
            <a:r>
              <a:rPr lang="ru-RU" sz="4800" dirty="0" err="1" smtClean="0"/>
              <a:t>специфікою</a:t>
            </a:r>
            <a:r>
              <a:rPr lang="ru-RU" sz="4800" dirty="0" smtClean="0"/>
              <a:t> </a:t>
            </a:r>
            <a:r>
              <a:rPr lang="ru-RU" sz="4800" dirty="0" err="1" smtClean="0"/>
              <a:t>організації</a:t>
            </a:r>
            <a:r>
              <a:rPr lang="ru-RU" sz="4800" dirty="0" smtClean="0"/>
              <a:t> </a:t>
            </a:r>
            <a:r>
              <a:rPr lang="ru-RU" sz="4800" dirty="0" err="1" smtClean="0"/>
              <a:t>роботи</a:t>
            </a:r>
            <a:r>
              <a:rPr lang="ru-RU" sz="4800" dirty="0" smtClean="0"/>
              <a:t> </a:t>
            </a:r>
            <a:r>
              <a:rPr lang="ru-RU" sz="4800" dirty="0" err="1" smtClean="0"/>
              <a:t>волонтерів</a:t>
            </a:r>
            <a:r>
              <a:rPr lang="ru-RU" sz="4800" dirty="0" smtClean="0"/>
              <a:t> у </a:t>
            </a:r>
            <a:r>
              <a:rPr lang="ru-RU" sz="4800" dirty="0" err="1" smtClean="0"/>
              <a:t>соціальній</a:t>
            </a:r>
            <a:r>
              <a:rPr lang="ru-RU" sz="4800" dirty="0" smtClean="0"/>
              <a:t> </a:t>
            </a:r>
            <a:r>
              <a:rPr lang="ru-RU" sz="4800" dirty="0" err="1" smtClean="0"/>
              <a:t>сфері</a:t>
            </a:r>
            <a:r>
              <a:rPr lang="ru-RU" sz="4800" dirty="0" smtClean="0"/>
              <a:t>, </a:t>
            </a:r>
            <a:r>
              <a:rPr lang="ru-RU" sz="4800" dirty="0" err="1" smtClean="0"/>
              <a:t>залучення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волонтерів</a:t>
            </a:r>
            <a:r>
              <a:rPr lang="ru-RU" sz="4800" dirty="0" smtClean="0"/>
              <a:t> до </a:t>
            </a:r>
            <a:r>
              <a:rPr lang="ru-RU" sz="4800" dirty="0" err="1" smtClean="0"/>
              <a:t>роботи</a:t>
            </a:r>
            <a:r>
              <a:rPr lang="ru-RU" sz="4800" dirty="0" smtClean="0"/>
              <a:t> у </a:t>
            </a:r>
            <a:r>
              <a:rPr lang="ru-RU" sz="4800" dirty="0" err="1" smtClean="0"/>
              <a:t>сфері</a:t>
            </a:r>
            <a:r>
              <a:rPr lang="ru-RU" sz="4800" dirty="0" smtClean="0"/>
              <a:t> </a:t>
            </a:r>
            <a:r>
              <a:rPr lang="ru-RU" sz="4800" dirty="0" err="1" smtClean="0"/>
              <a:t>соціального</a:t>
            </a:r>
            <a:r>
              <a:rPr lang="ru-RU" sz="4800" dirty="0" smtClean="0"/>
              <a:t> </a:t>
            </a:r>
            <a:r>
              <a:rPr lang="ru-RU" sz="4800" dirty="0" err="1" smtClean="0"/>
              <a:t>захисту</a:t>
            </a:r>
            <a:r>
              <a:rPr lang="ru-RU" sz="4800" dirty="0" smtClean="0"/>
              <a:t>, </a:t>
            </a:r>
            <a:r>
              <a:rPr lang="ru-RU" sz="4800" dirty="0" err="1" smtClean="0"/>
              <a:t>соціальної</a:t>
            </a:r>
            <a:r>
              <a:rPr lang="ru-RU" sz="4800" dirty="0" smtClean="0"/>
              <a:t> </a:t>
            </a:r>
            <a:r>
              <a:rPr lang="ru-RU" sz="4800" dirty="0" err="1" smtClean="0"/>
              <a:t>допомоги</a:t>
            </a:r>
            <a:r>
              <a:rPr lang="ru-RU" sz="4800" dirty="0" smtClean="0"/>
              <a:t> </a:t>
            </a:r>
            <a:r>
              <a:rPr lang="ru-RU" sz="4800" dirty="0" err="1" smtClean="0"/>
              <a:t>різним</a:t>
            </a:r>
            <a:r>
              <a:rPr lang="ru-RU" sz="4800" dirty="0" smtClean="0"/>
              <a:t> </a:t>
            </a:r>
            <a:r>
              <a:rPr lang="ru-RU" sz="4800" dirty="0" err="1" smtClean="0"/>
              <a:t>верствам</a:t>
            </a:r>
            <a:r>
              <a:rPr lang="ru-RU" sz="4800" dirty="0" smtClean="0"/>
              <a:t> </a:t>
            </a:r>
            <a:r>
              <a:rPr lang="ru-RU" sz="4800" dirty="0" err="1" smtClean="0"/>
              <a:t>населення</a:t>
            </a:r>
            <a:r>
              <a:rPr lang="ru-RU" sz="4800" dirty="0" smtClean="0"/>
              <a:t>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4932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9752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курсу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073" y="1246909"/>
            <a:ext cx="10868891" cy="5153891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теоретичного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сутність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волонтерства,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молоді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волонтерської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як у державному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секторі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так і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недержавних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організаціях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волонтерської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причини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верствами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аналітичних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комунікативних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організаторських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вмінь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плану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Інтеграція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теоретичних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практичних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умінь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час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керівництва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волонтерів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Структура курсу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162639"/>
              </p:ext>
            </p:extLst>
          </p:nvPr>
        </p:nvGraphicFramePr>
        <p:xfrm>
          <a:off x="228602" y="1558635"/>
          <a:ext cx="10245435" cy="515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145">
                  <a:extLst>
                    <a:ext uri="{9D8B030D-6E8A-4147-A177-3AD203B41FA5}">
                      <a16:colId xmlns:a16="http://schemas.microsoft.com/office/drawing/2014/main" val="3143634967"/>
                    </a:ext>
                  </a:extLst>
                </a:gridCol>
                <a:gridCol w="3415145">
                  <a:extLst>
                    <a:ext uri="{9D8B030D-6E8A-4147-A177-3AD203B41FA5}">
                      <a16:colId xmlns:a16="http://schemas.microsoft.com/office/drawing/2014/main" val="2544838183"/>
                    </a:ext>
                  </a:extLst>
                </a:gridCol>
                <a:gridCol w="3415145">
                  <a:extLst>
                    <a:ext uri="{9D8B030D-6E8A-4147-A177-3AD203B41FA5}">
                      <a16:colId xmlns:a16="http://schemas.microsoft.com/office/drawing/2014/main" val="2978135903"/>
                    </a:ext>
                  </a:extLst>
                </a:gridCol>
              </a:tblGrid>
              <a:tr h="5153891">
                <a:tc>
                  <a:txBody>
                    <a:bodyPr/>
                    <a:lstStyle/>
                    <a:p>
                      <a:pPr algn="ctr"/>
                      <a:r>
                        <a:rPr lang="ru-RU" sz="3200" b="0" i="1" u="sng" dirty="0" err="1" smtClean="0"/>
                        <a:t>Розділ</a:t>
                      </a:r>
                      <a:r>
                        <a:rPr lang="ru-RU" sz="3200" dirty="0" smtClean="0"/>
                        <a:t> 1. </a:t>
                      </a:r>
                      <a:r>
                        <a:rPr lang="ru-RU" sz="3200" dirty="0" err="1" smtClean="0"/>
                        <a:t>Теоретичні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основи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становлення</a:t>
                      </a:r>
                      <a:r>
                        <a:rPr lang="ru-RU" sz="3200" dirty="0" smtClean="0"/>
                        <a:t> та </a:t>
                      </a:r>
                      <a:r>
                        <a:rPr lang="ru-RU" sz="3200" dirty="0" err="1" smtClean="0"/>
                        <a:t>розвитку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волонтерського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руху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1" u="sng" dirty="0" err="1" smtClean="0"/>
                        <a:t>Розділ</a:t>
                      </a:r>
                      <a:r>
                        <a:rPr lang="ru-RU" sz="3200" dirty="0" smtClean="0"/>
                        <a:t> 2. </a:t>
                      </a:r>
                      <a:r>
                        <a:rPr lang="ru-RU" sz="3200" dirty="0" err="1" smtClean="0"/>
                        <a:t>Організація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роботи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волонтерів</a:t>
                      </a:r>
                      <a:r>
                        <a:rPr lang="ru-RU" sz="3200" dirty="0" smtClean="0"/>
                        <a:t> в </a:t>
                      </a:r>
                      <a:r>
                        <a:rPr lang="ru-RU" sz="3200" dirty="0" err="1" smtClean="0"/>
                        <a:t>соціальній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службі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i="1" u="sng" dirty="0" err="1" smtClean="0"/>
                        <a:t>Розділ</a:t>
                      </a:r>
                      <a:r>
                        <a:rPr lang="ru-RU" sz="3200" dirty="0" smtClean="0"/>
                        <a:t> 3. </a:t>
                      </a:r>
                      <a:r>
                        <a:rPr lang="ru-RU" sz="3200" dirty="0" err="1" smtClean="0"/>
                        <a:t>Підготовка</a:t>
                      </a:r>
                      <a:r>
                        <a:rPr lang="ru-RU" sz="3200" dirty="0" smtClean="0"/>
                        <a:t> до </a:t>
                      </a:r>
                      <a:r>
                        <a:rPr lang="ru-RU" sz="3200" dirty="0" err="1" smtClean="0"/>
                        <a:t>волонтерської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3200" dirty="0" err="1" smtClean="0"/>
                        <a:t>діяльності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5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6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Специфіка практичних занять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Autofit/>
          </a:bodyPr>
          <a:lstStyle/>
          <a:p>
            <a:r>
              <a:rPr lang="ru-RU" sz="4000" dirty="0" err="1"/>
              <a:t>Специфіка</a:t>
            </a:r>
            <a:r>
              <a:rPr lang="ru-RU" sz="4000" dirty="0"/>
              <a:t> </a:t>
            </a:r>
            <a:r>
              <a:rPr lang="ru-RU" sz="4000" dirty="0" err="1"/>
              <a:t>проведення</a:t>
            </a:r>
            <a:r>
              <a:rPr lang="ru-RU" sz="4000" dirty="0"/>
              <a:t> </a:t>
            </a:r>
            <a:r>
              <a:rPr lang="ru-RU" sz="4000" dirty="0" err="1"/>
              <a:t>практичних</a:t>
            </a:r>
            <a:r>
              <a:rPr lang="ru-RU" sz="4000" dirty="0"/>
              <a:t> занять </a:t>
            </a:r>
            <a:r>
              <a:rPr lang="ru-RU" sz="4000" dirty="0" err="1"/>
              <a:t>полягає</a:t>
            </a:r>
            <a:r>
              <a:rPr lang="ru-RU" sz="4000" dirty="0"/>
              <a:t> в тому,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студенти</a:t>
            </a:r>
            <a:r>
              <a:rPr lang="ru-RU" sz="4000" dirty="0"/>
              <a:t> </a:t>
            </a:r>
            <a:r>
              <a:rPr lang="ru-RU" sz="4000" dirty="0" err="1"/>
              <a:t>поділяються</a:t>
            </a:r>
            <a:r>
              <a:rPr lang="ru-RU" sz="4000" dirty="0"/>
              <a:t> на </a:t>
            </a:r>
            <a:r>
              <a:rPr lang="ru-RU" sz="4000" dirty="0" err="1"/>
              <a:t>підгрупи</a:t>
            </a:r>
            <a:r>
              <a:rPr lang="ru-RU" sz="4000" dirty="0"/>
              <a:t> (по 5-7 </a:t>
            </a:r>
            <a:r>
              <a:rPr lang="ru-RU" sz="4000" dirty="0" err="1"/>
              <a:t>осіб</a:t>
            </a:r>
            <a:r>
              <a:rPr lang="ru-RU" sz="4000" dirty="0"/>
              <a:t>) і </a:t>
            </a:r>
            <a:r>
              <a:rPr lang="ru-RU" sz="4000" dirty="0" err="1"/>
              <a:t>відвідують</a:t>
            </a:r>
            <a:r>
              <a:rPr lang="ru-RU" sz="4000" dirty="0"/>
              <a:t> </a:t>
            </a:r>
            <a:r>
              <a:rPr lang="ru-RU" sz="4000" dirty="0" err="1"/>
              <a:t>соціальні</a:t>
            </a:r>
            <a:r>
              <a:rPr lang="ru-RU" sz="4000" dirty="0"/>
              <a:t> </a:t>
            </a:r>
            <a:r>
              <a:rPr lang="ru-RU" sz="4000" dirty="0" err="1"/>
              <a:t>служби</a:t>
            </a:r>
            <a:r>
              <a:rPr lang="ru-RU" sz="4000" dirty="0"/>
              <a:t> </a:t>
            </a:r>
            <a:r>
              <a:rPr lang="ru-RU" sz="4000" dirty="0" err="1"/>
              <a:t>чи</a:t>
            </a:r>
            <a:r>
              <a:rPr lang="ru-RU" sz="4000" dirty="0"/>
              <a:t> </a:t>
            </a:r>
            <a:r>
              <a:rPr lang="ru-RU" sz="4000" dirty="0" err="1"/>
              <a:t>організації</a:t>
            </a:r>
            <a:r>
              <a:rPr lang="ru-RU" sz="4000" dirty="0"/>
              <a:t> в </a:t>
            </a:r>
            <a:r>
              <a:rPr lang="ru-RU" sz="4000" dirty="0" err="1"/>
              <a:t>якості</a:t>
            </a:r>
            <a:r>
              <a:rPr lang="ru-RU" sz="4000" dirty="0"/>
              <a:t> </a:t>
            </a:r>
            <a:r>
              <a:rPr lang="ru-RU" sz="4000" dirty="0" err="1"/>
              <a:t>добровільних</a:t>
            </a:r>
            <a:r>
              <a:rPr lang="ru-RU" sz="4000" dirty="0"/>
              <a:t> </a:t>
            </a:r>
            <a:r>
              <a:rPr lang="ru-RU" sz="4000" dirty="0" err="1"/>
              <a:t>помічників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63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Спробуй себе в якості волонтера!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876" y="1930400"/>
            <a:ext cx="8102286" cy="37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968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190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ОРГАНІЗАЦІЯ РОБОТИ СЛУЖБИ ВОЛОНТЕРІВ</vt:lpstr>
      <vt:lpstr>Мета курсу</vt:lpstr>
      <vt:lpstr> Завдання курсу</vt:lpstr>
      <vt:lpstr>Структура курсу</vt:lpstr>
      <vt:lpstr>Специфіка практичних занять</vt:lpstr>
      <vt:lpstr>Спробуй себе в якості волонтера!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РОБОТИ СЛУЖБИ ВОЛОНТЕРІВ</dc:title>
  <dc:creator>User</dc:creator>
  <cp:lastModifiedBy>User</cp:lastModifiedBy>
  <cp:revision>3</cp:revision>
  <dcterms:created xsi:type="dcterms:W3CDTF">2020-09-01T12:40:45Z</dcterms:created>
  <dcterms:modified xsi:type="dcterms:W3CDTF">2020-09-01T13:22:27Z</dcterms:modified>
</cp:coreProperties>
</file>