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70" r:id="rId4"/>
    <p:sldId id="271" r:id="rId5"/>
    <p:sldId id="307" r:id="rId6"/>
    <p:sldId id="308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2" r:id="rId17"/>
    <p:sldId id="281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4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ОСОБЛИВОСТІ СТВОРЕННЯ КОНТЕНТУ ДЛЯ СОЦІАЛЬНИХ МЕРЕЖ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88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Контент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збірний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на </a:t>
            </a:r>
            <a:r>
              <a:rPr lang="ru-RU" dirty="0" err="1"/>
              <a:t>сторінках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мереж, </a:t>
            </a:r>
            <a:r>
              <a:rPr lang="ru-RU" dirty="0" err="1"/>
              <a:t>сайтів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 ресурсах. </a:t>
            </a:r>
            <a:endParaRPr lang="ru-RU" dirty="0" smtClean="0"/>
          </a:p>
          <a:p>
            <a:r>
              <a:rPr lang="ru-RU" dirty="0"/>
              <a:t>Контент-маркетинг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довготривала</a:t>
            </a:r>
            <a:r>
              <a:rPr lang="ru-RU" dirty="0"/>
              <a:t> </a:t>
            </a:r>
            <a:r>
              <a:rPr lang="ru-RU" dirty="0" err="1"/>
              <a:t>стратегія</a:t>
            </a:r>
            <a:r>
              <a:rPr lang="ru-RU" dirty="0"/>
              <a:t> з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міцних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 з </a:t>
            </a:r>
            <a:r>
              <a:rPr lang="ru-RU" dirty="0" err="1"/>
              <a:t>цільовою</a:t>
            </a:r>
            <a:r>
              <a:rPr lang="ru-RU" dirty="0"/>
              <a:t> </a:t>
            </a:r>
            <a:r>
              <a:rPr lang="ru-RU" dirty="0" err="1"/>
              <a:t>аудиторією</a:t>
            </a:r>
            <a:r>
              <a:rPr lang="ru-RU" dirty="0"/>
              <a:t>. </a:t>
            </a:r>
            <a:r>
              <a:rPr lang="ru-RU" dirty="0" err="1"/>
              <a:t>Реалізується</a:t>
            </a:r>
            <a:r>
              <a:rPr lang="ru-RU" dirty="0"/>
              <a:t> вона шляхом </a:t>
            </a:r>
            <a:r>
              <a:rPr lang="ru-RU" dirty="0" err="1"/>
              <a:t>створення</a:t>
            </a:r>
            <a:r>
              <a:rPr lang="ru-RU" dirty="0"/>
              <a:t> та </a:t>
            </a:r>
            <a:r>
              <a:rPr lang="ru-RU" dirty="0" err="1"/>
              <a:t>розповсюдження</a:t>
            </a:r>
            <a:r>
              <a:rPr lang="ru-RU" dirty="0"/>
              <a:t> </a:t>
            </a:r>
            <a:r>
              <a:rPr lang="ru-RU" dirty="0" err="1"/>
              <a:t>високоякісного</a:t>
            </a:r>
            <a:r>
              <a:rPr lang="ru-RU" dirty="0"/>
              <a:t> контенту.</a:t>
            </a:r>
          </a:p>
        </p:txBody>
      </p:sp>
    </p:spTree>
    <p:extLst>
      <p:ext uri="{BB962C8B-B14F-4D97-AF65-F5344CB8AC3E}">
        <p14:creationId xmlns:p14="http://schemas.microsoft.com/office/powerpoint/2010/main" val="3229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довіри</a:t>
            </a:r>
            <a:r>
              <a:rPr lang="ru-RU" dirty="0"/>
              <a:t>, контент-маркетинг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•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зміцнити</a:t>
            </a:r>
            <a:r>
              <a:rPr lang="ru-RU" dirty="0"/>
              <a:t> </a:t>
            </a:r>
            <a:r>
              <a:rPr lang="ru-RU" dirty="0" err="1"/>
              <a:t>лояльність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</a:t>
            </a:r>
            <a:r>
              <a:rPr lang="ru-RU" dirty="0" err="1"/>
              <a:t>окупність</a:t>
            </a:r>
            <a:r>
              <a:rPr lang="ru-RU" dirty="0"/>
              <a:t> </a:t>
            </a:r>
            <a:r>
              <a:rPr lang="ru-RU" dirty="0" err="1"/>
              <a:t>інвестицій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традиційних</a:t>
            </a:r>
            <a:r>
              <a:rPr lang="ru-RU" dirty="0"/>
              <a:t> </a:t>
            </a:r>
            <a:r>
              <a:rPr lang="ru-RU" dirty="0" err="1"/>
              <a:t>маркетингових</a:t>
            </a:r>
            <a:r>
              <a:rPr lang="ru-RU" dirty="0"/>
              <a:t> тактик,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холодна </a:t>
            </a:r>
            <a:r>
              <a:rPr lang="en-US" dirty="0"/>
              <a:t>email-</a:t>
            </a:r>
            <a:r>
              <a:rPr lang="ru-RU" dirty="0" err="1"/>
              <a:t>розсилка</a:t>
            </a:r>
            <a:r>
              <a:rPr lang="ru-RU" dirty="0"/>
              <a:t>, реклама в </a:t>
            </a:r>
            <a:r>
              <a:rPr lang="ru-RU" dirty="0" err="1"/>
              <a:t>соціальних</a:t>
            </a:r>
            <a:r>
              <a:rPr lang="ru-RU" dirty="0"/>
              <a:t> мережах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пошукова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29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Як </a:t>
            </a:r>
            <a:r>
              <a:rPr lang="ru-RU" dirty="0" err="1"/>
              <a:t>працює</a:t>
            </a:r>
            <a:r>
              <a:rPr lang="ru-RU" dirty="0"/>
              <a:t> контент-маркетинг,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та </a:t>
            </a:r>
            <a:r>
              <a:rPr lang="ru-RU" dirty="0" err="1"/>
              <a:t>недоліки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Існує</a:t>
            </a:r>
            <a:r>
              <a:rPr lang="ru-RU" dirty="0"/>
              <a:t> 4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купівельного</a:t>
            </a:r>
            <a:r>
              <a:rPr lang="ru-RU" dirty="0"/>
              <a:t> циклу</a:t>
            </a:r>
            <a:r>
              <a:rPr lang="ru-RU" dirty="0" smtClean="0"/>
              <a:t>:</a:t>
            </a:r>
          </a:p>
          <a:p>
            <a:r>
              <a:rPr lang="ru-RU" dirty="0" err="1"/>
              <a:t>усвідомлення</a:t>
            </a:r>
            <a:r>
              <a:rPr lang="ru-RU" dirty="0"/>
              <a:t> – у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з’являється</a:t>
            </a:r>
            <a:r>
              <a:rPr lang="ru-RU" dirty="0"/>
              <a:t> потреба в </a:t>
            </a:r>
            <a:r>
              <a:rPr lang="ru-RU" dirty="0" err="1"/>
              <a:t>товарі</a:t>
            </a:r>
            <a:r>
              <a:rPr lang="ru-RU" dirty="0"/>
              <a:t>, але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знає</a:t>
            </a:r>
            <a:r>
              <a:rPr lang="ru-RU" dirty="0"/>
              <a:t>, як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розв’язати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розглядає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, </a:t>
            </a:r>
            <a:r>
              <a:rPr lang="ru-RU" dirty="0" err="1"/>
              <a:t>знайомиться</a:t>
            </a:r>
            <a:r>
              <a:rPr lang="ru-RU" dirty="0"/>
              <a:t> з </a:t>
            </a:r>
            <a:r>
              <a:rPr lang="ru-RU" dirty="0" err="1"/>
              <a:t>оглядами</a:t>
            </a:r>
            <a:r>
              <a:rPr lang="ru-RU" dirty="0"/>
              <a:t> та </a:t>
            </a:r>
            <a:r>
              <a:rPr lang="ru-RU" dirty="0" err="1"/>
              <a:t>відгуками</a:t>
            </a:r>
            <a:r>
              <a:rPr lang="ru-RU" dirty="0"/>
              <a:t>, просить </a:t>
            </a:r>
            <a:r>
              <a:rPr lang="ru-RU" dirty="0" err="1"/>
              <a:t>знайомих</a:t>
            </a:r>
            <a:r>
              <a:rPr lang="ru-RU" dirty="0"/>
              <a:t> </a:t>
            </a:r>
            <a:r>
              <a:rPr lang="ru-RU" dirty="0" err="1"/>
              <a:t>порекомендувати</a:t>
            </a:r>
            <a:r>
              <a:rPr lang="ru-RU" dirty="0"/>
              <a:t> продукт; </a:t>
            </a:r>
            <a:endParaRPr lang="ru-RU" dirty="0" smtClean="0"/>
          </a:p>
          <a:p>
            <a:r>
              <a:rPr lang="ru-RU" dirty="0" err="1" smtClean="0"/>
              <a:t>розгляд</a:t>
            </a:r>
            <a:r>
              <a:rPr lang="ru-RU" dirty="0" smtClean="0"/>
              <a:t> </a:t>
            </a:r>
            <a:r>
              <a:rPr lang="ru-RU" dirty="0"/>
              <a:t>– 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порівнює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постачальників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покупка </a:t>
            </a:r>
            <a:r>
              <a:rPr lang="ru-RU" dirty="0"/>
              <a:t>– </a:t>
            </a:r>
            <a:r>
              <a:rPr lang="ru-RU" dirty="0" err="1"/>
              <a:t>вирішує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одного товару</a:t>
            </a:r>
          </a:p>
        </p:txBody>
      </p:sp>
    </p:spTree>
    <p:extLst>
      <p:ext uri="{BB962C8B-B14F-4D97-AF65-F5344CB8AC3E}">
        <p14:creationId xmlns:p14="http://schemas.microsoft.com/office/powerpoint/2010/main" val="3229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як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✓ контент </a:t>
            </a:r>
            <a:r>
              <a:rPr lang="ru-RU" dirty="0" err="1"/>
              <a:t>приваблює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не знали про вас;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публікації</a:t>
            </a:r>
            <a:r>
              <a:rPr lang="ru-RU" dirty="0"/>
              <a:t>, </a:t>
            </a:r>
            <a:r>
              <a:rPr lang="ru-RU" dirty="0" err="1"/>
              <a:t>відео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зацікавлення</a:t>
            </a:r>
            <a:r>
              <a:rPr lang="ru-RU" dirty="0"/>
              <a:t>, </a:t>
            </a:r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підписується</a:t>
            </a:r>
            <a:r>
              <a:rPr lang="ru-RU" dirty="0"/>
              <a:t> та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постійним</a:t>
            </a:r>
            <a:r>
              <a:rPr lang="ru-RU" dirty="0"/>
              <a:t> </a:t>
            </a:r>
            <a:r>
              <a:rPr lang="ru-RU" dirty="0" err="1"/>
              <a:t>читачем</a:t>
            </a:r>
            <a:r>
              <a:rPr lang="ru-RU" dirty="0"/>
              <a:t>/</a:t>
            </a:r>
            <a:r>
              <a:rPr lang="ru-RU" dirty="0" err="1"/>
              <a:t>глядачем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довіряти</a:t>
            </a:r>
            <a:r>
              <a:rPr lang="ru-RU" dirty="0"/>
              <a:t> вам та </a:t>
            </a:r>
            <a:r>
              <a:rPr lang="ru-RU" dirty="0" err="1"/>
              <a:t>робить</a:t>
            </a:r>
            <a:r>
              <a:rPr lang="ru-RU" dirty="0"/>
              <a:t> першу покупку;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пропонуєте</a:t>
            </a:r>
            <a:r>
              <a:rPr lang="ru-RU" dirty="0"/>
              <a:t> </a:t>
            </a:r>
            <a:r>
              <a:rPr lang="ru-RU" dirty="0" err="1"/>
              <a:t>якісний</a:t>
            </a:r>
            <a:r>
              <a:rPr lang="ru-RU" dirty="0"/>
              <a:t> товар та </a:t>
            </a:r>
            <a:r>
              <a:rPr lang="ru-RU" dirty="0" err="1"/>
              <a:t>відмінне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, </a:t>
            </a:r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одну покупку та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постійним</a:t>
            </a:r>
            <a:r>
              <a:rPr lang="ru-RU" dirty="0"/>
              <a:t> </a:t>
            </a:r>
            <a:r>
              <a:rPr lang="ru-RU" dirty="0" err="1"/>
              <a:t>клієнтом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продовжуючи</a:t>
            </a:r>
            <a:r>
              <a:rPr lang="ru-RU" dirty="0"/>
              <a:t>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корисний</a:t>
            </a:r>
            <a:r>
              <a:rPr lang="ru-RU" dirty="0"/>
              <a:t> контент та </a:t>
            </a:r>
            <a:r>
              <a:rPr lang="ru-RU" dirty="0" err="1"/>
              <a:t>якісний</a:t>
            </a:r>
            <a:r>
              <a:rPr lang="ru-RU" dirty="0"/>
              <a:t> продукт,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клієнт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адвокатом бренду. </a:t>
            </a:r>
          </a:p>
        </p:txBody>
      </p:sp>
    </p:spTree>
    <p:extLst>
      <p:ext uri="{BB962C8B-B14F-4D97-AF65-F5344CB8AC3E}">
        <p14:creationId xmlns:p14="http://schemas.microsoft.com/office/powerpoint/2010/main" val="3229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Плюси</a:t>
            </a:r>
            <a:r>
              <a:rPr lang="ru-RU" dirty="0"/>
              <a:t> контент-маркетингу: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Підвищує</a:t>
            </a:r>
            <a:r>
              <a:rPr lang="ru-RU" dirty="0"/>
              <a:t> статус.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робите</a:t>
            </a:r>
            <a:r>
              <a:rPr lang="ru-RU" dirty="0"/>
              <a:t> </a:t>
            </a:r>
            <a:r>
              <a:rPr lang="ru-RU" dirty="0" err="1"/>
              <a:t>корисні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, в очах </a:t>
            </a:r>
            <a:r>
              <a:rPr lang="ru-RU" dirty="0" err="1"/>
              <a:t>читачів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виглядаєте</a:t>
            </a:r>
            <a:r>
              <a:rPr lang="ru-RU" dirty="0"/>
              <a:t> як </a:t>
            </a:r>
            <a:r>
              <a:rPr lang="ru-RU" dirty="0" err="1"/>
              <a:t>експерт</a:t>
            </a:r>
            <a:r>
              <a:rPr lang="ru-RU" dirty="0"/>
              <a:t>. А значить, і ваш продукт повинен бути таким же. 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зайвий</a:t>
            </a:r>
            <a:r>
              <a:rPr lang="ru-RU" dirty="0"/>
              <a:t> </a:t>
            </a:r>
            <a:r>
              <a:rPr lang="ru-RU" dirty="0" err="1"/>
              <a:t>привід</a:t>
            </a:r>
            <a:r>
              <a:rPr lang="ru-RU" dirty="0"/>
              <a:t> </a:t>
            </a:r>
            <a:r>
              <a:rPr lang="ru-RU" dirty="0" err="1"/>
              <a:t>задуматися</a:t>
            </a:r>
            <a:r>
              <a:rPr lang="ru-RU" dirty="0"/>
              <a:t> про покупку. </a:t>
            </a:r>
            <a:endParaRPr lang="ru-RU" dirty="0" smtClean="0"/>
          </a:p>
          <a:p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/>
              <a:t>довго</a:t>
            </a:r>
            <a:r>
              <a:rPr lang="ru-RU" dirty="0"/>
              <a:t>. </a:t>
            </a:r>
            <a:r>
              <a:rPr lang="ru-RU" dirty="0" err="1"/>
              <a:t>Якісний</a:t>
            </a:r>
            <a:r>
              <a:rPr lang="ru-RU" dirty="0"/>
              <a:t> контент </a:t>
            </a:r>
            <a:r>
              <a:rPr lang="ru-RU" dirty="0" err="1"/>
              <a:t>живе</a:t>
            </a:r>
            <a:r>
              <a:rPr lang="ru-RU" dirty="0"/>
              <a:t> </a:t>
            </a:r>
            <a:r>
              <a:rPr lang="ru-RU" dirty="0" err="1"/>
              <a:t>довго</a:t>
            </a:r>
            <a:r>
              <a:rPr lang="ru-RU" dirty="0"/>
              <a:t>. Особливо в тих </a:t>
            </a:r>
            <a:r>
              <a:rPr lang="ru-RU" dirty="0" err="1"/>
              <a:t>нішах</a:t>
            </a:r>
            <a:r>
              <a:rPr lang="ru-RU" dirty="0"/>
              <a:t>, де фундаментально </a:t>
            </a:r>
            <a:r>
              <a:rPr lang="ru-RU" dirty="0" err="1"/>
              <a:t>нічого</a:t>
            </a:r>
            <a:r>
              <a:rPr lang="ru-RU" dirty="0"/>
              <a:t> не </a:t>
            </a:r>
            <a:r>
              <a:rPr lang="ru-RU" dirty="0" err="1"/>
              <a:t>змінюється</a:t>
            </a:r>
            <a:r>
              <a:rPr lang="ru-RU" dirty="0"/>
              <a:t>. Є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прикладів</a:t>
            </a:r>
            <a:r>
              <a:rPr lang="ru-RU" dirty="0"/>
              <a:t> того, як люди </a:t>
            </a:r>
            <a:r>
              <a:rPr lang="ru-RU" dirty="0" err="1"/>
              <a:t>змінювали</a:t>
            </a:r>
            <a:r>
              <a:rPr lang="ru-RU" dirty="0"/>
              <a:t> </a:t>
            </a:r>
            <a:r>
              <a:rPr lang="ru-RU" dirty="0" err="1"/>
              <a:t>нішу</a:t>
            </a:r>
            <a:r>
              <a:rPr lang="ru-RU" dirty="0"/>
              <a:t>, але </a:t>
            </a:r>
            <a:r>
              <a:rPr lang="ru-RU" dirty="0" err="1"/>
              <a:t>крутий</a:t>
            </a:r>
            <a:r>
              <a:rPr lang="ru-RU" dirty="0"/>
              <a:t> контент приводив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2-3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29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Плюси</a:t>
            </a:r>
            <a:r>
              <a:rPr lang="ru-RU" dirty="0"/>
              <a:t> контент-маркетингу: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Не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роздратування</a:t>
            </a:r>
            <a:r>
              <a:rPr lang="ru-RU" dirty="0"/>
              <a:t>. Доведений факт: </a:t>
            </a:r>
            <a:r>
              <a:rPr lang="ru-RU" dirty="0" err="1"/>
              <a:t>нативна</a:t>
            </a:r>
            <a:r>
              <a:rPr lang="ru-RU" dirty="0"/>
              <a:t> реклама практично не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роздратування</a:t>
            </a:r>
            <a:r>
              <a:rPr lang="ru-RU" dirty="0"/>
              <a:t> у </a:t>
            </a:r>
            <a:r>
              <a:rPr lang="ru-RU" dirty="0" err="1"/>
              <a:t>читачів</a:t>
            </a:r>
            <a:r>
              <a:rPr lang="ru-RU" dirty="0"/>
              <a:t>. </a:t>
            </a:r>
          </a:p>
          <a:p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вірусний</a:t>
            </a:r>
            <a:r>
              <a:rPr lang="ru-RU" dirty="0"/>
              <a:t> контент.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зробите</a:t>
            </a:r>
            <a:r>
              <a:rPr lang="ru-RU" dirty="0"/>
              <a:t> </a:t>
            </a:r>
            <a:r>
              <a:rPr lang="ru-RU" dirty="0" err="1"/>
              <a:t>по-справжньому</a:t>
            </a:r>
            <a:r>
              <a:rPr lang="ru-RU" dirty="0"/>
              <a:t> </a:t>
            </a:r>
            <a:r>
              <a:rPr lang="ru-RU" dirty="0" err="1"/>
              <a:t>якісний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для </a:t>
            </a:r>
            <a:r>
              <a:rPr lang="ru-RU" dirty="0" err="1"/>
              <a:t>користувачів</a:t>
            </a:r>
            <a:r>
              <a:rPr lang="ru-RU" dirty="0"/>
              <a:t>, вони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поширять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. 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збільшить</a:t>
            </a:r>
            <a:r>
              <a:rPr lang="ru-RU" dirty="0"/>
              <a:t> </a:t>
            </a:r>
            <a:r>
              <a:rPr lang="ru-RU" dirty="0" err="1"/>
              <a:t>охоплення</a:t>
            </a:r>
            <a:r>
              <a:rPr lang="ru-RU" dirty="0"/>
              <a:t>, </a:t>
            </a:r>
            <a:r>
              <a:rPr lang="ru-RU" dirty="0" err="1"/>
              <a:t>дасть</a:t>
            </a:r>
            <a:r>
              <a:rPr lang="ru-RU" dirty="0"/>
              <a:t> </a:t>
            </a:r>
            <a:r>
              <a:rPr lang="ru-RU" dirty="0" err="1"/>
              <a:t>гарне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показникам</a:t>
            </a:r>
            <a:r>
              <a:rPr lang="ru-RU" dirty="0"/>
              <a:t> і в </a:t>
            </a:r>
            <a:r>
              <a:rPr lang="ru-RU" dirty="0" err="1"/>
              <a:t>підсумку</a:t>
            </a:r>
            <a:r>
              <a:rPr lang="ru-RU" dirty="0"/>
              <a:t> </a:t>
            </a:r>
            <a:r>
              <a:rPr lang="ru-RU" dirty="0" err="1"/>
              <a:t>збільшить</a:t>
            </a:r>
            <a:r>
              <a:rPr lang="ru-RU" dirty="0"/>
              <a:t> </a:t>
            </a:r>
            <a:r>
              <a:rPr lang="ru-RU" dirty="0" err="1"/>
              <a:t>продажі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9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Мінуси</a:t>
            </a:r>
            <a:r>
              <a:rPr lang="ru-RU" dirty="0"/>
              <a:t> контент-маркетингу: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✓ </a:t>
            </a:r>
            <a:r>
              <a:rPr lang="ru-RU" dirty="0" err="1"/>
              <a:t>Довго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перших </a:t>
            </a:r>
            <a:r>
              <a:rPr lang="ru-RU" dirty="0" err="1"/>
              <a:t>клієнтів</a:t>
            </a:r>
            <a:r>
              <a:rPr lang="ru-RU" dirty="0"/>
              <a:t>. </a:t>
            </a:r>
            <a:r>
              <a:rPr lang="ru-RU" dirty="0" err="1"/>
              <a:t>Щоб</a:t>
            </a:r>
            <a:r>
              <a:rPr lang="ru-RU" dirty="0"/>
              <a:t> контент </a:t>
            </a:r>
            <a:r>
              <a:rPr lang="ru-RU" dirty="0" err="1"/>
              <a:t>привів</a:t>
            </a:r>
            <a:r>
              <a:rPr lang="ru-RU" dirty="0"/>
              <a:t> перших </a:t>
            </a:r>
            <a:r>
              <a:rPr lang="ru-RU" dirty="0" err="1"/>
              <a:t>клієнтів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пройти 3-6 </a:t>
            </a:r>
            <a:r>
              <a:rPr lang="ru-RU" dirty="0" err="1"/>
              <a:t>місяців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стандартний</a:t>
            </a:r>
            <a:r>
              <a:rPr lang="ru-RU" dirty="0"/>
              <a:t> </a:t>
            </a:r>
            <a:r>
              <a:rPr lang="ru-RU" dirty="0" err="1"/>
              <a:t>мінімальний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зусилля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результат.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/>
              <a:t>Дорого </a:t>
            </a:r>
            <a:r>
              <a:rPr lang="ru-RU" dirty="0" err="1"/>
              <a:t>коштує</a:t>
            </a:r>
            <a:r>
              <a:rPr lang="ru-RU" dirty="0"/>
              <a:t>. Контент-маркетинг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і ресурсами </a:t>
            </a:r>
            <a:r>
              <a:rPr lang="ru-RU" dirty="0" err="1"/>
              <a:t>компанії</a:t>
            </a:r>
            <a:r>
              <a:rPr lang="ru-RU" dirty="0"/>
              <a:t>. Але </a:t>
            </a:r>
            <a:r>
              <a:rPr lang="ru-RU" dirty="0" err="1"/>
              <a:t>це</a:t>
            </a:r>
            <a:r>
              <a:rPr lang="ru-RU" dirty="0"/>
              <a:t> не так </a:t>
            </a:r>
            <a:r>
              <a:rPr lang="ru-RU" dirty="0" err="1"/>
              <a:t>ефективно</a:t>
            </a:r>
            <a:r>
              <a:rPr lang="ru-RU" dirty="0"/>
              <a:t>, як </a:t>
            </a:r>
            <a:r>
              <a:rPr lang="ru-RU" dirty="0" err="1"/>
              <a:t>віддати</a:t>
            </a:r>
            <a:r>
              <a:rPr lang="ru-RU" dirty="0"/>
              <a:t> все на </a:t>
            </a:r>
            <a:r>
              <a:rPr lang="ru-RU" dirty="0" err="1"/>
              <a:t>аутсорс</a:t>
            </a:r>
            <a:r>
              <a:rPr lang="ru-RU" dirty="0"/>
              <a:t>. 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принесе</a:t>
            </a:r>
            <a:r>
              <a:rPr lang="ru-RU" dirty="0"/>
              <a:t>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, </a:t>
            </a:r>
            <a:r>
              <a:rPr lang="ru-RU" dirty="0" err="1"/>
              <a:t>мінімум</a:t>
            </a:r>
            <a:r>
              <a:rPr lang="ru-RU" dirty="0"/>
              <a:t> 15-20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грн</a:t>
            </a:r>
            <a:r>
              <a:rPr lang="ru-RU" dirty="0"/>
              <a:t> на </a:t>
            </a:r>
            <a:r>
              <a:rPr lang="ru-RU" dirty="0" err="1"/>
              <a:t>місяць</a:t>
            </a:r>
            <a:r>
              <a:rPr lang="ru-RU" dirty="0"/>
              <a:t>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17032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Мінуси</a:t>
            </a:r>
            <a:r>
              <a:rPr lang="ru-RU" dirty="0"/>
              <a:t> контент-маркетингу: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✓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постійної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 Контент-маркетинг </a:t>
            </a:r>
            <a:r>
              <a:rPr lang="ru-RU" dirty="0" err="1"/>
              <a:t>занадто</a:t>
            </a:r>
            <a:r>
              <a:rPr lang="ru-RU" dirty="0"/>
              <a:t> активно </a:t>
            </a:r>
            <a:r>
              <a:rPr lang="ru-RU" dirty="0" err="1"/>
              <a:t>розпіарений</a:t>
            </a:r>
            <a:r>
              <a:rPr lang="ru-RU" dirty="0"/>
              <a:t>. </a:t>
            </a:r>
            <a:r>
              <a:rPr lang="ru-RU" dirty="0" err="1"/>
              <a:t>Кожна</a:t>
            </a:r>
            <a:r>
              <a:rPr lang="ru-RU" dirty="0"/>
              <a:t> друга </a:t>
            </a:r>
            <a:r>
              <a:rPr lang="ru-RU" dirty="0" err="1"/>
              <a:t>компанія</a:t>
            </a:r>
            <a:r>
              <a:rPr lang="ru-RU" dirty="0"/>
              <a:t> </a:t>
            </a:r>
            <a:r>
              <a:rPr lang="ru-RU" dirty="0" err="1"/>
              <a:t>вважає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обов'язком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корисний</a:t>
            </a:r>
            <a:r>
              <a:rPr lang="ru-RU" dirty="0"/>
              <a:t> контент і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намагатися</a:t>
            </a:r>
            <a:r>
              <a:rPr lang="ru-RU" dirty="0"/>
              <a:t> </a:t>
            </a:r>
            <a:r>
              <a:rPr lang="ru-RU" dirty="0" err="1"/>
              <a:t>залучити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 Тому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безперервна</a:t>
            </a:r>
            <a:r>
              <a:rPr lang="ru-RU" dirty="0"/>
              <a:t> гонка, коли доводиться </a:t>
            </a:r>
            <a:r>
              <a:rPr lang="ru-RU" dirty="0" err="1"/>
              <a:t>робити</a:t>
            </a:r>
            <a:r>
              <a:rPr lang="ru-RU" dirty="0"/>
              <a:t> все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корисні</a:t>
            </a:r>
            <a:r>
              <a:rPr lang="ru-RU" dirty="0"/>
              <a:t> і </a:t>
            </a:r>
            <a:r>
              <a:rPr lang="ru-RU" dirty="0" err="1"/>
              <a:t>якісні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. </a:t>
            </a:r>
          </a:p>
          <a:p>
            <a:r>
              <a:rPr lang="ru-RU" dirty="0"/>
              <a:t>✓ Не </a:t>
            </a:r>
            <a:r>
              <a:rPr lang="ru-RU" dirty="0" err="1"/>
              <a:t>гарантує</a:t>
            </a:r>
            <a:r>
              <a:rPr lang="ru-RU" dirty="0"/>
              <a:t> результат. </a:t>
            </a:r>
            <a:r>
              <a:rPr lang="ru-RU" dirty="0" err="1"/>
              <a:t>Якщо</a:t>
            </a:r>
            <a:r>
              <a:rPr lang="ru-RU" dirty="0"/>
              <a:t> правильно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контентмаркетинг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, </a:t>
            </a:r>
            <a:r>
              <a:rPr lang="ru-RU" dirty="0" err="1"/>
              <a:t>безумовно</a:t>
            </a:r>
            <a:r>
              <a:rPr lang="ru-RU" dirty="0"/>
              <a:t>, </a:t>
            </a:r>
            <a:r>
              <a:rPr lang="ru-RU" dirty="0" err="1"/>
              <a:t>дасть</a:t>
            </a:r>
            <a:r>
              <a:rPr lang="ru-RU" dirty="0"/>
              <a:t> результат. Але у </a:t>
            </a:r>
            <a:r>
              <a:rPr lang="ru-RU" dirty="0" err="1"/>
              <a:t>випадку</a:t>
            </a:r>
            <a:r>
              <a:rPr lang="ru-RU" dirty="0"/>
              <a:t> з </a:t>
            </a:r>
            <a:r>
              <a:rPr lang="ru-RU" dirty="0" err="1"/>
              <a:t>малим</a:t>
            </a:r>
            <a:r>
              <a:rPr lang="ru-RU" dirty="0"/>
              <a:t> </a:t>
            </a:r>
            <a:r>
              <a:rPr lang="ru-RU" dirty="0" err="1"/>
              <a:t>бізнесом</a:t>
            </a:r>
            <a:r>
              <a:rPr lang="ru-RU" dirty="0"/>
              <a:t> і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деякими</a:t>
            </a:r>
            <a:r>
              <a:rPr lang="ru-RU" dirty="0"/>
              <a:t> </a:t>
            </a:r>
            <a:r>
              <a:rPr lang="ru-RU" dirty="0" err="1"/>
              <a:t>нішами</a:t>
            </a:r>
            <a:r>
              <a:rPr lang="ru-RU" dirty="0"/>
              <a:t> в </a:t>
            </a:r>
            <a:r>
              <a:rPr lang="ru-RU" dirty="0" err="1"/>
              <a:t>середньому</a:t>
            </a:r>
            <a:r>
              <a:rPr lang="ru-RU" dirty="0"/>
              <a:t> буде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дешевше</a:t>
            </a:r>
            <a:r>
              <a:rPr lang="ru-RU" dirty="0"/>
              <a:t> і </a:t>
            </a:r>
            <a:r>
              <a:rPr lang="ru-RU" dirty="0" err="1"/>
              <a:t>ефективніше</a:t>
            </a:r>
            <a:r>
              <a:rPr lang="ru-RU" dirty="0"/>
              <a:t> </a:t>
            </a:r>
            <a:r>
              <a:rPr lang="ru-RU" dirty="0" err="1"/>
              <a:t>купувати</a:t>
            </a:r>
            <a:r>
              <a:rPr lang="ru-RU" dirty="0"/>
              <a:t> </a:t>
            </a:r>
            <a:r>
              <a:rPr lang="ru-RU" dirty="0" err="1"/>
              <a:t>просту</a:t>
            </a:r>
            <a:r>
              <a:rPr lang="ru-RU" dirty="0"/>
              <a:t> рекламу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розповідати</a:t>
            </a:r>
            <a:r>
              <a:rPr lang="ru-RU" dirty="0"/>
              <a:t> про </a:t>
            </a:r>
            <a:r>
              <a:rPr lang="ru-RU" dirty="0" err="1"/>
              <a:t>свій</a:t>
            </a:r>
            <a:r>
              <a:rPr lang="ru-RU" dirty="0"/>
              <a:t> товар у лоб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371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Контент-маркетинг - не </a:t>
            </a:r>
            <a:r>
              <a:rPr lang="ru-RU" dirty="0" err="1"/>
              <a:t>найкращий</a:t>
            </a:r>
            <a:r>
              <a:rPr lang="ru-RU" dirty="0"/>
              <a:t> вид </a:t>
            </a:r>
            <a:r>
              <a:rPr lang="ru-RU" dirty="0" err="1"/>
              <a:t>реклами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І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наступний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еволюції</a:t>
            </a:r>
            <a:r>
              <a:rPr lang="ru-RU" dirty="0"/>
              <a:t> маркетингу.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один </a:t>
            </a:r>
            <a:r>
              <a:rPr lang="ru-RU" dirty="0" err="1"/>
              <a:t>інструмент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приводити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 Але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гарантій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буде </a:t>
            </a:r>
            <a:r>
              <a:rPr lang="ru-RU" dirty="0" err="1"/>
              <a:t>ефективніше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стандартні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. І, </a:t>
            </a:r>
            <a:r>
              <a:rPr lang="ru-RU" dirty="0" err="1"/>
              <a:t>звичайно</a:t>
            </a:r>
            <a:r>
              <a:rPr lang="ru-RU" dirty="0"/>
              <a:t> ж,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гарантій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вкладення</a:t>
            </a:r>
            <a:r>
              <a:rPr lang="ru-RU" dirty="0"/>
              <a:t> </a:t>
            </a:r>
            <a:r>
              <a:rPr lang="ru-RU" dirty="0" err="1"/>
              <a:t>окупляться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3448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Як </a:t>
            </a:r>
            <a:r>
              <a:rPr lang="ru-RU" dirty="0" err="1"/>
              <a:t>створити</a:t>
            </a:r>
            <a:r>
              <a:rPr lang="ru-RU" dirty="0"/>
              <a:t> контент-план для </a:t>
            </a:r>
            <a:r>
              <a:rPr lang="ru-RU" dirty="0" err="1"/>
              <a:t>наповнення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мереж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Наявність</a:t>
            </a:r>
            <a:r>
              <a:rPr lang="ru-RU" dirty="0"/>
              <a:t> контент-плану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цілий</a:t>
            </a:r>
            <a:r>
              <a:rPr lang="ru-RU" dirty="0"/>
              <a:t> ряд </a:t>
            </a:r>
            <a:r>
              <a:rPr lang="ru-RU" dirty="0" err="1"/>
              <a:t>вигод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/>
              <a:t>1. правильна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маркетингу;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простий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теми (з тих,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вказані</a:t>
            </a:r>
            <a:r>
              <a:rPr lang="ru-RU" dirty="0"/>
              <a:t> в контент-</a:t>
            </a:r>
            <a:r>
              <a:rPr lang="ru-RU" dirty="0" err="1"/>
              <a:t>плані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потрібної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 </a:t>
            </a:r>
            <a:r>
              <a:rPr lang="ru-RU" dirty="0" err="1"/>
              <a:t>публікацій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нагадування</a:t>
            </a:r>
            <a:r>
              <a:rPr lang="ru-RU" dirty="0"/>
              <a:t> про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(свята, </a:t>
            </a:r>
            <a:r>
              <a:rPr lang="ru-RU" dirty="0" err="1"/>
              <a:t>ювілеї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</a:t>
            </a:r>
            <a:r>
              <a:rPr lang="ru-RU" dirty="0" err="1"/>
              <a:t>акції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dirty="0" err="1"/>
              <a:t>швидкий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публікацій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6</a:t>
            </a:r>
            <a:r>
              <a:rPr lang="ru-RU" dirty="0"/>
              <a:t>. </a:t>
            </a:r>
            <a:r>
              <a:rPr lang="ru-RU" dirty="0" err="1"/>
              <a:t>завчасна</a:t>
            </a:r>
            <a:r>
              <a:rPr lang="ru-RU" dirty="0"/>
              <a:t> </a:t>
            </a:r>
            <a:r>
              <a:rPr lang="ru-RU" dirty="0" err="1"/>
              <a:t>підготовка</a:t>
            </a:r>
            <a:r>
              <a:rPr lang="ru-RU" dirty="0"/>
              <a:t> новин для </a:t>
            </a:r>
            <a:r>
              <a:rPr lang="ru-RU" dirty="0" err="1"/>
              <a:t>розміщення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4526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Контент </a:t>
            </a:r>
            <a:r>
              <a:rPr lang="ru-RU" dirty="0"/>
              <a:t>- </a:t>
            </a:r>
            <a:r>
              <a:rPr lang="ru-RU" dirty="0" err="1"/>
              <a:t>інформація</a:t>
            </a:r>
            <a:r>
              <a:rPr lang="ru-RU" dirty="0"/>
              <a:t> з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носія</a:t>
            </a:r>
            <a:r>
              <a:rPr lang="ru-RU" dirty="0"/>
              <a:t>, </a:t>
            </a:r>
            <a:r>
              <a:rPr lang="ru-RU" dirty="0" err="1"/>
              <a:t>виражена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формах.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уточнити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поняттям</a:t>
            </a:r>
            <a:r>
              <a:rPr lang="ru-RU" dirty="0"/>
              <a:t> </a:t>
            </a:r>
            <a:r>
              <a:rPr lang="ru-RU" dirty="0" err="1"/>
              <a:t>мається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інтернет-сторінки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розміщений</a:t>
            </a:r>
            <a:r>
              <a:rPr lang="ru-RU" dirty="0"/>
              <a:t> на </a:t>
            </a:r>
            <a:r>
              <a:rPr lang="ru-RU" dirty="0" err="1"/>
              <a:t>сайті</a:t>
            </a:r>
            <a:r>
              <a:rPr lang="ru-RU" dirty="0"/>
              <a:t>, </a:t>
            </a:r>
            <a:r>
              <a:rPr lang="ru-RU" dirty="0" err="1"/>
              <a:t>соціальних</a:t>
            </a:r>
            <a:r>
              <a:rPr lang="ru-RU" dirty="0"/>
              <a:t> мережах тому </a:t>
            </a:r>
            <a:r>
              <a:rPr lang="ru-RU" dirty="0" err="1"/>
              <a:t>що</a:t>
            </a:r>
            <a:r>
              <a:rPr lang="ru-RU" dirty="0"/>
              <a:t> роль покупок і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онлайн </a:t>
            </a:r>
            <a:r>
              <a:rPr lang="ru-RU" dirty="0" err="1"/>
              <a:t>зростає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8669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врахувати</a:t>
            </a:r>
            <a:r>
              <a:rPr lang="ru-RU" dirty="0"/>
              <a:t> при </a:t>
            </a:r>
            <a:r>
              <a:rPr lang="ru-RU" dirty="0" err="1"/>
              <a:t>створенні</a:t>
            </a:r>
            <a:r>
              <a:rPr lang="ru-RU" dirty="0"/>
              <a:t> контент-плану: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Визначтеся</a:t>
            </a:r>
            <a:r>
              <a:rPr lang="ru-RU" dirty="0"/>
              <a:t>, яка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постів</a:t>
            </a:r>
            <a:r>
              <a:rPr lang="ru-RU" dirty="0"/>
              <a:t> в день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плануєте</a:t>
            </a:r>
            <a:r>
              <a:rPr lang="ru-RU" dirty="0"/>
              <a:t> </a:t>
            </a:r>
            <a:r>
              <a:rPr lang="ru-RU" dirty="0" err="1"/>
              <a:t>публікувати</a:t>
            </a:r>
            <a:r>
              <a:rPr lang="ru-RU" dirty="0"/>
              <a:t>. В основному 1-2 </a:t>
            </a:r>
            <a:r>
              <a:rPr lang="ru-RU" dirty="0" err="1"/>
              <a:t>публікації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. Головне – </a:t>
            </a:r>
            <a:r>
              <a:rPr lang="ru-RU" dirty="0" err="1"/>
              <a:t>якість</a:t>
            </a:r>
            <a:r>
              <a:rPr lang="ru-RU" dirty="0"/>
              <a:t> контенту, </a:t>
            </a:r>
            <a:r>
              <a:rPr lang="ru-RU" dirty="0" err="1"/>
              <a:t>щоб</a:t>
            </a:r>
            <a:r>
              <a:rPr lang="ru-RU" dirty="0"/>
              <a:t> людям </a:t>
            </a:r>
            <a:r>
              <a:rPr lang="ru-RU" dirty="0" err="1"/>
              <a:t>хотілося</a:t>
            </a:r>
            <a:r>
              <a:rPr lang="ru-RU" dirty="0"/>
              <a:t> </a:t>
            </a:r>
            <a:r>
              <a:rPr lang="ru-RU" dirty="0" err="1"/>
              <a:t>лайкнути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поділитися</a:t>
            </a:r>
            <a:r>
              <a:rPr lang="ru-RU" dirty="0"/>
              <a:t>, </a:t>
            </a:r>
            <a:r>
              <a:rPr lang="ru-RU" dirty="0" err="1"/>
              <a:t>залучаючи</a:t>
            </a:r>
            <a:r>
              <a:rPr lang="ru-RU" dirty="0"/>
              <a:t> до вас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аудиторію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757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врахувати</a:t>
            </a:r>
            <a:r>
              <a:rPr lang="ru-RU" dirty="0"/>
              <a:t> при </a:t>
            </a:r>
            <a:r>
              <a:rPr lang="ru-RU" dirty="0" err="1"/>
              <a:t>створенні</a:t>
            </a:r>
            <a:r>
              <a:rPr lang="ru-RU" dirty="0"/>
              <a:t> контент-плану: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✓ </a:t>
            </a:r>
            <a:r>
              <a:rPr lang="ru-RU" dirty="0" err="1"/>
              <a:t>Розставляючи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, </a:t>
            </a:r>
            <a:r>
              <a:rPr lang="ru-RU" dirty="0" err="1"/>
              <a:t>відзначте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свята і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особливих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, про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розповісти</a:t>
            </a:r>
            <a:r>
              <a:rPr lang="ru-RU" dirty="0"/>
              <a:t> </a:t>
            </a:r>
            <a:r>
              <a:rPr lang="ru-RU" dirty="0" err="1"/>
              <a:t>передплатникам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інформуйте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про новинки та </a:t>
            </a:r>
            <a:r>
              <a:rPr lang="ru-RU" dirty="0" err="1"/>
              <a:t>події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. </a:t>
            </a:r>
            <a:r>
              <a:rPr lang="ru-RU" dirty="0" err="1"/>
              <a:t>Заздалегідь</a:t>
            </a:r>
            <a:r>
              <a:rPr lang="ru-RU" dirty="0"/>
              <a:t> </a:t>
            </a:r>
            <a:r>
              <a:rPr lang="ru-RU" dirty="0" err="1"/>
              <a:t>повідомляйте</a:t>
            </a:r>
            <a:r>
              <a:rPr lang="ru-RU" dirty="0"/>
              <a:t> про </a:t>
            </a:r>
            <a:r>
              <a:rPr lang="ru-RU" dirty="0" err="1"/>
              <a:t>плановані</a:t>
            </a:r>
            <a:r>
              <a:rPr lang="ru-RU" dirty="0"/>
              <a:t> заходи, </a:t>
            </a:r>
            <a:r>
              <a:rPr lang="ru-RU" dirty="0" err="1"/>
              <a:t>проведеннях</a:t>
            </a:r>
            <a:r>
              <a:rPr lang="ru-RU" dirty="0"/>
              <a:t> </a:t>
            </a:r>
            <a:r>
              <a:rPr lang="ru-RU" dirty="0" err="1"/>
              <a:t>майстер-класів</a:t>
            </a:r>
            <a:r>
              <a:rPr lang="ru-RU" dirty="0"/>
              <a:t>, </a:t>
            </a:r>
            <a:r>
              <a:rPr lang="ru-RU" dirty="0" err="1"/>
              <a:t>появу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5932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врахувати</a:t>
            </a:r>
            <a:r>
              <a:rPr lang="ru-RU" dirty="0"/>
              <a:t> при </a:t>
            </a:r>
            <a:r>
              <a:rPr lang="ru-RU" dirty="0" err="1"/>
              <a:t>створенні</a:t>
            </a:r>
            <a:r>
              <a:rPr lang="ru-RU" dirty="0"/>
              <a:t> контент-плану: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✓ </a:t>
            </a:r>
            <a:r>
              <a:rPr lang="ru-RU" dirty="0" err="1"/>
              <a:t>Враховуйте</a:t>
            </a:r>
            <a:r>
              <a:rPr lang="ru-RU" dirty="0"/>
              <a:t> </a:t>
            </a:r>
            <a:r>
              <a:rPr lang="ru-RU" dirty="0" err="1"/>
              <a:t>смаки</a:t>
            </a:r>
            <a:r>
              <a:rPr lang="ru-RU" dirty="0"/>
              <a:t> і потреби </a:t>
            </a:r>
            <a:r>
              <a:rPr lang="ru-RU" dirty="0" err="1"/>
              <a:t>вашої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, </a:t>
            </a:r>
            <a:r>
              <a:rPr lang="ru-RU" dirty="0" err="1"/>
              <a:t>орієнтуйте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контент на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. </a:t>
            </a:r>
          </a:p>
          <a:p>
            <a:r>
              <a:rPr lang="ru-RU" dirty="0"/>
              <a:t>✓ </a:t>
            </a:r>
            <a:r>
              <a:rPr lang="ru-RU" dirty="0" err="1"/>
              <a:t>Щоб</a:t>
            </a:r>
            <a:r>
              <a:rPr lang="ru-RU" dirty="0"/>
              <a:t> не </a:t>
            </a:r>
            <a:r>
              <a:rPr lang="ru-RU" dirty="0" err="1"/>
              <a:t>вчитися</a:t>
            </a:r>
            <a:r>
              <a:rPr lang="ru-RU" dirty="0"/>
              <a:t> на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помилках</a:t>
            </a:r>
            <a:r>
              <a:rPr lang="ru-RU" dirty="0"/>
              <a:t>, </a:t>
            </a:r>
            <a:r>
              <a:rPr lang="ru-RU" dirty="0" err="1"/>
              <a:t>проаналізуйте</a:t>
            </a:r>
            <a:r>
              <a:rPr lang="ru-RU" dirty="0"/>
              <a:t> </a:t>
            </a:r>
            <a:r>
              <a:rPr lang="ru-RU" dirty="0" err="1"/>
              <a:t>сайти</a:t>
            </a:r>
            <a:r>
              <a:rPr lang="ru-RU" dirty="0"/>
              <a:t> </a:t>
            </a:r>
            <a:r>
              <a:rPr lang="ru-RU" dirty="0" err="1"/>
              <a:t>конкурентів</a:t>
            </a:r>
            <a:r>
              <a:rPr lang="ru-RU" dirty="0"/>
              <a:t>. </a:t>
            </a:r>
            <a:r>
              <a:rPr lang="ru-RU" dirty="0" err="1"/>
              <a:t>З’ясуйте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теми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цікаві</a:t>
            </a:r>
            <a:r>
              <a:rPr lang="ru-RU" dirty="0"/>
              <a:t> </a:t>
            </a:r>
            <a:r>
              <a:rPr lang="ru-RU" dirty="0" err="1"/>
              <a:t>читачам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81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врахувати</a:t>
            </a:r>
            <a:r>
              <a:rPr lang="ru-RU" dirty="0"/>
              <a:t> при </a:t>
            </a:r>
            <a:r>
              <a:rPr lang="ru-RU" dirty="0" err="1"/>
              <a:t>створенні</a:t>
            </a:r>
            <a:r>
              <a:rPr lang="ru-RU" dirty="0"/>
              <a:t> контент-плану: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✓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бачите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якась</a:t>
            </a:r>
            <a:r>
              <a:rPr lang="ru-RU" dirty="0"/>
              <a:t> тема </a:t>
            </a:r>
            <a:r>
              <a:rPr lang="ru-RU" dirty="0" err="1"/>
              <a:t>досить</a:t>
            </a:r>
            <a:r>
              <a:rPr lang="ru-RU" dirty="0"/>
              <a:t> обширна і </a:t>
            </a:r>
            <a:r>
              <a:rPr lang="ru-RU" dirty="0" err="1"/>
              <a:t>цікава</a:t>
            </a:r>
            <a:r>
              <a:rPr lang="ru-RU" dirty="0"/>
              <a:t> </a:t>
            </a:r>
            <a:r>
              <a:rPr lang="ru-RU" dirty="0" err="1"/>
              <a:t>передплатникам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запланувати</a:t>
            </a:r>
            <a:r>
              <a:rPr lang="ru-RU" dirty="0"/>
              <a:t> </a:t>
            </a:r>
            <a:r>
              <a:rPr lang="ru-RU" dirty="0" err="1"/>
              <a:t>серії</a:t>
            </a:r>
            <a:r>
              <a:rPr lang="ru-RU" dirty="0"/>
              <a:t> статей. </a:t>
            </a:r>
          </a:p>
          <a:p>
            <a:r>
              <a:rPr lang="ru-RU" dirty="0"/>
              <a:t>✓ </a:t>
            </a:r>
            <a:r>
              <a:rPr lang="ru-RU" dirty="0" err="1"/>
              <a:t>Використовуйте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en-US" dirty="0"/>
              <a:t>SEO-</a:t>
            </a:r>
            <a:r>
              <a:rPr lang="ru-RU" dirty="0" err="1"/>
              <a:t>оптимізації</a:t>
            </a:r>
            <a:r>
              <a:rPr lang="ru-RU" dirty="0"/>
              <a:t>. </a:t>
            </a:r>
            <a:r>
              <a:rPr lang="ru-RU" dirty="0" err="1"/>
              <a:t>Зібрані</a:t>
            </a:r>
            <a:r>
              <a:rPr lang="ru-RU" dirty="0"/>
              <a:t> </a:t>
            </a:r>
            <a:r>
              <a:rPr lang="ru-RU" dirty="0" err="1"/>
              <a:t>ключові</a:t>
            </a:r>
            <a:r>
              <a:rPr lang="ru-RU" dirty="0"/>
              <a:t> слова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допоможуть</a:t>
            </a:r>
            <a:r>
              <a:rPr lang="ru-RU" dirty="0"/>
              <a:t> вам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теми для статей. </a:t>
            </a:r>
          </a:p>
          <a:p>
            <a:r>
              <a:rPr lang="ru-RU" dirty="0"/>
              <a:t>✓ </a:t>
            </a:r>
            <a:r>
              <a:rPr lang="ru-RU" dirty="0" err="1"/>
              <a:t>Дотримуйтесь</a:t>
            </a:r>
            <a:r>
              <a:rPr lang="ru-RU" dirty="0"/>
              <a:t> баланс </a:t>
            </a:r>
            <a:r>
              <a:rPr lang="ru-RU" dirty="0" err="1"/>
              <a:t>між</a:t>
            </a:r>
            <a:r>
              <a:rPr lang="ru-RU" dirty="0"/>
              <a:t> видами контенту, </a:t>
            </a:r>
            <a:r>
              <a:rPr lang="ru-RU" dirty="0" err="1"/>
              <a:t>дотримуючись</a:t>
            </a:r>
            <a:r>
              <a:rPr lang="ru-RU" dirty="0"/>
              <a:t> </a:t>
            </a:r>
            <a:r>
              <a:rPr lang="ru-RU" dirty="0" err="1"/>
              <a:t>простої</a:t>
            </a:r>
            <a:r>
              <a:rPr lang="ru-RU" dirty="0"/>
              <a:t> </a:t>
            </a:r>
            <a:r>
              <a:rPr lang="ru-RU" dirty="0" err="1"/>
              <a:t>формули</a:t>
            </a:r>
            <a:r>
              <a:rPr lang="ru-RU" dirty="0"/>
              <a:t> 4х1,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викладайте</a:t>
            </a:r>
            <a:r>
              <a:rPr lang="ru-RU" dirty="0"/>
              <a:t> не </a:t>
            </a:r>
            <a:r>
              <a:rPr lang="ru-RU" dirty="0" err="1"/>
              <a:t>більше</a:t>
            </a:r>
            <a:r>
              <a:rPr lang="ru-RU" dirty="0"/>
              <a:t> 1-го рекламного поста на 4 </a:t>
            </a:r>
            <a:r>
              <a:rPr lang="ru-RU" dirty="0" err="1"/>
              <a:t>звичайних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44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врахувати</a:t>
            </a:r>
            <a:r>
              <a:rPr lang="ru-RU" dirty="0"/>
              <a:t> при </a:t>
            </a:r>
            <a:r>
              <a:rPr lang="ru-RU" dirty="0" err="1"/>
              <a:t>створенні</a:t>
            </a:r>
            <a:r>
              <a:rPr lang="ru-RU" dirty="0"/>
              <a:t> контент-плану: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✓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ведете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сторінок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соцмережах</a:t>
            </a:r>
            <a:r>
              <a:rPr lang="ru-RU" dirty="0"/>
              <a:t>, то контент в них не повинен </a:t>
            </a:r>
            <a:r>
              <a:rPr lang="ru-RU" dirty="0" err="1"/>
              <a:t>повторюватися</a:t>
            </a:r>
            <a:r>
              <a:rPr lang="ru-RU" dirty="0"/>
              <a:t>.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smtClean="0"/>
              <a:t>тема </a:t>
            </a:r>
            <a:r>
              <a:rPr lang="ru-RU" dirty="0"/>
              <a:t>одна, </a:t>
            </a:r>
            <a:r>
              <a:rPr lang="ru-RU" dirty="0" err="1"/>
              <a:t>неодмінно</a:t>
            </a:r>
            <a:r>
              <a:rPr lang="ru-RU" dirty="0"/>
              <a:t> </a:t>
            </a:r>
            <a:r>
              <a:rPr lang="ru-RU" dirty="0" err="1"/>
              <a:t>адаптуйте</a:t>
            </a:r>
            <a:r>
              <a:rPr lang="ru-RU" dirty="0"/>
              <a:t> </a:t>
            </a:r>
            <a:r>
              <a:rPr lang="ru-RU" dirty="0" err="1"/>
              <a:t>пости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/>
              <a:t>Правильно </a:t>
            </a:r>
            <a:r>
              <a:rPr lang="ru-RU" dirty="0" err="1"/>
              <a:t>визначте</a:t>
            </a:r>
            <a:r>
              <a:rPr lang="ru-RU" dirty="0"/>
              <a:t> час </a:t>
            </a:r>
            <a:r>
              <a:rPr lang="ru-RU" dirty="0" err="1"/>
              <a:t>публікації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вона не </a:t>
            </a:r>
            <a:r>
              <a:rPr lang="ru-RU" dirty="0" err="1"/>
              <a:t>пройшла</a:t>
            </a:r>
            <a:r>
              <a:rPr lang="ru-RU" dirty="0"/>
              <a:t> </a:t>
            </a:r>
            <a:r>
              <a:rPr lang="ru-RU" dirty="0" err="1"/>
              <a:t>повз</a:t>
            </a:r>
            <a:r>
              <a:rPr lang="ru-RU" dirty="0"/>
              <a:t> </a:t>
            </a:r>
            <a:r>
              <a:rPr lang="ru-RU" dirty="0" err="1"/>
              <a:t>читачів</a:t>
            </a:r>
            <a:r>
              <a:rPr lang="ru-RU" dirty="0"/>
              <a:t>. </a:t>
            </a:r>
            <a:r>
              <a:rPr lang="ru-RU" dirty="0" err="1"/>
              <a:t>Найкраще</a:t>
            </a:r>
            <a:r>
              <a:rPr lang="ru-RU" dirty="0"/>
              <a:t> </a:t>
            </a:r>
            <a:r>
              <a:rPr lang="ru-RU" dirty="0" err="1"/>
              <a:t>викладати</a:t>
            </a:r>
            <a:r>
              <a:rPr lang="ru-RU" dirty="0"/>
              <a:t> пост </a:t>
            </a:r>
            <a:r>
              <a:rPr lang="ru-RU" dirty="0" err="1"/>
              <a:t>хвилин</a:t>
            </a:r>
            <a:r>
              <a:rPr lang="ru-RU" dirty="0"/>
              <a:t> за 20 до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піку</a:t>
            </a:r>
            <a:r>
              <a:rPr lang="ru-RU" dirty="0"/>
              <a:t>, </a:t>
            </a:r>
            <a:r>
              <a:rPr lang="ru-RU" dirty="0" err="1"/>
              <a:t>інакше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просто </a:t>
            </a:r>
            <a:r>
              <a:rPr lang="ru-RU" dirty="0" err="1"/>
              <a:t>загубиться</a:t>
            </a:r>
            <a:r>
              <a:rPr lang="ru-RU" dirty="0"/>
              <a:t> в </a:t>
            </a:r>
            <a:r>
              <a:rPr lang="ru-RU" dirty="0" err="1"/>
              <a:t>потоці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73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Основні</a:t>
            </a:r>
            <a:r>
              <a:rPr lang="ru-RU" dirty="0"/>
              <a:t> і </a:t>
            </a:r>
            <a:r>
              <a:rPr lang="ru-RU" dirty="0" err="1"/>
              <a:t>допоміжні</a:t>
            </a:r>
            <a:r>
              <a:rPr lang="ru-RU" dirty="0"/>
              <a:t> графи,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складання</a:t>
            </a:r>
            <a:r>
              <a:rPr lang="ru-RU" dirty="0"/>
              <a:t> контент-</a:t>
            </a:r>
            <a:r>
              <a:rPr lang="ru-RU" dirty="0" err="1"/>
              <a:t>планів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Дата і час </a:t>
            </a:r>
            <a:r>
              <a:rPr lang="ru-RU" dirty="0" err="1"/>
              <a:t>публікації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Вид </a:t>
            </a:r>
            <a:r>
              <a:rPr lang="ru-RU" dirty="0"/>
              <a:t>контенту. Для </a:t>
            </a:r>
            <a:r>
              <a:rPr lang="ru-RU" dirty="0" err="1"/>
              <a:t>зручності</a:t>
            </a:r>
            <a:r>
              <a:rPr lang="ru-RU" dirty="0"/>
              <a:t> </a:t>
            </a:r>
            <a:r>
              <a:rPr lang="ru-RU" dirty="0" err="1"/>
              <a:t>бажано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кольорами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Тема </a:t>
            </a:r>
            <a:r>
              <a:rPr lang="ru-RU" dirty="0"/>
              <a:t>і </a:t>
            </a:r>
            <a:r>
              <a:rPr lang="ru-RU" dirty="0" err="1"/>
              <a:t>ідея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Матеріали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написання</a:t>
            </a:r>
            <a:r>
              <a:rPr lang="ru-RU" dirty="0"/>
              <a:t>, </a:t>
            </a:r>
            <a:r>
              <a:rPr lang="ru-RU" dirty="0" err="1"/>
              <a:t>посилання</a:t>
            </a:r>
            <a:r>
              <a:rPr lang="ru-RU" dirty="0"/>
              <a:t> на </a:t>
            </a:r>
            <a:r>
              <a:rPr lang="ru-RU" dirty="0" err="1"/>
              <a:t>статті</a:t>
            </a:r>
            <a:r>
              <a:rPr lang="ru-RU" dirty="0"/>
              <a:t> та картинки для поста. </a:t>
            </a:r>
            <a:endParaRPr lang="ru-RU" dirty="0" smtClean="0"/>
          </a:p>
          <a:p>
            <a:r>
              <a:rPr lang="ru-RU" dirty="0" smtClean="0"/>
              <a:t>Можете </a:t>
            </a:r>
            <a:r>
              <a:rPr lang="ru-RU" dirty="0" err="1"/>
              <a:t>додати</a:t>
            </a:r>
            <a:r>
              <a:rPr lang="ru-RU" dirty="0"/>
              <a:t> графи, в </a:t>
            </a:r>
            <a:r>
              <a:rPr lang="ru-RU" dirty="0" err="1"/>
              <a:t>яких</a:t>
            </a:r>
            <a:r>
              <a:rPr lang="ru-RU" dirty="0"/>
              <a:t> будете </a:t>
            </a:r>
            <a:r>
              <a:rPr lang="ru-RU" dirty="0" err="1"/>
              <a:t>оцінювати</a:t>
            </a:r>
            <a:r>
              <a:rPr lang="ru-RU" dirty="0"/>
              <a:t> </a:t>
            </a:r>
            <a:r>
              <a:rPr lang="ru-RU" dirty="0" err="1"/>
              <a:t>опубліковані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з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затребуваності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допоможе</a:t>
            </a:r>
            <a:r>
              <a:rPr lang="ru-RU" dirty="0"/>
              <a:t> вам в </a:t>
            </a:r>
            <a:r>
              <a:rPr lang="ru-RU" dirty="0" err="1"/>
              <a:t>складанні</a:t>
            </a:r>
            <a:r>
              <a:rPr lang="ru-RU" dirty="0"/>
              <a:t> контент-плану.</a:t>
            </a:r>
          </a:p>
        </p:txBody>
      </p:sp>
    </p:spTree>
    <p:extLst>
      <p:ext uri="{BB962C8B-B14F-4D97-AF65-F5344CB8AC3E}">
        <p14:creationId xmlns:p14="http://schemas.microsoft.com/office/powerpoint/2010/main" val="188924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Види</a:t>
            </a:r>
            <a:r>
              <a:rPr lang="ru-RU" dirty="0"/>
              <a:t> контенту в </a:t>
            </a:r>
            <a:r>
              <a:rPr lang="ru-RU" dirty="0" err="1"/>
              <a:t>соціальних</a:t>
            </a:r>
            <a:r>
              <a:rPr lang="ru-RU" dirty="0"/>
              <a:t> мережах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5, і </a:t>
            </a:r>
            <a:r>
              <a:rPr lang="ru-RU" dirty="0" err="1"/>
              <a:t>кожен</a:t>
            </a:r>
            <a:r>
              <a:rPr lang="ru-RU" dirty="0"/>
              <a:t> з них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.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зустрічаються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, </a:t>
            </a:r>
            <a:r>
              <a:rPr lang="ru-RU" dirty="0" err="1"/>
              <a:t>змішані</a:t>
            </a:r>
            <a:r>
              <a:rPr lang="ru-RU" dirty="0"/>
              <a:t> </a:t>
            </a:r>
            <a:r>
              <a:rPr lang="ru-RU" dirty="0" err="1"/>
              <a:t>типи</a:t>
            </a:r>
            <a:r>
              <a:rPr lang="ru-RU" dirty="0"/>
              <a:t>, але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типологічні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дотримуються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662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1. </a:t>
            </a:r>
            <a:r>
              <a:rPr lang="ru-RU" dirty="0" err="1"/>
              <a:t>Інформаційний</a:t>
            </a:r>
            <a:r>
              <a:rPr lang="ru-RU" dirty="0"/>
              <a:t> (</a:t>
            </a:r>
            <a:r>
              <a:rPr lang="ru-RU" dirty="0" err="1"/>
              <a:t>новинний</a:t>
            </a:r>
            <a:r>
              <a:rPr lang="ru-RU" dirty="0"/>
              <a:t>, </a:t>
            </a:r>
            <a:r>
              <a:rPr lang="ru-RU" dirty="0" err="1"/>
              <a:t>репутаційний</a:t>
            </a:r>
            <a:r>
              <a:rPr lang="ru-RU" dirty="0"/>
              <a:t>) контент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Головне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– </a:t>
            </a:r>
            <a:r>
              <a:rPr lang="ru-RU" dirty="0" err="1"/>
              <a:t>завоювати</a:t>
            </a:r>
            <a:r>
              <a:rPr lang="ru-RU" dirty="0"/>
              <a:t> </a:t>
            </a:r>
            <a:r>
              <a:rPr lang="ru-RU" dirty="0" err="1"/>
              <a:t>довіру</a:t>
            </a:r>
            <a:r>
              <a:rPr lang="ru-RU" dirty="0"/>
              <a:t>. Тому </a:t>
            </a:r>
            <a:r>
              <a:rPr lang="ru-RU" dirty="0" err="1"/>
              <a:t>такий</a:t>
            </a:r>
            <a:r>
              <a:rPr lang="ru-RU" dirty="0"/>
              <a:t> тип </a:t>
            </a:r>
            <a:r>
              <a:rPr lang="ru-RU" dirty="0" err="1"/>
              <a:t>постів</a:t>
            </a:r>
            <a:r>
              <a:rPr lang="ru-RU" dirty="0"/>
              <a:t> повинен </a:t>
            </a:r>
            <a:r>
              <a:rPr lang="ru-RU" dirty="0" err="1"/>
              <a:t>займати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50 % </a:t>
            </a:r>
            <a:r>
              <a:rPr lang="ru-RU" dirty="0" err="1"/>
              <a:t>всього</a:t>
            </a:r>
            <a:r>
              <a:rPr lang="ru-RU" dirty="0"/>
              <a:t> контенту і </a:t>
            </a:r>
            <a:r>
              <a:rPr lang="ru-RU" dirty="0" err="1"/>
              <a:t>розповідати</a:t>
            </a:r>
            <a:r>
              <a:rPr lang="ru-RU" dirty="0"/>
              <a:t> про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вашої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успіхи</a:t>
            </a:r>
            <a:r>
              <a:rPr lang="ru-RU" dirty="0"/>
              <a:t> і </a:t>
            </a:r>
            <a:r>
              <a:rPr lang="ru-RU" dirty="0" err="1"/>
              <a:t>досягнення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♦ </a:t>
            </a:r>
            <a:r>
              <a:rPr lang="ru-RU" dirty="0" err="1"/>
              <a:t>Кваліфікацію</a:t>
            </a:r>
            <a:r>
              <a:rPr lang="ru-RU" dirty="0"/>
              <a:t> </a:t>
            </a:r>
            <a:r>
              <a:rPr lang="ru-RU" dirty="0" err="1"/>
              <a:t>співробітників</a:t>
            </a:r>
            <a:r>
              <a:rPr lang="ru-RU" dirty="0"/>
              <a:t>, </a:t>
            </a:r>
            <a:r>
              <a:rPr lang="ru-RU" dirty="0" err="1"/>
              <a:t>пройдені</a:t>
            </a:r>
            <a:r>
              <a:rPr lang="ru-RU" dirty="0"/>
              <a:t> ними </a:t>
            </a:r>
            <a:r>
              <a:rPr lang="ru-RU" dirty="0" err="1"/>
              <a:t>тренінги</a:t>
            </a:r>
            <a:r>
              <a:rPr lang="ru-RU" dirty="0"/>
              <a:t> і </a:t>
            </a:r>
            <a:r>
              <a:rPr lang="ru-RU" dirty="0" err="1"/>
              <a:t>курси</a:t>
            </a:r>
            <a:r>
              <a:rPr lang="ru-RU" dirty="0"/>
              <a:t>, </a:t>
            </a:r>
            <a:r>
              <a:rPr lang="ru-RU" dirty="0" err="1"/>
              <a:t>отримані</a:t>
            </a:r>
            <a:r>
              <a:rPr lang="ru-RU" dirty="0"/>
              <a:t> </a:t>
            </a:r>
            <a:r>
              <a:rPr lang="ru-RU" dirty="0" err="1"/>
              <a:t>дипломи</a:t>
            </a:r>
            <a:r>
              <a:rPr lang="ru-RU" dirty="0"/>
              <a:t> і </a:t>
            </a:r>
            <a:r>
              <a:rPr lang="ru-RU" dirty="0" err="1"/>
              <a:t>сертифікати</a:t>
            </a:r>
            <a:r>
              <a:rPr lang="ru-RU" dirty="0"/>
              <a:t>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81579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1. </a:t>
            </a:r>
            <a:r>
              <a:rPr lang="ru-RU" dirty="0" err="1"/>
              <a:t>Інформаційний</a:t>
            </a:r>
            <a:r>
              <a:rPr lang="ru-RU" dirty="0"/>
              <a:t> (</a:t>
            </a:r>
            <a:r>
              <a:rPr lang="ru-RU" dirty="0" err="1"/>
              <a:t>новинний</a:t>
            </a:r>
            <a:r>
              <a:rPr lang="ru-RU" dirty="0"/>
              <a:t>, </a:t>
            </a:r>
            <a:r>
              <a:rPr lang="ru-RU" dirty="0" err="1"/>
              <a:t>репутаційний</a:t>
            </a:r>
            <a:r>
              <a:rPr lang="ru-RU" dirty="0"/>
              <a:t>) контент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♦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товару,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характеристики. </a:t>
            </a:r>
          </a:p>
          <a:p>
            <a:r>
              <a:rPr lang="ru-RU" dirty="0"/>
              <a:t>♦ </a:t>
            </a:r>
            <a:r>
              <a:rPr lang="ru-RU" dirty="0" err="1"/>
              <a:t>Показувати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пропонованого</a:t>
            </a:r>
            <a:r>
              <a:rPr lang="ru-RU" dirty="0"/>
              <a:t> вами продукту, </a:t>
            </a:r>
            <a:r>
              <a:rPr lang="ru-RU" dirty="0" err="1"/>
              <a:t>корисні</a:t>
            </a:r>
            <a:r>
              <a:rPr lang="ru-RU" dirty="0"/>
              <a:t> </a:t>
            </a:r>
            <a:r>
              <a:rPr lang="ru-RU" dirty="0" err="1"/>
              <a:t>фішки</a:t>
            </a:r>
            <a:r>
              <a:rPr lang="ru-RU" dirty="0"/>
              <a:t> і </a:t>
            </a:r>
            <a:r>
              <a:rPr lang="ru-RU" dirty="0" err="1"/>
              <a:t>майстер-класи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Новини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, </a:t>
            </a:r>
            <a:r>
              <a:rPr lang="ru-RU" dirty="0" err="1"/>
              <a:t>експертні</a:t>
            </a:r>
            <a:r>
              <a:rPr lang="ru-RU" dirty="0"/>
              <a:t> огляди, думки </a:t>
            </a:r>
            <a:r>
              <a:rPr lang="ru-RU" dirty="0" err="1"/>
              <a:t>фахівців</a:t>
            </a:r>
            <a:r>
              <a:rPr lang="ru-RU" dirty="0"/>
              <a:t>, </a:t>
            </a:r>
            <a:r>
              <a:rPr lang="ru-RU" dirty="0" err="1"/>
              <a:t>прогнози</a:t>
            </a:r>
            <a:r>
              <a:rPr lang="ru-RU" dirty="0"/>
              <a:t>, </a:t>
            </a:r>
            <a:r>
              <a:rPr lang="ru-RU" dirty="0" err="1"/>
              <a:t>тренди</a:t>
            </a:r>
            <a:r>
              <a:rPr lang="ru-RU" dirty="0"/>
              <a:t> і </a:t>
            </a:r>
            <a:r>
              <a:rPr lang="ru-RU" dirty="0" err="1"/>
              <a:t>рейтингові</a:t>
            </a:r>
            <a:r>
              <a:rPr lang="ru-RU" dirty="0"/>
              <a:t> огляди.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43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2. </a:t>
            </a:r>
            <a:r>
              <a:rPr lang="ru-RU" dirty="0" err="1"/>
              <a:t>Продаючий</a:t>
            </a:r>
            <a:r>
              <a:rPr lang="ru-RU" dirty="0"/>
              <a:t> контент в </a:t>
            </a:r>
            <a:r>
              <a:rPr lang="ru-RU" dirty="0" err="1"/>
              <a:t>соцмережах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Його</a:t>
            </a:r>
            <a:r>
              <a:rPr lang="ru-RU" dirty="0"/>
              <a:t> мета – </a:t>
            </a:r>
            <a:r>
              <a:rPr lang="ru-RU" dirty="0" err="1"/>
              <a:t>підштовхнути</a:t>
            </a:r>
            <a:r>
              <a:rPr lang="ru-RU" dirty="0"/>
              <a:t> </a:t>
            </a:r>
            <a:r>
              <a:rPr lang="ru-RU" dirty="0" err="1"/>
              <a:t>потенційного</a:t>
            </a:r>
            <a:r>
              <a:rPr lang="ru-RU" dirty="0"/>
              <a:t> </a:t>
            </a:r>
            <a:r>
              <a:rPr lang="ru-RU" dirty="0" err="1"/>
              <a:t>покупця</a:t>
            </a:r>
            <a:r>
              <a:rPr lang="ru-RU" dirty="0"/>
              <a:t> до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ваш товар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.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відсоток</a:t>
            </a:r>
            <a:r>
              <a:rPr lang="ru-RU" dirty="0"/>
              <a:t> </a:t>
            </a:r>
            <a:r>
              <a:rPr lang="ru-RU" dirty="0" err="1"/>
              <a:t>продаючих</a:t>
            </a:r>
            <a:r>
              <a:rPr lang="ru-RU" dirty="0"/>
              <a:t> </a:t>
            </a:r>
            <a:r>
              <a:rPr lang="ru-RU" dirty="0" err="1"/>
              <a:t>постів</a:t>
            </a:r>
            <a:r>
              <a:rPr lang="ru-RU" dirty="0"/>
              <a:t> в </a:t>
            </a:r>
            <a:r>
              <a:rPr lang="ru-RU" dirty="0" err="1"/>
              <a:t>соцмережі</a:t>
            </a:r>
            <a:r>
              <a:rPr lang="ru-RU" dirty="0"/>
              <a:t> повинен </a:t>
            </a:r>
            <a:r>
              <a:rPr lang="ru-RU" dirty="0" err="1"/>
              <a:t>становити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30%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і </a:t>
            </a:r>
            <a:r>
              <a:rPr lang="ru-RU" dirty="0" err="1"/>
              <a:t>відповідати</a:t>
            </a:r>
            <a:r>
              <a:rPr lang="ru-RU" dirty="0"/>
              <a:t> таким параметрам: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Відразу</a:t>
            </a:r>
            <a:r>
              <a:rPr lang="ru-RU" dirty="0"/>
              <a:t> ж </a:t>
            </a:r>
            <a:r>
              <a:rPr lang="ru-RU" dirty="0" err="1"/>
              <a:t>привернути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креативним</a:t>
            </a:r>
            <a:r>
              <a:rPr lang="ru-RU" dirty="0"/>
              <a:t> заголовком.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Продемонструвати</a:t>
            </a:r>
            <a:r>
              <a:rPr lang="ru-RU" dirty="0"/>
              <a:t> товар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послугу</a:t>
            </a:r>
            <a:r>
              <a:rPr lang="ru-RU" dirty="0"/>
              <a:t> з </a:t>
            </a:r>
            <a:r>
              <a:rPr lang="ru-RU" dirty="0" err="1"/>
              <a:t>найкращого</a:t>
            </a:r>
            <a:r>
              <a:rPr lang="ru-RU" dirty="0"/>
              <a:t> боку.</a:t>
            </a:r>
          </a:p>
        </p:txBody>
      </p:sp>
    </p:spTree>
    <p:extLst>
      <p:ext uri="{BB962C8B-B14F-4D97-AF65-F5344CB8AC3E}">
        <p14:creationId xmlns:p14="http://schemas.microsoft.com/office/powerpoint/2010/main" val="73693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Контент-маркетинг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довгострокова</a:t>
            </a:r>
            <a:r>
              <a:rPr lang="ru-RU" dirty="0"/>
              <a:t> </a:t>
            </a:r>
            <a:r>
              <a:rPr lang="ru-RU" dirty="0" err="1"/>
              <a:t>маркетингова</a:t>
            </a:r>
            <a:r>
              <a:rPr lang="ru-RU" dirty="0"/>
              <a:t> </a:t>
            </a:r>
            <a:r>
              <a:rPr lang="ru-RU" dirty="0" err="1"/>
              <a:t>технологія</a:t>
            </a:r>
            <a:r>
              <a:rPr lang="ru-RU" dirty="0"/>
              <a:t> (</a:t>
            </a:r>
            <a:r>
              <a:rPr lang="ru-RU" dirty="0" err="1"/>
              <a:t>стратегія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контенту </a:t>
            </a:r>
            <a:r>
              <a:rPr lang="ru-RU" dirty="0" err="1"/>
              <a:t>привертає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та </a:t>
            </a:r>
            <a:r>
              <a:rPr lang="ru-RU" dirty="0" err="1"/>
              <a:t>будує</a:t>
            </a:r>
            <a:r>
              <a:rPr lang="ru-RU" dirty="0"/>
              <a:t> </a:t>
            </a:r>
            <a:r>
              <a:rPr lang="ru-RU" dirty="0" err="1"/>
              <a:t>міцні</a:t>
            </a:r>
            <a:r>
              <a:rPr lang="ru-RU" dirty="0"/>
              <a:t> </a:t>
            </a:r>
            <a:r>
              <a:rPr lang="ru-RU" dirty="0" err="1"/>
              <a:t>взаємозв’язки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Контент-маркетинг —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 товару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через </a:t>
            </a:r>
            <a:r>
              <a:rPr lang="ru-RU" dirty="0" err="1"/>
              <a:t>корисні</a:t>
            </a:r>
            <a:r>
              <a:rPr lang="ru-RU" dirty="0"/>
              <a:t> для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29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2. </a:t>
            </a:r>
            <a:r>
              <a:rPr lang="ru-RU" dirty="0" err="1"/>
              <a:t>Продаючий</a:t>
            </a:r>
            <a:r>
              <a:rPr lang="ru-RU" dirty="0"/>
              <a:t> контент в </a:t>
            </a:r>
            <a:r>
              <a:rPr lang="ru-RU" dirty="0" err="1"/>
              <a:t>соцмережах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♦ </a:t>
            </a:r>
            <a:r>
              <a:rPr lang="ru-RU" dirty="0" err="1"/>
              <a:t>Пообіцяти</a:t>
            </a:r>
            <a:r>
              <a:rPr lang="ru-RU" dirty="0"/>
              <a:t> </a:t>
            </a:r>
            <a:r>
              <a:rPr lang="ru-RU" dirty="0" err="1"/>
              <a:t>клієнту</a:t>
            </a:r>
            <a:r>
              <a:rPr lang="ru-RU" dirty="0"/>
              <a:t> </a:t>
            </a:r>
            <a:r>
              <a:rPr lang="ru-RU" dirty="0" err="1"/>
              <a:t>вирішити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побажання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Навчити</a:t>
            </a:r>
            <a:r>
              <a:rPr lang="ru-RU" dirty="0"/>
              <a:t> </a:t>
            </a:r>
            <a:r>
              <a:rPr lang="ru-RU" dirty="0" err="1"/>
              <a:t>користуватися</a:t>
            </a:r>
            <a:r>
              <a:rPr lang="ru-RU" dirty="0"/>
              <a:t> </a:t>
            </a:r>
            <a:r>
              <a:rPr lang="ru-RU" dirty="0" err="1"/>
              <a:t>запропонованим</a:t>
            </a:r>
            <a:r>
              <a:rPr lang="ru-RU" dirty="0"/>
              <a:t> товаром.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Запропонувати</a:t>
            </a:r>
            <a:r>
              <a:rPr lang="ru-RU" dirty="0"/>
              <a:t> </a:t>
            </a:r>
            <a:r>
              <a:rPr lang="ru-RU" dirty="0" err="1"/>
              <a:t>оригінальні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у </a:t>
            </a:r>
            <a:r>
              <a:rPr lang="ru-RU" dirty="0" err="1"/>
              <a:t>конкурентів</a:t>
            </a:r>
            <a:r>
              <a:rPr lang="ru-RU" dirty="0"/>
              <a:t> – </a:t>
            </a:r>
            <a:r>
              <a:rPr lang="ru-RU" dirty="0" err="1"/>
              <a:t>знижки</a:t>
            </a:r>
            <a:r>
              <a:rPr lang="ru-RU" dirty="0"/>
              <a:t>, </a:t>
            </a:r>
            <a:r>
              <a:rPr lang="ru-RU" dirty="0" err="1"/>
              <a:t>акції</a:t>
            </a:r>
            <a:r>
              <a:rPr lang="ru-RU" dirty="0"/>
              <a:t>, </a:t>
            </a:r>
            <a:r>
              <a:rPr lang="ru-RU" dirty="0" err="1"/>
              <a:t>способи</a:t>
            </a:r>
            <a:r>
              <a:rPr lang="ru-RU" dirty="0"/>
              <a:t> доставки.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/>
              <a:t>Детально </a:t>
            </a:r>
            <a:r>
              <a:rPr lang="ru-RU" dirty="0" err="1"/>
              <a:t>описати</a:t>
            </a:r>
            <a:r>
              <a:rPr lang="ru-RU" dirty="0"/>
              <a:t> </a:t>
            </a:r>
            <a:r>
              <a:rPr lang="ru-RU" dirty="0" err="1"/>
              <a:t>ціну</a:t>
            </a:r>
            <a:r>
              <a:rPr lang="ru-RU" dirty="0"/>
              <a:t>,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замовлення</a:t>
            </a:r>
            <a:r>
              <a:rPr lang="ru-RU" dirty="0"/>
              <a:t> і </a:t>
            </a:r>
            <a:r>
              <a:rPr lang="ru-RU" dirty="0" err="1"/>
              <a:t>способи</a:t>
            </a:r>
            <a:r>
              <a:rPr lang="ru-RU" dirty="0"/>
              <a:t> оплати.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відгуки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популярність</a:t>
            </a:r>
            <a:r>
              <a:rPr lang="ru-RU" dirty="0"/>
              <a:t> </a:t>
            </a:r>
            <a:r>
              <a:rPr lang="ru-RU" dirty="0" err="1"/>
              <a:t>вашої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♦ І </a:t>
            </a:r>
            <a:r>
              <a:rPr lang="ru-RU" dirty="0" err="1"/>
              <a:t>неодмінно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заклик</a:t>
            </a:r>
            <a:r>
              <a:rPr lang="ru-RU" dirty="0"/>
              <a:t> до </a:t>
            </a:r>
            <a:r>
              <a:rPr lang="ru-RU" dirty="0" err="1"/>
              <a:t>придбання</a:t>
            </a:r>
            <a:r>
              <a:rPr lang="ru-RU" dirty="0"/>
              <a:t> і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часових</a:t>
            </a:r>
            <a:r>
              <a:rPr lang="ru-RU" dirty="0"/>
              <a:t> </a:t>
            </a:r>
            <a:r>
              <a:rPr lang="ru-RU" dirty="0" err="1"/>
              <a:t>обмежень</a:t>
            </a:r>
            <a:r>
              <a:rPr lang="ru-RU" dirty="0"/>
              <a:t>, коли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придбати</a:t>
            </a:r>
            <a:r>
              <a:rPr lang="ru-RU" dirty="0"/>
              <a:t> товар на </a:t>
            </a:r>
            <a:r>
              <a:rPr lang="ru-RU" dirty="0" err="1"/>
              <a:t>найвигідніших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125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3. </a:t>
            </a:r>
            <a:r>
              <a:rPr lang="ru-RU" dirty="0" err="1"/>
              <a:t>Освітній</a:t>
            </a:r>
            <a:r>
              <a:rPr lang="ru-RU" dirty="0"/>
              <a:t> (</a:t>
            </a:r>
            <a:r>
              <a:rPr lang="ru-RU" dirty="0" err="1"/>
              <a:t>навчальний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корисний</a:t>
            </a:r>
            <a:r>
              <a:rPr lang="ru-RU" dirty="0"/>
              <a:t>) контент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Орієнтований</a:t>
            </a:r>
            <a:r>
              <a:rPr lang="ru-RU" dirty="0"/>
              <a:t> на те,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показати</a:t>
            </a:r>
            <a:r>
              <a:rPr lang="ru-RU" dirty="0"/>
              <a:t>, </a:t>
            </a:r>
            <a:r>
              <a:rPr lang="ru-RU" dirty="0" err="1"/>
              <a:t>наскільки</a:t>
            </a:r>
            <a:r>
              <a:rPr lang="ru-RU" dirty="0"/>
              <a:t> добре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орієнтуєтеся</a:t>
            </a:r>
            <a:r>
              <a:rPr lang="ru-RU" dirty="0"/>
              <a:t> в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і </a:t>
            </a:r>
            <a:r>
              <a:rPr lang="ru-RU" dirty="0" err="1"/>
              <a:t>посилити</a:t>
            </a:r>
            <a:r>
              <a:rPr lang="ru-RU" dirty="0"/>
              <a:t> </a:t>
            </a:r>
            <a:r>
              <a:rPr lang="ru-RU" dirty="0" err="1"/>
              <a:t>довіру</a:t>
            </a:r>
            <a:r>
              <a:rPr lang="ru-RU" dirty="0"/>
              <a:t> </a:t>
            </a:r>
            <a:r>
              <a:rPr lang="ru-RU" dirty="0" err="1"/>
              <a:t>підписників</a:t>
            </a:r>
            <a:r>
              <a:rPr lang="ru-RU" dirty="0"/>
              <a:t>. </a:t>
            </a:r>
            <a:r>
              <a:rPr lang="ru-RU" dirty="0" err="1"/>
              <a:t>Сюди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♦ </a:t>
            </a:r>
            <a:r>
              <a:rPr lang="ru-RU" dirty="0" err="1"/>
              <a:t>Корисні</a:t>
            </a:r>
            <a:r>
              <a:rPr lang="ru-RU" dirty="0"/>
              <a:t> для </a:t>
            </a:r>
            <a:r>
              <a:rPr lang="ru-RU" dirty="0" err="1"/>
              <a:t>клієнтів</a:t>
            </a:r>
            <a:r>
              <a:rPr lang="ru-RU" dirty="0"/>
              <a:t> </a:t>
            </a:r>
            <a:r>
              <a:rPr lang="ru-RU" dirty="0" err="1"/>
              <a:t>оглядові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Пости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розкривають</a:t>
            </a:r>
            <a:r>
              <a:rPr lang="ru-RU" dirty="0"/>
              <a:t> </a:t>
            </a:r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 і </a:t>
            </a:r>
            <a:r>
              <a:rPr lang="ru-RU" dirty="0" err="1"/>
              <a:t>знання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</a:t>
            </a:r>
            <a:r>
              <a:rPr lang="ru-RU" dirty="0" err="1"/>
              <a:t>компетентність</a:t>
            </a:r>
            <a:r>
              <a:rPr lang="ru-RU" dirty="0"/>
              <a:t> в </a:t>
            </a:r>
            <a:r>
              <a:rPr lang="ru-RU" dirty="0" err="1"/>
              <a:t>даній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9618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3. </a:t>
            </a:r>
            <a:r>
              <a:rPr lang="ru-RU" dirty="0" err="1"/>
              <a:t>Освітній</a:t>
            </a:r>
            <a:r>
              <a:rPr lang="ru-RU" dirty="0"/>
              <a:t> (</a:t>
            </a:r>
            <a:r>
              <a:rPr lang="ru-RU" dirty="0" err="1"/>
              <a:t>навчальний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корисний</a:t>
            </a:r>
            <a:r>
              <a:rPr lang="ru-RU" dirty="0"/>
              <a:t>) контент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♦ Онлайн-</a:t>
            </a:r>
            <a:r>
              <a:rPr lang="ru-RU" dirty="0" err="1"/>
              <a:t>консультації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допомагають</a:t>
            </a:r>
            <a:r>
              <a:rPr lang="ru-RU" dirty="0"/>
              <a:t> </a:t>
            </a:r>
            <a:r>
              <a:rPr lang="ru-RU" dirty="0" err="1"/>
              <a:t>клієнтам</a:t>
            </a:r>
            <a:r>
              <a:rPr lang="ru-RU" dirty="0"/>
              <a:t> </a:t>
            </a:r>
            <a:r>
              <a:rPr lang="ru-RU" dirty="0" err="1"/>
              <a:t>вирішити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сторонніх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хорошу</a:t>
            </a:r>
            <a:r>
              <a:rPr lang="ru-RU" dirty="0"/>
              <a:t> </a:t>
            </a:r>
            <a:r>
              <a:rPr lang="ru-RU" dirty="0" err="1"/>
              <a:t>репутацію</a:t>
            </a:r>
            <a:r>
              <a:rPr lang="ru-RU" dirty="0"/>
              <a:t> і </a:t>
            </a:r>
            <a:r>
              <a:rPr lang="ru-RU" dirty="0" err="1"/>
              <a:t>популярність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42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4. </a:t>
            </a:r>
            <a:r>
              <a:rPr lang="ru-RU" dirty="0" err="1"/>
              <a:t>Комунікаційний</a:t>
            </a:r>
            <a:r>
              <a:rPr lang="ru-RU" dirty="0"/>
              <a:t> контент.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348880"/>
            <a:ext cx="8065012" cy="420169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Використовується</a:t>
            </a:r>
            <a:r>
              <a:rPr lang="ru-RU" dirty="0"/>
              <a:t>, як </a:t>
            </a:r>
            <a:r>
              <a:rPr lang="ru-RU" dirty="0" err="1"/>
              <a:t>ще</a:t>
            </a:r>
            <a:r>
              <a:rPr lang="ru-RU" dirty="0"/>
              <a:t> один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покращити</a:t>
            </a:r>
            <a:r>
              <a:rPr lang="ru-RU" dirty="0"/>
              <a:t> </a:t>
            </a:r>
            <a:r>
              <a:rPr lang="ru-RU" dirty="0" err="1"/>
              <a:t>довіру</a:t>
            </a:r>
            <a:r>
              <a:rPr lang="ru-RU" dirty="0"/>
              <a:t>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таких </a:t>
            </a:r>
            <a:r>
              <a:rPr lang="ru-RU" dirty="0" err="1"/>
              <a:t>фішок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Проведіть</a:t>
            </a:r>
            <a:r>
              <a:rPr lang="ru-RU" dirty="0"/>
              <a:t> </a:t>
            </a:r>
            <a:r>
              <a:rPr lang="ru-RU" dirty="0" err="1"/>
              <a:t>опитування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запрошують</a:t>
            </a:r>
            <a:r>
              <a:rPr lang="ru-RU" dirty="0"/>
              <a:t> </a:t>
            </a:r>
            <a:r>
              <a:rPr lang="ru-RU" dirty="0" err="1"/>
              <a:t>підписників</a:t>
            </a:r>
            <a:r>
              <a:rPr lang="ru-RU" dirty="0"/>
              <a:t> до </a:t>
            </a:r>
            <a:r>
              <a:rPr lang="ru-RU" dirty="0" err="1"/>
              <a:t>діалогу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Попросіть</a:t>
            </a:r>
            <a:r>
              <a:rPr lang="ru-RU" dirty="0"/>
              <a:t> </a:t>
            </a:r>
            <a:r>
              <a:rPr lang="ru-RU" dirty="0" err="1"/>
              <a:t>залишити</a:t>
            </a:r>
            <a:r>
              <a:rPr lang="ru-RU" dirty="0"/>
              <a:t> </a:t>
            </a:r>
            <a:r>
              <a:rPr lang="ru-RU" dirty="0" err="1"/>
              <a:t>відгук</a:t>
            </a:r>
            <a:r>
              <a:rPr lang="ru-RU" dirty="0"/>
              <a:t>. Не </a:t>
            </a:r>
            <a:r>
              <a:rPr lang="ru-RU" dirty="0" err="1"/>
              <a:t>бійтеся</a:t>
            </a:r>
            <a:r>
              <a:rPr lang="ru-RU" dirty="0"/>
              <a:t>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коментарів</a:t>
            </a:r>
            <a:r>
              <a:rPr lang="ru-RU" dirty="0"/>
              <a:t>, </a:t>
            </a:r>
            <a:r>
              <a:rPr lang="ru-RU" dirty="0" err="1"/>
              <a:t>вважайте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приводом для </a:t>
            </a:r>
            <a:r>
              <a:rPr lang="ru-RU" dirty="0" err="1"/>
              <a:t>вдосконалення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сервісу</a:t>
            </a:r>
            <a:r>
              <a:rPr lang="ru-RU" dirty="0"/>
              <a:t> з метою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/>
              <a:t>Люди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люблять</a:t>
            </a:r>
            <a:r>
              <a:rPr lang="ru-RU" dirty="0"/>
              <a:t>, коли </a:t>
            </a:r>
            <a:r>
              <a:rPr lang="ru-RU" dirty="0" err="1"/>
              <a:t>цікавляться</a:t>
            </a:r>
            <a:r>
              <a:rPr lang="ru-RU" dirty="0"/>
              <a:t> </a:t>
            </a:r>
            <a:r>
              <a:rPr lang="ru-RU" dirty="0" err="1"/>
              <a:t>їхньою</a:t>
            </a:r>
            <a:r>
              <a:rPr lang="ru-RU" dirty="0"/>
              <a:t> </a:t>
            </a:r>
            <a:r>
              <a:rPr lang="ru-RU" dirty="0" err="1"/>
              <a:t>думкою</a:t>
            </a:r>
            <a:r>
              <a:rPr lang="ru-RU" dirty="0"/>
              <a:t>. Тому </a:t>
            </a:r>
            <a:r>
              <a:rPr lang="ru-RU" dirty="0" err="1"/>
              <a:t>попросіть</a:t>
            </a:r>
            <a:r>
              <a:rPr lang="ru-RU" dirty="0"/>
              <a:t> у них </a:t>
            </a:r>
            <a:r>
              <a:rPr lang="ru-RU" dirty="0" err="1"/>
              <a:t>поради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запропонуйте</a:t>
            </a:r>
            <a:r>
              <a:rPr lang="ru-RU" dirty="0"/>
              <a:t> </a:t>
            </a:r>
            <a:r>
              <a:rPr lang="ru-RU" dirty="0" err="1"/>
              <a:t>цікаву</a:t>
            </a:r>
            <a:r>
              <a:rPr lang="ru-RU" dirty="0"/>
              <a:t> тему для </a:t>
            </a:r>
            <a:r>
              <a:rPr lang="ru-RU" dirty="0" err="1"/>
              <a:t>розмови</a:t>
            </a:r>
            <a:r>
              <a:rPr lang="ru-RU" dirty="0"/>
              <a:t> в </a:t>
            </a:r>
            <a:r>
              <a:rPr lang="ru-RU" dirty="0" err="1"/>
              <a:t>чаті</a:t>
            </a:r>
            <a:r>
              <a:rPr lang="ru-RU" dirty="0"/>
              <a:t>. Потреба в </a:t>
            </a:r>
            <a:r>
              <a:rPr lang="ru-RU" dirty="0" err="1"/>
              <a:t>спілкуванні</a:t>
            </a:r>
            <a:r>
              <a:rPr lang="ru-RU" dirty="0"/>
              <a:t> – </a:t>
            </a:r>
            <a:r>
              <a:rPr lang="ru-RU" dirty="0" err="1"/>
              <a:t>відмінна</a:t>
            </a:r>
            <a:r>
              <a:rPr lang="ru-RU" dirty="0"/>
              <a:t> </a:t>
            </a:r>
            <a:r>
              <a:rPr lang="ru-RU" dirty="0" err="1"/>
              <a:t>спонукальна</a:t>
            </a:r>
            <a:r>
              <a:rPr lang="ru-RU" dirty="0"/>
              <a:t> причина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активізувати</a:t>
            </a:r>
            <a:r>
              <a:rPr lang="ru-RU" dirty="0"/>
              <a:t> </a:t>
            </a:r>
            <a:r>
              <a:rPr lang="ru-RU" dirty="0" err="1"/>
              <a:t>підписників</a:t>
            </a:r>
            <a:r>
              <a:rPr lang="ru-RU" dirty="0"/>
              <a:t> і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263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5. </a:t>
            </a:r>
            <a:r>
              <a:rPr lang="ru-RU" dirty="0" err="1"/>
              <a:t>Розважальний</a:t>
            </a:r>
            <a:r>
              <a:rPr lang="ru-RU" dirty="0"/>
              <a:t> контент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постів</a:t>
            </a:r>
            <a:r>
              <a:rPr lang="ru-RU" dirty="0"/>
              <a:t> в </a:t>
            </a:r>
            <a:r>
              <a:rPr lang="ru-RU" dirty="0" err="1"/>
              <a:t>соцмережах</a:t>
            </a:r>
            <a:r>
              <a:rPr lang="ru-RU" dirty="0"/>
              <a:t> не </a:t>
            </a:r>
            <a:r>
              <a:rPr lang="ru-RU" dirty="0" err="1"/>
              <a:t>вирішать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ваших </a:t>
            </a:r>
            <a:r>
              <a:rPr lang="ru-RU" dirty="0" err="1"/>
              <a:t>бізнесзавдань</a:t>
            </a:r>
            <a:r>
              <a:rPr lang="ru-RU" dirty="0"/>
              <a:t>, але, </a:t>
            </a:r>
            <a:r>
              <a:rPr lang="ru-RU" dirty="0" err="1"/>
              <a:t>тим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повинно бути не </a:t>
            </a:r>
            <a:r>
              <a:rPr lang="ru-RU" dirty="0" err="1"/>
              <a:t>менше</a:t>
            </a:r>
            <a:r>
              <a:rPr lang="ru-RU" dirty="0"/>
              <a:t> 30%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.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розваги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те,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хочуть</a:t>
            </a:r>
            <a:r>
              <a:rPr lang="ru-RU" dirty="0"/>
              <a:t> люди в </a:t>
            </a:r>
            <a:r>
              <a:rPr lang="ru-RU" dirty="0" err="1"/>
              <a:t>соцмережах</a:t>
            </a:r>
            <a:r>
              <a:rPr lang="ru-RU" dirty="0"/>
              <a:t> в першу </a:t>
            </a:r>
            <a:r>
              <a:rPr lang="ru-RU" dirty="0" err="1"/>
              <a:t>чергу</a:t>
            </a:r>
            <a:r>
              <a:rPr lang="ru-RU" dirty="0"/>
              <a:t>. </a:t>
            </a:r>
            <a:r>
              <a:rPr lang="ru-RU" dirty="0" err="1"/>
              <a:t>Зацікавивши</a:t>
            </a:r>
            <a:r>
              <a:rPr lang="ru-RU" dirty="0"/>
              <a:t> </a:t>
            </a:r>
            <a:r>
              <a:rPr lang="ru-RU" dirty="0" err="1"/>
              <a:t>підписників</a:t>
            </a:r>
            <a:r>
              <a:rPr lang="ru-RU" dirty="0"/>
              <a:t> і створивши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гарний</a:t>
            </a:r>
            <a:r>
              <a:rPr lang="ru-RU" dirty="0"/>
              <a:t> </a:t>
            </a:r>
            <a:r>
              <a:rPr lang="ru-RU" dirty="0" err="1"/>
              <a:t>настрій</a:t>
            </a:r>
            <a:r>
              <a:rPr lang="ru-RU" dirty="0"/>
              <a:t>, </a:t>
            </a:r>
            <a:r>
              <a:rPr lang="ru-RU" dirty="0" err="1"/>
              <a:t>ви</a:t>
            </a:r>
            <a:r>
              <a:rPr lang="ru-RU" dirty="0"/>
              <a:t> можете </a:t>
            </a:r>
            <a:r>
              <a:rPr lang="ru-RU" dirty="0" err="1"/>
              <a:t>розраховувати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і </a:t>
            </a:r>
            <a:r>
              <a:rPr lang="ru-RU" dirty="0" err="1"/>
              <a:t>решта</a:t>
            </a:r>
            <a:r>
              <a:rPr lang="ru-RU" dirty="0"/>
              <a:t> </a:t>
            </a:r>
            <a:r>
              <a:rPr lang="ru-RU" dirty="0" err="1"/>
              <a:t>пропонована</a:t>
            </a:r>
            <a:r>
              <a:rPr lang="ru-RU" dirty="0"/>
              <a:t> вами </a:t>
            </a:r>
            <a:r>
              <a:rPr lang="ru-RU" dirty="0" err="1"/>
              <a:t>інформація</a:t>
            </a:r>
            <a:r>
              <a:rPr lang="ru-RU" dirty="0"/>
              <a:t> не </a:t>
            </a:r>
            <a:r>
              <a:rPr lang="ru-RU" dirty="0" err="1"/>
              <a:t>залишиться</a:t>
            </a:r>
            <a:r>
              <a:rPr lang="ru-RU" dirty="0"/>
              <a:t> без </a:t>
            </a:r>
            <a:r>
              <a:rPr lang="ru-RU" dirty="0" err="1"/>
              <a:t>уваги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257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5. </a:t>
            </a:r>
            <a:r>
              <a:rPr lang="ru-RU" dirty="0" err="1"/>
              <a:t>Розважальний</a:t>
            </a:r>
            <a:r>
              <a:rPr lang="ru-RU" dirty="0"/>
              <a:t> контент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Тут </a:t>
            </a:r>
            <a:r>
              <a:rPr lang="ru-RU" dirty="0" err="1"/>
              <a:t>доречно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тематики: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Красиві</a:t>
            </a:r>
            <a:r>
              <a:rPr lang="ru-RU" dirty="0"/>
              <a:t> </a:t>
            </a:r>
            <a:r>
              <a:rPr lang="ru-RU" dirty="0" err="1"/>
              <a:t>добірки</a:t>
            </a:r>
            <a:r>
              <a:rPr lang="ru-RU" dirty="0"/>
              <a:t> фото.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Веселі</a:t>
            </a:r>
            <a:r>
              <a:rPr lang="ru-RU" dirty="0"/>
              <a:t> і </a:t>
            </a:r>
            <a:r>
              <a:rPr lang="ru-RU" dirty="0" err="1"/>
              <a:t>цікаві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/>
              <a:t>Картинки з </a:t>
            </a:r>
            <a:r>
              <a:rPr lang="ru-RU" dirty="0" err="1"/>
              <a:t>кумедними</a:t>
            </a:r>
            <a:r>
              <a:rPr lang="ru-RU" dirty="0"/>
              <a:t> </a:t>
            </a:r>
            <a:r>
              <a:rPr lang="ru-RU" dirty="0" err="1"/>
              <a:t>звірятами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Добірки</a:t>
            </a:r>
            <a:r>
              <a:rPr lang="ru-RU" dirty="0"/>
              <a:t> </a:t>
            </a:r>
            <a:r>
              <a:rPr lang="ru-RU" dirty="0" err="1"/>
              <a:t>анекдотів</a:t>
            </a:r>
            <a:r>
              <a:rPr lang="ru-RU" dirty="0"/>
              <a:t> і </a:t>
            </a:r>
            <a:r>
              <a:rPr lang="ru-RU" dirty="0" err="1"/>
              <a:t>жартів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♦ </a:t>
            </a:r>
            <a:r>
              <a:rPr lang="ru-RU" dirty="0" err="1"/>
              <a:t>Психологічні</a:t>
            </a:r>
            <a:r>
              <a:rPr lang="ru-RU" dirty="0"/>
              <a:t> тести і </a:t>
            </a:r>
            <a:r>
              <a:rPr lang="ru-RU" dirty="0" err="1"/>
              <a:t>гороскопи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Факти</a:t>
            </a:r>
            <a:r>
              <a:rPr lang="ru-RU" dirty="0"/>
              <a:t> з </a:t>
            </a:r>
            <a:r>
              <a:rPr lang="ru-RU" dirty="0" err="1"/>
              <a:t>розділів</a:t>
            </a:r>
            <a:r>
              <a:rPr lang="ru-RU" dirty="0"/>
              <a:t> «У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цікавого</a:t>
            </a:r>
            <a:r>
              <a:rPr lang="ru-RU" dirty="0"/>
              <a:t>».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Музику</a:t>
            </a:r>
            <a:r>
              <a:rPr lang="ru-RU" dirty="0"/>
              <a:t> і </a:t>
            </a:r>
            <a:r>
              <a:rPr lang="ru-RU" dirty="0" err="1"/>
              <a:t>кліпи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♦ </a:t>
            </a:r>
            <a:r>
              <a:rPr lang="ru-RU" dirty="0" err="1"/>
              <a:t>Популярні</a:t>
            </a:r>
            <a:r>
              <a:rPr lang="ru-RU" dirty="0"/>
              <a:t> </a:t>
            </a:r>
            <a:r>
              <a:rPr lang="ru-RU" dirty="0" err="1"/>
              <a:t>фільми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новинки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кіно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Підготовка</a:t>
            </a:r>
            <a:r>
              <a:rPr lang="ru-RU" dirty="0"/>
              <a:t> контенту для </a:t>
            </a:r>
            <a:r>
              <a:rPr lang="ru-RU" dirty="0" err="1"/>
              <a:t>соцмереж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характеристики: </a:t>
            </a:r>
            <a:endParaRPr lang="ru-RU" dirty="0" smtClean="0"/>
          </a:p>
          <a:p>
            <a:r>
              <a:rPr lang="ru-RU" b="1" i="1" dirty="0" smtClean="0"/>
              <a:t>Короткий</a:t>
            </a:r>
            <a:r>
              <a:rPr lang="ru-RU" b="1" i="1" dirty="0"/>
              <a:t>. </a:t>
            </a:r>
            <a:r>
              <a:rPr lang="ru-RU" dirty="0" err="1"/>
              <a:t>Стрічка</a:t>
            </a:r>
            <a:r>
              <a:rPr lang="ru-RU" dirty="0"/>
              <a:t> в </a:t>
            </a:r>
            <a:r>
              <a:rPr lang="ru-RU" dirty="0" err="1"/>
              <a:t>соцмережах</a:t>
            </a:r>
            <a:r>
              <a:rPr lang="ru-RU" dirty="0"/>
              <a:t> весь час </a:t>
            </a:r>
            <a:r>
              <a:rPr lang="ru-RU" dirty="0" err="1"/>
              <a:t>оновлюється</a:t>
            </a:r>
            <a:r>
              <a:rPr lang="ru-RU" dirty="0"/>
              <a:t>, контент тут </a:t>
            </a:r>
            <a:r>
              <a:rPr lang="ru-RU" dirty="0" err="1"/>
              <a:t>недовговічний</a:t>
            </a:r>
            <a:r>
              <a:rPr lang="ru-RU" dirty="0"/>
              <a:t>. </a:t>
            </a:r>
            <a:r>
              <a:rPr lang="ru-RU" dirty="0" err="1"/>
              <a:t>Звичайно</a:t>
            </a:r>
            <a:r>
              <a:rPr lang="ru-RU" dirty="0"/>
              <a:t>, є рубрики і теги, але </a:t>
            </a:r>
            <a:r>
              <a:rPr lang="ru-RU" dirty="0" err="1"/>
              <a:t>більша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контенту </a:t>
            </a:r>
            <a:r>
              <a:rPr lang="ru-RU" dirty="0" err="1"/>
              <a:t>читається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читається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. Тому контент для </a:t>
            </a:r>
            <a:r>
              <a:rPr lang="ru-RU" dirty="0" err="1"/>
              <a:t>соцмереж</a:t>
            </a:r>
            <a:r>
              <a:rPr lang="ru-RU" dirty="0"/>
              <a:t> </a:t>
            </a:r>
            <a:r>
              <a:rPr lang="ru-RU" dirty="0" err="1"/>
              <a:t>готується</a:t>
            </a:r>
            <a:r>
              <a:rPr lang="ru-RU" dirty="0"/>
              <a:t> </a:t>
            </a:r>
            <a:r>
              <a:rPr lang="ru-RU" dirty="0" err="1"/>
              <a:t>коротший</a:t>
            </a:r>
            <a:r>
              <a:rPr lang="ru-RU" dirty="0"/>
              <a:t>, </a:t>
            </a:r>
            <a:r>
              <a:rPr lang="ru-RU" dirty="0" err="1"/>
              <a:t>порівняно</a:t>
            </a:r>
            <a:r>
              <a:rPr lang="ru-RU" dirty="0"/>
              <a:t> з блогом, але </a:t>
            </a:r>
            <a:r>
              <a:rPr lang="ru-RU" dirty="0" err="1"/>
              <a:t>публікується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949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Підготовка</a:t>
            </a:r>
            <a:r>
              <a:rPr lang="ru-RU" dirty="0"/>
              <a:t> контенту для </a:t>
            </a:r>
            <a:r>
              <a:rPr lang="ru-RU" dirty="0" err="1"/>
              <a:t>соцмереж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 err="1"/>
              <a:t>Розважає</a:t>
            </a:r>
            <a:r>
              <a:rPr lang="ru-RU" b="1" i="1" dirty="0"/>
              <a:t>. </a:t>
            </a:r>
            <a:r>
              <a:rPr lang="ru-RU" dirty="0"/>
              <a:t>Люди </a:t>
            </a:r>
            <a:r>
              <a:rPr lang="ru-RU" dirty="0" err="1"/>
              <a:t>приходять</a:t>
            </a:r>
            <a:r>
              <a:rPr lang="ru-RU" dirty="0"/>
              <a:t> в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поспілкуватися</a:t>
            </a:r>
            <a:r>
              <a:rPr lang="ru-RU" dirty="0"/>
              <a:t>, </a:t>
            </a:r>
            <a:r>
              <a:rPr lang="ru-RU" dirty="0" err="1"/>
              <a:t>розважитися</a:t>
            </a:r>
            <a:r>
              <a:rPr lang="ru-RU" dirty="0"/>
              <a:t>, </a:t>
            </a:r>
            <a:r>
              <a:rPr lang="ru-RU" dirty="0" err="1"/>
              <a:t>відпочити</a:t>
            </a:r>
            <a:r>
              <a:rPr lang="ru-RU" dirty="0"/>
              <a:t>. Тут навряд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вивчати</a:t>
            </a:r>
            <a:r>
              <a:rPr lang="ru-RU" dirty="0"/>
              <a:t> характеристики товару </a:t>
            </a:r>
            <a:r>
              <a:rPr lang="ru-RU" dirty="0" err="1"/>
              <a:t>або</a:t>
            </a:r>
            <a:r>
              <a:rPr lang="ru-RU" dirty="0"/>
              <a:t> кейс. </a:t>
            </a:r>
            <a:r>
              <a:rPr lang="ru-RU" dirty="0" err="1"/>
              <a:t>Зате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задоволенням</a:t>
            </a:r>
            <a:r>
              <a:rPr lang="ru-RU" dirty="0"/>
              <a:t> </a:t>
            </a:r>
            <a:r>
              <a:rPr lang="ru-RU" dirty="0" err="1"/>
              <a:t>обговорять</a:t>
            </a:r>
            <a:r>
              <a:rPr lang="ru-RU" dirty="0"/>
              <a:t> </a:t>
            </a:r>
            <a:r>
              <a:rPr lang="ru-RU" dirty="0" err="1"/>
              <a:t>гарячу</a:t>
            </a:r>
            <a:r>
              <a:rPr lang="ru-RU" dirty="0"/>
              <a:t> новину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прокоментують</a:t>
            </a:r>
            <a:r>
              <a:rPr lang="ru-RU" dirty="0"/>
              <a:t> </a:t>
            </a:r>
            <a:r>
              <a:rPr lang="ru-RU" dirty="0" err="1"/>
              <a:t>провокаційний</a:t>
            </a:r>
            <a:r>
              <a:rPr lang="ru-RU" dirty="0"/>
              <a:t> пост. Тому в </a:t>
            </a:r>
            <a:r>
              <a:rPr lang="ru-RU" dirty="0" err="1"/>
              <a:t>соцмережах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та </a:t>
            </a:r>
            <a:r>
              <a:rPr lang="ru-RU" dirty="0" err="1"/>
              <a:t>продають</a:t>
            </a:r>
            <a:r>
              <a:rPr lang="ru-RU" dirty="0"/>
              <a:t> посади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розбавляють</a:t>
            </a:r>
            <a:r>
              <a:rPr lang="ru-RU" dirty="0"/>
              <a:t> </a:t>
            </a:r>
            <a:r>
              <a:rPr lang="ru-RU" dirty="0" err="1"/>
              <a:t>розважальним</a:t>
            </a:r>
            <a:r>
              <a:rPr lang="ru-RU" dirty="0"/>
              <a:t> контентом. </a:t>
            </a:r>
          </a:p>
        </p:txBody>
      </p:sp>
    </p:spTree>
    <p:extLst>
      <p:ext uri="{BB962C8B-B14F-4D97-AF65-F5344CB8AC3E}">
        <p14:creationId xmlns:p14="http://schemas.microsoft.com/office/powerpoint/2010/main" val="349372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Підготовка</a:t>
            </a:r>
            <a:r>
              <a:rPr lang="ru-RU" dirty="0"/>
              <a:t> контенту для </a:t>
            </a:r>
            <a:r>
              <a:rPr lang="ru-RU" dirty="0" err="1"/>
              <a:t>соцмереж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err="1"/>
              <a:t>Чіпляє</a:t>
            </a:r>
            <a:r>
              <a:rPr lang="ru-RU" b="1" i="1" dirty="0"/>
              <a:t>. </a:t>
            </a:r>
            <a:r>
              <a:rPr lang="ru-RU" dirty="0"/>
              <a:t>Коли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читає</a:t>
            </a:r>
            <a:r>
              <a:rPr lang="ru-RU" dirty="0"/>
              <a:t> </a:t>
            </a:r>
            <a:r>
              <a:rPr lang="ru-RU" dirty="0" err="1"/>
              <a:t>стрічку</a:t>
            </a:r>
            <a:r>
              <a:rPr lang="ru-RU" dirty="0"/>
              <a:t> в </a:t>
            </a:r>
            <a:r>
              <a:rPr lang="ru-RU" dirty="0" err="1"/>
              <a:t>соцмережах</a:t>
            </a:r>
            <a:r>
              <a:rPr lang="ru-RU" dirty="0"/>
              <a:t>,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борються</a:t>
            </a:r>
            <a:r>
              <a:rPr lang="ru-RU" dirty="0"/>
              <a:t> десятки </a:t>
            </a:r>
            <a:r>
              <a:rPr lang="ru-RU" dirty="0" err="1"/>
              <a:t>публікацій</a:t>
            </a:r>
            <a:r>
              <a:rPr lang="ru-RU" dirty="0"/>
              <a:t>. </a:t>
            </a:r>
            <a:r>
              <a:rPr lang="ru-RU" dirty="0" err="1"/>
              <a:t>Виграє</a:t>
            </a:r>
            <a:r>
              <a:rPr lang="ru-RU" dirty="0"/>
              <a:t> та, яка </a:t>
            </a:r>
            <a:r>
              <a:rPr lang="ru-RU" dirty="0" err="1"/>
              <a:t>найкраще</a:t>
            </a:r>
            <a:r>
              <a:rPr lang="ru-RU" dirty="0"/>
              <a:t> </a:t>
            </a:r>
            <a:r>
              <a:rPr lang="ru-RU" dirty="0" err="1"/>
              <a:t>чіпляє</a:t>
            </a:r>
            <a:r>
              <a:rPr lang="ru-RU" dirty="0"/>
              <a:t> - текстом і </a:t>
            </a:r>
            <a:r>
              <a:rPr lang="ru-RU" dirty="0" err="1"/>
              <a:t>картинкою</a:t>
            </a:r>
            <a:r>
              <a:rPr lang="ru-RU" dirty="0"/>
              <a:t>. Тому для статей з блогу і </a:t>
            </a:r>
            <a:r>
              <a:rPr lang="ru-RU" dirty="0" err="1"/>
              <a:t>відео</a:t>
            </a:r>
            <a:r>
              <a:rPr lang="ru-RU" dirty="0"/>
              <a:t>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чіпляють</a:t>
            </a:r>
            <a:r>
              <a:rPr lang="ru-RU" dirty="0"/>
              <a:t> </a:t>
            </a:r>
            <a:r>
              <a:rPr lang="ru-RU" dirty="0" err="1"/>
              <a:t>підводки</a:t>
            </a:r>
            <a:r>
              <a:rPr lang="ru-RU" dirty="0"/>
              <a:t>, заголовки, </a:t>
            </a:r>
            <a:r>
              <a:rPr lang="ru-RU" dirty="0" err="1"/>
              <a:t>ілюстрації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78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Підготовка</a:t>
            </a:r>
            <a:r>
              <a:rPr lang="ru-RU" dirty="0"/>
              <a:t> контенту для </a:t>
            </a:r>
            <a:r>
              <a:rPr lang="ru-RU" dirty="0" err="1"/>
              <a:t>соцмереж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err="1"/>
              <a:t>Залучає</a:t>
            </a:r>
            <a:r>
              <a:rPr lang="ru-RU" b="1" i="1" dirty="0"/>
              <a:t>. </a:t>
            </a:r>
            <a:r>
              <a:rPr lang="ru-RU" dirty="0" err="1"/>
              <a:t>Алгоритми</a:t>
            </a:r>
            <a:r>
              <a:rPr lang="ru-RU" dirty="0"/>
              <a:t> </a:t>
            </a:r>
            <a:r>
              <a:rPr lang="ru-RU" dirty="0" err="1"/>
              <a:t>соцмереж</a:t>
            </a:r>
            <a:r>
              <a:rPr lang="ru-RU" dirty="0"/>
              <a:t> </a:t>
            </a:r>
            <a:r>
              <a:rPr lang="ru-RU" dirty="0" err="1"/>
              <a:t>влаштовані</a:t>
            </a:r>
            <a:r>
              <a:rPr lang="ru-RU" dirty="0"/>
              <a:t> так, </a:t>
            </a:r>
            <a:r>
              <a:rPr lang="ru-RU" dirty="0" err="1"/>
              <a:t>щоб</a:t>
            </a:r>
            <a:r>
              <a:rPr lang="ru-RU" dirty="0"/>
              <a:t> в першу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показувати</a:t>
            </a:r>
            <a:r>
              <a:rPr lang="ru-RU" dirty="0"/>
              <a:t> </a:t>
            </a:r>
            <a:r>
              <a:rPr lang="ru-RU" dirty="0" err="1"/>
              <a:t>пости</a:t>
            </a:r>
            <a:r>
              <a:rPr lang="ru-RU" dirty="0"/>
              <a:t> з </a:t>
            </a:r>
            <a:r>
              <a:rPr lang="ru-RU" dirty="0" err="1"/>
              <a:t>найбільшою</a:t>
            </a:r>
            <a:r>
              <a:rPr lang="ru-RU" dirty="0"/>
              <a:t>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: </a:t>
            </a:r>
            <a:r>
              <a:rPr lang="ru-RU" dirty="0" err="1"/>
              <a:t>лайків</a:t>
            </a:r>
            <a:r>
              <a:rPr lang="ru-RU" dirty="0"/>
              <a:t>, </a:t>
            </a:r>
            <a:r>
              <a:rPr lang="ru-RU" dirty="0" err="1"/>
              <a:t>расшаріваніє</a:t>
            </a:r>
            <a:r>
              <a:rPr lang="ru-RU" dirty="0"/>
              <a:t>, </a:t>
            </a:r>
            <a:r>
              <a:rPr lang="ru-RU" dirty="0" err="1"/>
              <a:t>коментарів</a:t>
            </a:r>
            <a:r>
              <a:rPr lang="ru-RU" dirty="0"/>
              <a:t>.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реакцію</a:t>
            </a:r>
            <a:r>
              <a:rPr lang="ru-RU" dirty="0"/>
              <a:t> </a:t>
            </a:r>
            <a:r>
              <a:rPr lang="ru-RU" dirty="0" err="1"/>
              <a:t>читачів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емоційні</a:t>
            </a:r>
            <a:r>
              <a:rPr lang="ru-RU" dirty="0"/>
              <a:t> </a:t>
            </a:r>
            <a:r>
              <a:rPr lang="ru-RU" dirty="0" err="1"/>
              <a:t>пости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натискають</a:t>
            </a:r>
            <a:r>
              <a:rPr lang="ru-RU" dirty="0"/>
              <a:t> на </a:t>
            </a:r>
            <a:r>
              <a:rPr lang="ru-RU" dirty="0" err="1"/>
              <a:t>больові</a:t>
            </a:r>
            <a:r>
              <a:rPr lang="ru-RU" dirty="0"/>
              <a:t> точки, </a:t>
            </a:r>
            <a:r>
              <a:rPr lang="ru-RU" dirty="0" err="1"/>
              <a:t>спростовують</a:t>
            </a:r>
            <a:r>
              <a:rPr lang="ru-RU" dirty="0"/>
              <a:t> </a:t>
            </a:r>
            <a:r>
              <a:rPr lang="ru-RU" dirty="0" err="1"/>
              <a:t>усталені</a:t>
            </a:r>
            <a:r>
              <a:rPr lang="ru-RU" dirty="0"/>
              <a:t> думки і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дискусію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330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024744" cy="1143000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Вагомі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переваги</a:t>
            </a:r>
            <a:r>
              <a:rPr lang="ru-RU" sz="2800" dirty="0" smtClean="0"/>
              <a:t> </a:t>
            </a:r>
            <a:r>
              <a:rPr lang="ru-RU" sz="2800" dirty="0"/>
              <a:t>контент-маркетингу над </a:t>
            </a:r>
            <a:r>
              <a:rPr lang="ru-RU" sz="2800" dirty="0" err="1"/>
              <a:t>іншими</a:t>
            </a:r>
            <a:r>
              <a:rPr lang="ru-RU" sz="2800" dirty="0"/>
              <a:t> способами </a:t>
            </a:r>
            <a:r>
              <a:rPr lang="ru-RU" sz="2800" dirty="0" err="1"/>
              <a:t>приваблення</a:t>
            </a:r>
            <a:r>
              <a:rPr lang="ru-RU" sz="2800" dirty="0"/>
              <a:t> </a:t>
            </a:r>
            <a:r>
              <a:rPr lang="ru-RU" sz="2800" dirty="0" err="1"/>
              <a:t>аудиторії</a:t>
            </a:r>
            <a:r>
              <a:rPr lang="ru-RU" sz="2800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>
            <a:normAutofit/>
          </a:bodyPr>
          <a:lstStyle/>
          <a:p>
            <a:r>
              <a:rPr lang="ru-RU" sz="3200" dirty="0"/>
              <a:t>✓ Продаж </a:t>
            </a:r>
            <a:r>
              <a:rPr lang="ru-RU" sz="3200" dirty="0" err="1"/>
              <a:t>товарів</a:t>
            </a:r>
            <a:r>
              <a:rPr lang="ru-RU" sz="3200" dirty="0"/>
              <a:t> та </a:t>
            </a:r>
            <a:r>
              <a:rPr lang="ru-RU" sz="3200" dirty="0" err="1"/>
              <a:t>послуг</a:t>
            </a:r>
            <a:r>
              <a:rPr lang="ru-RU" sz="3200" dirty="0"/>
              <a:t> через контент,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цікавий</a:t>
            </a:r>
            <a:r>
              <a:rPr lang="ru-RU" sz="3200" dirty="0"/>
              <a:t> та </a:t>
            </a:r>
            <a:r>
              <a:rPr lang="ru-RU" sz="3200" dirty="0" err="1"/>
              <a:t>потрібний</a:t>
            </a:r>
            <a:r>
              <a:rPr lang="ru-RU" sz="3200" dirty="0"/>
              <a:t> </a:t>
            </a:r>
            <a:r>
              <a:rPr lang="ru-RU" sz="3200" dirty="0" err="1"/>
              <a:t>аудиторії</a:t>
            </a:r>
            <a:r>
              <a:rPr lang="ru-RU" sz="3200" dirty="0"/>
              <a:t>. </a:t>
            </a:r>
            <a:endParaRPr lang="ru-RU" sz="3200" dirty="0" smtClean="0"/>
          </a:p>
          <a:p>
            <a:r>
              <a:rPr lang="ru-RU" sz="3200" dirty="0" smtClean="0"/>
              <a:t>✓ </a:t>
            </a:r>
            <a:r>
              <a:rPr lang="ru-RU" sz="3200" dirty="0" err="1"/>
              <a:t>Підвищення</a:t>
            </a:r>
            <a:r>
              <a:rPr lang="ru-RU" sz="3200" dirty="0"/>
              <a:t> </a:t>
            </a:r>
            <a:r>
              <a:rPr lang="ru-RU" sz="3200" dirty="0" err="1"/>
              <a:t>впізнаваності</a:t>
            </a:r>
            <a:r>
              <a:rPr lang="ru-RU" sz="3200" dirty="0"/>
              <a:t> бренду, </a:t>
            </a:r>
            <a:r>
              <a:rPr lang="ru-RU" sz="3200" dirty="0" err="1"/>
              <a:t>створення</a:t>
            </a:r>
            <a:r>
              <a:rPr lang="ru-RU" sz="3200" dirty="0"/>
              <a:t> позитивного </a:t>
            </a:r>
            <a:r>
              <a:rPr lang="ru-RU" sz="3200" dirty="0" err="1"/>
              <a:t>іміджу</a:t>
            </a:r>
            <a:r>
              <a:rPr lang="ru-RU" sz="3200" dirty="0"/>
              <a:t> </a:t>
            </a:r>
            <a:r>
              <a:rPr lang="ru-RU" sz="3200" dirty="0" err="1"/>
              <a:t>компанії</a:t>
            </a:r>
            <a:r>
              <a:rPr lang="ru-RU" sz="3200" dirty="0"/>
              <a:t>, яка через контент </a:t>
            </a:r>
            <a:r>
              <a:rPr lang="ru-RU" sz="3200" dirty="0" err="1"/>
              <a:t>показує</a:t>
            </a:r>
            <a:r>
              <a:rPr lang="ru-RU" sz="3200" dirty="0"/>
              <a:t> </a:t>
            </a:r>
            <a:r>
              <a:rPr lang="ru-RU" sz="3200" dirty="0" err="1"/>
              <a:t>турботу</a:t>
            </a:r>
            <a:r>
              <a:rPr lang="ru-RU" sz="3200" dirty="0"/>
              <a:t> про </a:t>
            </a:r>
            <a:r>
              <a:rPr lang="ru-RU" sz="3200" dirty="0" err="1"/>
              <a:t>користувачів</a:t>
            </a:r>
            <a:r>
              <a:rPr lang="ru-RU" sz="3200" dirty="0"/>
              <a:t>, </a:t>
            </a:r>
            <a:r>
              <a:rPr lang="ru-RU" sz="3200" dirty="0" err="1"/>
              <a:t>транслює</a:t>
            </a:r>
            <a:r>
              <a:rPr lang="ru-RU" sz="3200" dirty="0"/>
              <a:t> </a:t>
            </a:r>
            <a:r>
              <a:rPr lang="ru-RU" sz="3200" dirty="0" err="1"/>
              <a:t>бажання</a:t>
            </a:r>
            <a:r>
              <a:rPr lang="ru-RU" sz="3200" dirty="0"/>
              <a:t> </a:t>
            </a:r>
            <a:r>
              <a:rPr lang="ru-RU" sz="3200" dirty="0" err="1"/>
              <a:t>допомогти</a:t>
            </a:r>
            <a:r>
              <a:rPr lang="ru-RU" sz="3200" dirty="0"/>
              <a:t> у </a:t>
            </a:r>
            <a:r>
              <a:rPr lang="ru-RU" sz="3200" dirty="0" err="1"/>
              <a:t>вирішенні</a:t>
            </a:r>
            <a:r>
              <a:rPr lang="ru-RU" sz="3200" dirty="0"/>
              <a:t> </a:t>
            </a:r>
            <a:r>
              <a:rPr lang="ru-RU" sz="3200" dirty="0" err="1"/>
              <a:t>завдань</a:t>
            </a:r>
            <a:r>
              <a:rPr lang="ru-RU" sz="3200" dirty="0"/>
              <a:t>. 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3229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Підготовка</a:t>
            </a:r>
            <a:r>
              <a:rPr lang="ru-RU" dirty="0"/>
              <a:t> контенту для </a:t>
            </a:r>
            <a:r>
              <a:rPr lang="ru-RU" dirty="0" err="1"/>
              <a:t>соцмереж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err="1"/>
              <a:t>Хайповий</a:t>
            </a:r>
            <a:r>
              <a:rPr lang="ru-RU" b="1" i="1" dirty="0"/>
              <a:t>.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, люди </a:t>
            </a:r>
            <a:r>
              <a:rPr lang="ru-RU" dirty="0" err="1"/>
              <a:t>приходять</a:t>
            </a:r>
            <a:r>
              <a:rPr lang="ru-RU" dirty="0"/>
              <a:t> в </a:t>
            </a:r>
            <a:r>
              <a:rPr lang="ru-RU" dirty="0" err="1"/>
              <a:t>соцмережі</a:t>
            </a:r>
            <a:r>
              <a:rPr lang="ru-RU" dirty="0"/>
              <a:t> за новинами.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привертати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читачів</a:t>
            </a:r>
            <a:r>
              <a:rPr lang="ru-RU" dirty="0"/>
              <a:t>,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тренди</a:t>
            </a:r>
            <a:r>
              <a:rPr lang="ru-RU" dirty="0"/>
              <a:t>, </a:t>
            </a:r>
            <a:r>
              <a:rPr lang="ru-RU" dirty="0" err="1"/>
              <a:t>інфоприводи</a:t>
            </a:r>
            <a:r>
              <a:rPr lang="ru-RU" dirty="0"/>
              <a:t>, </a:t>
            </a:r>
            <a:r>
              <a:rPr lang="ru-RU" dirty="0" err="1"/>
              <a:t>пов'язуючи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з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029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82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Вагомі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контент-маркетингу над </a:t>
            </a:r>
            <a:r>
              <a:rPr lang="ru-RU" dirty="0" err="1"/>
              <a:t>іншими</a:t>
            </a:r>
            <a:r>
              <a:rPr lang="ru-RU" dirty="0"/>
              <a:t> способами </a:t>
            </a:r>
            <a:r>
              <a:rPr lang="ru-RU" dirty="0" err="1"/>
              <a:t>приваблення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✓ Для </a:t>
            </a:r>
            <a:r>
              <a:rPr lang="ru-RU" dirty="0" err="1"/>
              <a:t>популяризації</a:t>
            </a:r>
            <a:r>
              <a:rPr lang="ru-RU" dirty="0"/>
              <a:t> та </a:t>
            </a:r>
            <a:r>
              <a:rPr lang="ru-RU" dirty="0" err="1"/>
              <a:t>розкрутки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на </a:t>
            </a:r>
            <a:r>
              <a:rPr lang="ru-RU" dirty="0" err="1"/>
              <a:t>традиційні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та канали </a:t>
            </a:r>
            <a:r>
              <a:rPr lang="ru-RU" dirty="0" err="1"/>
              <a:t>реклами</a:t>
            </a:r>
            <a:r>
              <a:rPr lang="ru-RU" dirty="0"/>
              <a:t>. </a:t>
            </a:r>
          </a:p>
          <a:p>
            <a:r>
              <a:rPr lang="ru-RU" dirty="0"/>
              <a:t>✓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значній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посилань</a:t>
            </a:r>
            <a:r>
              <a:rPr lang="ru-RU" dirty="0"/>
              <a:t>, </a:t>
            </a:r>
            <a:r>
              <a:rPr lang="ru-RU" dirty="0" err="1"/>
              <a:t>зростають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 сайту у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пошукових</a:t>
            </a:r>
            <a:r>
              <a:rPr lang="ru-RU" dirty="0"/>
              <a:t> систем. </a:t>
            </a:r>
          </a:p>
        </p:txBody>
      </p:sp>
    </p:spTree>
    <p:extLst>
      <p:ext uri="{BB962C8B-B14F-4D97-AF65-F5344CB8AC3E}">
        <p14:creationId xmlns:p14="http://schemas.microsoft.com/office/powerpoint/2010/main" val="426204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Вагомі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контент-маркетингу над </a:t>
            </a:r>
            <a:r>
              <a:rPr lang="ru-RU" dirty="0" err="1"/>
              <a:t>іншими</a:t>
            </a:r>
            <a:r>
              <a:rPr lang="ru-RU" dirty="0"/>
              <a:t> способами </a:t>
            </a:r>
            <a:r>
              <a:rPr lang="ru-RU" dirty="0" err="1"/>
              <a:t>приваблення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✓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приріст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публікацій</a:t>
            </a:r>
            <a:r>
              <a:rPr lang="ru-RU" dirty="0"/>
              <a:t> на </a:t>
            </a:r>
            <a:r>
              <a:rPr lang="ru-RU" dirty="0" err="1"/>
              <a:t>сайті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різним</a:t>
            </a:r>
            <a:r>
              <a:rPr lang="ru-RU" dirty="0"/>
              <a:t> </a:t>
            </a:r>
            <a:r>
              <a:rPr lang="ru-RU" dirty="0" err="1"/>
              <a:t>запитам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росту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пошукового</a:t>
            </a:r>
            <a:r>
              <a:rPr lang="ru-RU" dirty="0"/>
              <a:t> </a:t>
            </a:r>
            <a:r>
              <a:rPr lang="ru-RU" dirty="0" err="1"/>
              <a:t>трафіку</a:t>
            </a:r>
            <a:r>
              <a:rPr lang="ru-RU" dirty="0"/>
              <a:t>. </a:t>
            </a:r>
          </a:p>
          <a:p>
            <a:r>
              <a:rPr lang="ru-RU" dirty="0"/>
              <a:t>✓ </a:t>
            </a:r>
            <a:r>
              <a:rPr lang="ru-RU" dirty="0" err="1"/>
              <a:t>Якісний</a:t>
            </a:r>
            <a:r>
              <a:rPr lang="ru-RU" dirty="0"/>
              <a:t> </a:t>
            </a:r>
            <a:r>
              <a:rPr lang="ru-RU" dirty="0" err="1"/>
              <a:t>пізнавальний</a:t>
            </a:r>
            <a:r>
              <a:rPr lang="ru-RU" dirty="0"/>
              <a:t> контент,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розміщений</a:t>
            </a:r>
            <a:r>
              <a:rPr lang="ru-RU" dirty="0"/>
              <a:t> на </a:t>
            </a:r>
            <a:r>
              <a:rPr lang="ru-RU" dirty="0" err="1"/>
              <a:t>сайті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 платформах </a:t>
            </a:r>
            <a:r>
              <a:rPr lang="ru-RU" dirty="0" err="1"/>
              <a:t>дотичних</a:t>
            </a:r>
            <a:r>
              <a:rPr lang="ru-RU" dirty="0"/>
              <a:t> до бренду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експертності</a:t>
            </a:r>
            <a:r>
              <a:rPr lang="ru-RU" dirty="0"/>
              <a:t>, </a:t>
            </a:r>
            <a:r>
              <a:rPr lang="ru-RU" dirty="0" err="1"/>
              <a:t>зміцнює</a:t>
            </a:r>
            <a:r>
              <a:rPr lang="ru-RU" dirty="0"/>
              <a:t> авторитет в очах </a:t>
            </a:r>
            <a:r>
              <a:rPr lang="ru-RU" dirty="0" err="1"/>
              <a:t>споживачів</a:t>
            </a:r>
            <a:r>
              <a:rPr lang="ru-RU" dirty="0"/>
              <a:t> та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64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Цілі</a:t>
            </a:r>
            <a:r>
              <a:rPr lang="ru-RU" dirty="0"/>
              <a:t> контент-маркетингу: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7416940" cy="4201692"/>
          </a:xfrm>
        </p:spPr>
        <p:txBody>
          <a:bodyPr>
            <a:normAutofit fontScale="92500"/>
          </a:bodyPr>
          <a:lstStyle/>
          <a:p>
            <a:r>
              <a:rPr lang="ru-RU" dirty="0"/>
              <a:t>✓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якісної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залученості</a:t>
            </a:r>
            <a:r>
              <a:rPr lang="ru-RU" dirty="0"/>
              <a:t> та </a:t>
            </a:r>
            <a:r>
              <a:rPr lang="ru-RU" dirty="0" err="1"/>
              <a:t>лояльності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Вирощування</a:t>
            </a:r>
            <a:r>
              <a:rPr lang="ru-RU" dirty="0"/>
              <a:t> </a:t>
            </a:r>
            <a:r>
              <a:rPr lang="ru-RU" dirty="0" err="1"/>
              <a:t>лідів</a:t>
            </a:r>
            <a:r>
              <a:rPr lang="ru-RU" dirty="0"/>
              <a:t> та </a:t>
            </a:r>
            <a:r>
              <a:rPr lang="ru-RU" dirty="0" err="1"/>
              <a:t>лідогенерація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Покращення</a:t>
            </a:r>
            <a:r>
              <a:rPr lang="ru-RU" dirty="0"/>
              <a:t> </a:t>
            </a:r>
            <a:r>
              <a:rPr lang="ru-RU" dirty="0" err="1"/>
              <a:t>впізнаваності</a:t>
            </a:r>
            <a:r>
              <a:rPr lang="ru-RU" dirty="0"/>
              <a:t> та </a:t>
            </a:r>
            <a:r>
              <a:rPr lang="ru-RU" dirty="0" err="1"/>
              <a:t>іміджу</a:t>
            </a:r>
            <a:r>
              <a:rPr lang="ru-RU" dirty="0"/>
              <a:t> бренду.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Залучення</a:t>
            </a:r>
            <a:r>
              <a:rPr lang="ru-RU" dirty="0"/>
              <a:t> нового </a:t>
            </a:r>
            <a:r>
              <a:rPr lang="ru-RU" dirty="0" err="1"/>
              <a:t>трафіку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Реактивація</a:t>
            </a:r>
            <a:r>
              <a:rPr lang="ru-RU" dirty="0"/>
              <a:t> </a:t>
            </a:r>
            <a:r>
              <a:rPr lang="ru-RU" dirty="0" err="1"/>
              <a:t>пасивних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Перехресні</a:t>
            </a:r>
            <a:r>
              <a:rPr lang="ru-RU" dirty="0"/>
              <a:t> </a:t>
            </a:r>
            <a:r>
              <a:rPr lang="ru-RU" dirty="0" err="1"/>
              <a:t>продажі</a:t>
            </a:r>
            <a:r>
              <a:rPr lang="ru-RU" dirty="0"/>
              <a:t> та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/>
              <a:t>Метрики </a:t>
            </a:r>
            <a:r>
              <a:rPr lang="ru-RU" dirty="0" err="1"/>
              <a:t>ефективності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9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Найчастіше</a:t>
            </a:r>
            <a:r>
              <a:rPr lang="ru-RU" dirty="0"/>
              <a:t> маркетологи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метрики: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✓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унікальних</a:t>
            </a:r>
            <a:r>
              <a:rPr lang="ru-RU" dirty="0"/>
              <a:t> </a:t>
            </a:r>
            <a:r>
              <a:rPr lang="ru-RU" dirty="0" err="1"/>
              <a:t>відвідувачів</a:t>
            </a:r>
            <a:r>
              <a:rPr lang="ru-RU" dirty="0"/>
              <a:t> сайту.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/>
              <a:t>Час, проведений на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сторінок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Коментарі</a:t>
            </a:r>
            <a:r>
              <a:rPr lang="ru-RU" dirty="0"/>
              <a:t>, </a:t>
            </a:r>
            <a:r>
              <a:rPr lang="ru-RU" dirty="0" err="1"/>
              <a:t>вподобання</a:t>
            </a:r>
            <a:r>
              <a:rPr lang="ru-RU" dirty="0"/>
              <a:t>, </a:t>
            </a:r>
            <a:r>
              <a:rPr lang="ru-RU" dirty="0" err="1"/>
              <a:t>збереження</a:t>
            </a:r>
            <a:r>
              <a:rPr lang="ru-RU" dirty="0"/>
              <a:t>, </a:t>
            </a:r>
            <a:r>
              <a:rPr lang="ru-RU" dirty="0" err="1"/>
              <a:t>поширення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публікацій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поширили</a:t>
            </a:r>
            <a:r>
              <a:rPr lang="ru-RU" dirty="0"/>
              <a:t> у </a:t>
            </a:r>
            <a:r>
              <a:rPr lang="ru-RU" dirty="0" err="1"/>
              <a:t>соцмережах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Конверсії</a:t>
            </a:r>
            <a:r>
              <a:rPr lang="ru-RU" dirty="0"/>
              <a:t> та </a:t>
            </a:r>
            <a:r>
              <a:rPr lang="ru-RU" dirty="0" err="1"/>
              <a:t>транзакції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Показник</a:t>
            </a:r>
            <a:r>
              <a:rPr lang="ru-RU" dirty="0"/>
              <a:t> </a:t>
            </a:r>
            <a:r>
              <a:rPr lang="ru-RU" dirty="0" err="1"/>
              <a:t>відмов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9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контент-маркетингу: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інструмент</a:t>
            </a:r>
            <a:r>
              <a:rPr lang="ru-RU" dirty="0"/>
              <a:t> контент-маркетингу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якісна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,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систематично </a:t>
            </a:r>
            <a:r>
              <a:rPr lang="ru-RU" dirty="0" err="1"/>
              <a:t>наповнюєте</a:t>
            </a:r>
            <a:r>
              <a:rPr lang="ru-RU" dirty="0"/>
              <a:t> ресурс. </a:t>
            </a:r>
            <a:endParaRPr lang="ru-RU" dirty="0" smtClean="0"/>
          </a:p>
          <a:p>
            <a:r>
              <a:rPr lang="ru-RU" dirty="0"/>
              <a:t>✓ </a:t>
            </a:r>
            <a:r>
              <a:rPr lang="ru-RU" dirty="0" err="1"/>
              <a:t>Авторські</a:t>
            </a:r>
            <a:r>
              <a:rPr lang="ru-RU" dirty="0"/>
              <a:t> </a:t>
            </a:r>
            <a:r>
              <a:rPr lang="ru-RU" dirty="0" err="1"/>
              <a:t>публікації</a:t>
            </a:r>
            <a:r>
              <a:rPr lang="ru-RU" dirty="0"/>
              <a:t>. Чек-</a:t>
            </a:r>
            <a:r>
              <a:rPr lang="ru-RU" dirty="0" err="1"/>
              <a:t>листи</a:t>
            </a:r>
            <a:r>
              <a:rPr lang="ru-RU" dirty="0"/>
              <a:t>, </a:t>
            </a:r>
            <a:r>
              <a:rPr lang="ru-RU" dirty="0" err="1"/>
              <a:t>підбірки</a:t>
            </a:r>
            <a:r>
              <a:rPr lang="ru-RU" dirty="0"/>
              <a:t>, </a:t>
            </a:r>
            <a:r>
              <a:rPr lang="ru-RU" dirty="0" err="1"/>
              <a:t>лайфхаки</a:t>
            </a:r>
            <a:r>
              <a:rPr lang="ru-RU" dirty="0"/>
              <a:t>, </a:t>
            </a:r>
            <a:r>
              <a:rPr lang="ru-RU" dirty="0" err="1"/>
              <a:t>кейси</a:t>
            </a:r>
            <a:r>
              <a:rPr lang="ru-RU" dirty="0"/>
              <a:t>, </a:t>
            </a:r>
            <a:r>
              <a:rPr lang="ru-RU" dirty="0" err="1"/>
              <a:t>опитування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Навчальні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. </a:t>
            </a:r>
            <a:r>
              <a:rPr lang="ru-RU" dirty="0" err="1"/>
              <a:t>Вебінари</a:t>
            </a:r>
            <a:r>
              <a:rPr lang="ru-RU" dirty="0"/>
              <a:t>, </a:t>
            </a:r>
            <a:r>
              <a:rPr lang="ru-RU" dirty="0" err="1"/>
              <a:t>навчальні</a:t>
            </a:r>
            <a:r>
              <a:rPr lang="ru-RU" dirty="0"/>
              <a:t> ролики, </a:t>
            </a:r>
            <a:r>
              <a:rPr lang="ru-RU" dirty="0" err="1"/>
              <a:t>інструктажі</a:t>
            </a:r>
            <a:r>
              <a:rPr lang="ru-RU" dirty="0"/>
              <a:t>, і т.д.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en-US" dirty="0"/>
              <a:t>White Paper </a:t>
            </a:r>
            <a:r>
              <a:rPr lang="ru-RU" dirty="0"/>
              <a:t>та </a:t>
            </a:r>
            <a:r>
              <a:rPr lang="ru-RU" dirty="0" err="1"/>
              <a:t>рекомендації</a:t>
            </a:r>
            <a:r>
              <a:rPr lang="ru-RU" dirty="0"/>
              <a:t>. Книги з </a:t>
            </a:r>
            <a:r>
              <a:rPr lang="ru-RU" dirty="0" err="1"/>
              <a:t>корисними</a:t>
            </a:r>
            <a:r>
              <a:rPr lang="ru-RU" dirty="0"/>
              <a:t> </a:t>
            </a:r>
            <a:r>
              <a:rPr lang="ru-RU" dirty="0" err="1"/>
              <a:t>рекомендаціями</a:t>
            </a:r>
            <a:r>
              <a:rPr lang="ru-RU" dirty="0"/>
              <a:t> у </a:t>
            </a:r>
            <a:r>
              <a:rPr lang="ru-RU" dirty="0" err="1"/>
              <a:t>вашій</a:t>
            </a:r>
            <a:r>
              <a:rPr lang="ru-RU" dirty="0"/>
              <a:t> </a:t>
            </a:r>
            <a:r>
              <a:rPr lang="ru-RU" dirty="0" err="1"/>
              <a:t>темі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Електронні</a:t>
            </a:r>
            <a:r>
              <a:rPr lang="ru-RU" dirty="0"/>
              <a:t> </a:t>
            </a:r>
            <a:r>
              <a:rPr lang="ru-RU" dirty="0" err="1"/>
              <a:t>журнали</a:t>
            </a:r>
            <a:r>
              <a:rPr lang="ru-RU" dirty="0"/>
              <a:t>. </a:t>
            </a:r>
            <a:r>
              <a:rPr lang="en-US" dirty="0"/>
              <a:t>PDF-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друкованих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, </a:t>
            </a:r>
            <a:r>
              <a:rPr lang="ru-RU" dirty="0" err="1"/>
              <a:t>онлайнінструкції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✓ </a:t>
            </a:r>
            <a:r>
              <a:rPr lang="ru-RU" dirty="0" err="1"/>
              <a:t>Візуальний</a:t>
            </a:r>
            <a:r>
              <a:rPr lang="ru-RU" dirty="0"/>
              <a:t> контент. </a:t>
            </a:r>
            <a:r>
              <a:rPr lang="ru-RU" dirty="0" err="1"/>
              <a:t>Інфографіки</a:t>
            </a:r>
            <a:r>
              <a:rPr lang="ru-RU" dirty="0"/>
              <a:t>, </a:t>
            </a:r>
            <a:r>
              <a:rPr lang="ru-RU" dirty="0" err="1"/>
              <a:t>відеоролики</a:t>
            </a:r>
            <a:r>
              <a:rPr lang="ru-RU" dirty="0"/>
              <a:t>, картинки, </a:t>
            </a:r>
            <a:r>
              <a:rPr lang="en-US" dirty="0"/>
              <a:t>AR </a:t>
            </a:r>
            <a:r>
              <a:rPr lang="ru-RU" dirty="0"/>
              <a:t>та </a:t>
            </a:r>
            <a:r>
              <a:rPr lang="en-US" dirty="0"/>
              <a:t>VR</a:t>
            </a:r>
            <a:r>
              <a:rPr lang="ru-RU" dirty="0"/>
              <a:t>контент.</a:t>
            </a:r>
          </a:p>
        </p:txBody>
      </p:sp>
    </p:spTree>
    <p:extLst>
      <p:ext uri="{BB962C8B-B14F-4D97-AF65-F5344CB8AC3E}">
        <p14:creationId xmlns:p14="http://schemas.microsoft.com/office/powerpoint/2010/main" val="3229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</TotalTime>
  <Words>2284</Words>
  <Application>Microsoft Office PowerPoint</Application>
  <PresentationFormat>Экран (4:3)</PresentationFormat>
  <Paragraphs>153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Остин</vt:lpstr>
      <vt:lpstr>ОСОБЛИВОСТІ СТВОРЕННЯ КОНТЕНТУ ДЛЯ СОЦІАЛЬНИХ МЕРЕЖ</vt:lpstr>
      <vt:lpstr>Презентация PowerPoint</vt:lpstr>
      <vt:lpstr>Презентация PowerPoint</vt:lpstr>
      <vt:lpstr>Вагомі переваги контент-маркетингу над іншими способами приваблення аудиторії. </vt:lpstr>
      <vt:lpstr>Вагомі переваги контент-маркетингу над іншими способами приваблення аудиторії. </vt:lpstr>
      <vt:lpstr>Вагомі переваги контент-маркетингу над іншими способами приваблення аудиторії. </vt:lpstr>
      <vt:lpstr>Цілі контент-маркетингу: </vt:lpstr>
      <vt:lpstr>Найчастіше маркетологи використовують такі метрики:</vt:lpstr>
      <vt:lpstr>Основні інструменти контент-маркетингу:</vt:lpstr>
      <vt:lpstr>Презентация PowerPoint</vt:lpstr>
      <vt:lpstr>Окрім довіри, контент-маркетинг дає такі переваги:</vt:lpstr>
      <vt:lpstr>Як працює контент-маркетинг, його переваги та недоліки.</vt:lpstr>
      <vt:lpstr>як це працює:</vt:lpstr>
      <vt:lpstr>Плюси контент-маркетингу:</vt:lpstr>
      <vt:lpstr>Плюси контент-маркетингу:</vt:lpstr>
      <vt:lpstr>Мінуси контент-маркетингу:</vt:lpstr>
      <vt:lpstr>Мінуси контент-маркетингу:</vt:lpstr>
      <vt:lpstr>Контент-маркетинг - не найкращий вид реклами.</vt:lpstr>
      <vt:lpstr>Як створити контент-план для наповнення соціальних мереж</vt:lpstr>
      <vt:lpstr>Що потрібно врахувати при створенні контент-плану:</vt:lpstr>
      <vt:lpstr>Що потрібно врахувати при створенні контент-плану:</vt:lpstr>
      <vt:lpstr>Що потрібно врахувати при створенні контент-плану:</vt:lpstr>
      <vt:lpstr>Що потрібно врахувати при створенні контент-плану:</vt:lpstr>
      <vt:lpstr>Що потрібно врахувати при створенні контент-плану:</vt:lpstr>
      <vt:lpstr>Основні і допоміжні графи, які використовуються для складання контент-планів:</vt:lpstr>
      <vt:lpstr>Види контенту в соціальних мережах</vt:lpstr>
      <vt:lpstr>1. Інформаційний (новинний, репутаційний) контент</vt:lpstr>
      <vt:lpstr>1. Інформаційний (новинний, репутаційний) контент</vt:lpstr>
      <vt:lpstr>2. Продаючий контент в соцмережах</vt:lpstr>
      <vt:lpstr>2. Продаючий контент в соцмережах</vt:lpstr>
      <vt:lpstr>3. Освітній (навчальний, або корисний) контент</vt:lpstr>
      <vt:lpstr>3. Освітній (навчальний, або корисний) контент</vt:lpstr>
      <vt:lpstr>4. Комунікаційний контент.</vt:lpstr>
      <vt:lpstr>5. Розважальний контент </vt:lpstr>
      <vt:lpstr>5. Розважальний контент </vt:lpstr>
      <vt:lpstr>Підготовка контенту для соцмереж має свої особливості. </vt:lpstr>
      <vt:lpstr>Підготовка контенту для соцмереж має свої особливості. </vt:lpstr>
      <vt:lpstr>Підготовка контенту для соцмереж має свої особливості. </vt:lpstr>
      <vt:lpstr>Підготовка контенту для соцмереж має свої особливості. </vt:lpstr>
      <vt:lpstr>Підготовка контенту для соцмереж має свої особливості.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СТВОРЕННЯ КОНТЕНТУ ДЛЯ СОЦІАЛЬНИХ МЕРЕЖ</dc:title>
  <dc:creator>Sky</dc:creator>
  <cp:lastModifiedBy>Sky</cp:lastModifiedBy>
  <cp:revision>3</cp:revision>
  <dcterms:created xsi:type="dcterms:W3CDTF">2023-04-05T07:27:44Z</dcterms:created>
  <dcterms:modified xsi:type="dcterms:W3CDTF">2023-04-05T07:49:47Z</dcterms:modified>
</cp:coreProperties>
</file>