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63" r:id="rId2"/>
    <p:sldId id="264" r:id="rId3"/>
    <p:sldId id="265" r:id="rId4"/>
    <p:sldId id="269" r:id="rId5"/>
    <p:sldId id="268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79" r:id="rId14"/>
    <p:sldId id="278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5E47-706B-4628-80A2-8506B634537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82FA4E1-8F57-4BCB-A49C-B4947E790100}">
      <dgm:prSet/>
      <dgm:spPr/>
      <dgm:t>
        <a:bodyPr/>
        <a:lstStyle/>
        <a:p>
          <a:r>
            <a:rPr lang="ru-RU" dirty="0" smtClean="0"/>
            <a:t>Коли </a:t>
          </a:r>
          <a:r>
            <a:rPr lang="ru-RU" dirty="0" err="1" smtClean="0"/>
            <a:t>доречно</a:t>
          </a:r>
          <a:r>
            <a:rPr lang="ru-RU" dirty="0" smtClean="0"/>
            <a:t> </a:t>
          </a:r>
          <a:r>
            <a:rPr lang="ru-RU" dirty="0" err="1" smtClean="0"/>
            <a:t>використовувати</a:t>
          </a:r>
          <a:r>
            <a:rPr lang="ru-RU" dirty="0" smtClean="0"/>
            <a:t> ШІ для перекладу </a:t>
          </a:r>
          <a:r>
            <a:rPr lang="ru-RU" dirty="0" err="1" smtClean="0"/>
            <a:t>художніх</a:t>
          </a:r>
          <a:r>
            <a:rPr lang="ru-RU" dirty="0" smtClean="0"/>
            <a:t> </a:t>
          </a:r>
          <a:r>
            <a:rPr lang="ru-RU" dirty="0" err="1" smtClean="0"/>
            <a:t>текстів</a:t>
          </a:r>
          <a:endParaRPr lang="ru-RU" dirty="0"/>
        </a:p>
      </dgm:t>
    </dgm:pt>
    <dgm:pt modelId="{A8CAA2AF-0B41-49AF-84D7-F50579ACDBDE}" type="parTrans" cxnId="{3DE1838A-1DDE-45C4-8A0C-9764CBFAFC6B}">
      <dgm:prSet/>
      <dgm:spPr/>
      <dgm:t>
        <a:bodyPr/>
        <a:lstStyle/>
        <a:p>
          <a:endParaRPr lang="ru-RU"/>
        </a:p>
      </dgm:t>
    </dgm:pt>
    <dgm:pt modelId="{D2C810A9-13F2-4C13-94C3-B738C58FB0AA}" type="sibTrans" cxnId="{3DE1838A-1DDE-45C4-8A0C-9764CBFAFC6B}">
      <dgm:prSet/>
      <dgm:spPr/>
      <dgm:t>
        <a:bodyPr/>
        <a:lstStyle/>
        <a:p>
          <a:endParaRPr lang="ru-RU"/>
        </a:p>
      </dgm:t>
    </dgm:pt>
    <dgm:pt modelId="{7A04CEBB-8962-429A-820B-CF243CC0BF20}">
      <dgm:prSet/>
      <dgm:spPr/>
      <dgm:t>
        <a:bodyPr/>
        <a:lstStyle/>
        <a:p>
          <a:r>
            <a:rPr lang="ru-RU" dirty="0" err="1" smtClean="0"/>
            <a:t>Що</a:t>
          </a:r>
          <a:r>
            <a:rPr lang="ru-RU" dirty="0" smtClean="0"/>
            <a:t> спільного між напівфабрикатами та редагуванням перекладу літературних творів</a:t>
          </a:r>
          <a:endParaRPr lang="ru-RU" dirty="0"/>
        </a:p>
      </dgm:t>
    </dgm:pt>
    <dgm:pt modelId="{B917A299-EDB1-4E79-BE3F-68346025C418}" type="parTrans" cxnId="{221B88E0-4E9B-43A5-B09D-8D5840EBB915}">
      <dgm:prSet/>
      <dgm:spPr/>
      <dgm:t>
        <a:bodyPr/>
        <a:lstStyle/>
        <a:p>
          <a:endParaRPr lang="ru-RU"/>
        </a:p>
      </dgm:t>
    </dgm:pt>
    <dgm:pt modelId="{3CE3DE32-D719-4F92-957F-A65C13F905C0}" type="sibTrans" cxnId="{221B88E0-4E9B-43A5-B09D-8D5840EBB915}">
      <dgm:prSet/>
      <dgm:spPr/>
      <dgm:t>
        <a:bodyPr/>
        <a:lstStyle/>
        <a:p>
          <a:endParaRPr lang="ru-RU"/>
        </a:p>
      </dgm:t>
    </dgm:pt>
    <dgm:pt modelId="{4343DFA5-55DA-49A4-9172-2494C2E6E3F4}">
      <dgm:prSet/>
      <dgm:spPr/>
      <dgm:t>
        <a:bodyPr/>
        <a:lstStyle/>
        <a:p>
          <a:r>
            <a:rPr lang="ru-RU" dirty="0" err="1" smtClean="0"/>
            <a:t>Які</a:t>
          </a:r>
          <a:r>
            <a:rPr lang="ru-RU" dirty="0" smtClean="0"/>
            <a:t> обставини ускладнюють життя перекладача художніх текстів в Україні </a:t>
          </a:r>
          <a:endParaRPr lang="ru-RU" dirty="0"/>
        </a:p>
      </dgm:t>
    </dgm:pt>
    <dgm:pt modelId="{96AFD429-6A62-4749-8F46-394F3EC8730B}" type="parTrans" cxnId="{5B42AC58-9FA6-4C7D-8C6B-F4E3861F52AD}">
      <dgm:prSet/>
      <dgm:spPr/>
      <dgm:t>
        <a:bodyPr/>
        <a:lstStyle/>
        <a:p>
          <a:endParaRPr lang="ru-RU"/>
        </a:p>
      </dgm:t>
    </dgm:pt>
    <dgm:pt modelId="{3A22AF92-5099-435F-BB31-1033D08DAE22}" type="sibTrans" cxnId="{5B42AC58-9FA6-4C7D-8C6B-F4E3861F52AD}">
      <dgm:prSet/>
      <dgm:spPr/>
      <dgm:t>
        <a:bodyPr/>
        <a:lstStyle/>
        <a:p>
          <a:endParaRPr lang="ru-RU"/>
        </a:p>
      </dgm:t>
    </dgm:pt>
    <dgm:pt modelId="{6EF8EA7F-C6FA-41D1-B4C7-A689AE383623}">
      <dgm:prSet/>
      <dgm:spPr/>
      <dgm:t>
        <a:bodyPr/>
        <a:lstStyle/>
        <a:p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перекладати</a:t>
          </a:r>
          <a:r>
            <a:rPr lang="ru-RU" dirty="0" smtClean="0"/>
            <a:t> </a:t>
          </a:r>
          <a:r>
            <a:rPr lang="ru-RU" dirty="0" err="1" smtClean="0"/>
            <a:t>китайську</a:t>
          </a:r>
          <a:r>
            <a:rPr lang="ru-RU" dirty="0" smtClean="0"/>
            <a:t> </a:t>
          </a:r>
          <a:r>
            <a:rPr lang="ru-RU" dirty="0" err="1" smtClean="0"/>
            <a:t>поезію</a:t>
          </a:r>
          <a:r>
            <a:rPr lang="ru-RU" dirty="0" smtClean="0"/>
            <a:t>, не </a:t>
          </a:r>
          <a:r>
            <a:rPr lang="ru-RU" dirty="0" err="1" smtClean="0"/>
            <a:t>знаючи</a:t>
          </a:r>
          <a:r>
            <a:rPr lang="ru-RU" dirty="0" smtClean="0"/>
            <a:t> </a:t>
          </a:r>
          <a:r>
            <a:rPr lang="ru-RU" dirty="0" err="1" smtClean="0"/>
            <a:t>китайської</a:t>
          </a:r>
          <a:r>
            <a:rPr lang="ru-RU" dirty="0" smtClean="0"/>
            <a:t> </a:t>
          </a:r>
          <a:r>
            <a:rPr lang="ru-RU" dirty="0" err="1" smtClean="0"/>
            <a:t>мови</a:t>
          </a:r>
          <a:endParaRPr lang="ru-RU" dirty="0"/>
        </a:p>
      </dgm:t>
    </dgm:pt>
    <dgm:pt modelId="{AC88183C-70DB-44D2-8358-37B1D3DEC490}" type="parTrans" cxnId="{DE1840A9-D43D-42E7-BA31-1280710AC859}">
      <dgm:prSet/>
      <dgm:spPr/>
      <dgm:t>
        <a:bodyPr/>
        <a:lstStyle/>
        <a:p>
          <a:endParaRPr lang="ru-RU"/>
        </a:p>
      </dgm:t>
    </dgm:pt>
    <dgm:pt modelId="{9518B9C9-4D13-4FB1-9187-307706E26CC8}" type="sibTrans" cxnId="{DE1840A9-D43D-42E7-BA31-1280710AC859}">
      <dgm:prSet/>
      <dgm:spPr/>
      <dgm:t>
        <a:bodyPr/>
        <a:lstStyle/>
        <a:p>
          <a:endParaRPr lang="ru-RU"/>
        </a:p>
      </dgm:t>
    </dgm:pt>
    <dgm:pt modelId="{E2ABA5B4-EDDC-46D4-B129-85588C2812C9}" type="pres">
      <dgm:prSet presAssocID="{D7BA5E47-706B-4628-80A2-8506B63453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329C3-C64F-441B-A18D-9C615A6DC7B7}" type="pres">
      <dgm:prSet presAssocID="{4343DFA5-55DA-49A4-9172-2494C2E6E3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C1CBD-22F7-4EAE-B1FE-D35D026F23AF}" type="pres">
      <dgm:prSet presAssocID="{3A22AF92-5099-435F-BB31-1033D08DAE22}" presName="sibTrans" presStyleCnt="0"/>
      <dgm:spPr/>
    </dgm:pt>
    <dgm:pt modelId="{B715871D-35AB-4648-90CA-4E9954638077}" type="pres">
      <dgm:prSet presAssocID="{7A04CEBB-8962-429A-820B-CF243CC0BF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302A0-AA5C-45D0-9CA3-A5DF4E9F2943}" type="pres">
      <dgm:prSet presAssocID="{3CE3DE32-D719-4F92-957F-A65C13F905C0}" presName="sibTrans" presStyleCnt="0"/>
      <dgm:spPr/>
    </dgm:pt>
    <dgm:pt modelId="{E2331ACA-3D4B-44EF-8A0D-036C7133B24F}" type="pres">
      <dgm:prSet presAssocID="{282FA4E1-8F57-4BCB-A49C-B4947E7901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5B15C-45FA-45A6-BE56-0D6D2D8A9555}" type="pres">
      <dgm:prSet presAssocID="{D2C810A9-13F2-4C13-94C3-B738C58FB0AA}" presName="sibTrans" presStyleCnt="0"/>
      <dgm:spPr/>
    </dgm:pt>
    <dgm:pt modelId="{089428BC-5D05-4150-A242-AFD423E9FA43}" type="pres">
      <dgm:prSet presAssocID="{6EF8EA7F-C6FA-41D1-B4C7-A689AE38362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7D2A03-AE8D-4615-88D4-3807EC88BE40}" type="presOf" srcId="{7A04CEBB-8962-429A-820B-CF243CC0BF20}" destId="{B715871D-35AB-4648-90CA-4E9954638077}" srcOrd="0" destOrd="0" presId="urn:microsoft.com/office/officeart/2005/8/layout/default"/>
    <dgm:cxn modelId="{221B88E0-4E9B-43A5-B09D-8D5840EBB915}" srcId="{D7BA5E47-706B-4628-80A2-8506B6345377}" destId="{7A04CEBB-8962-429A-820B-CF243CC0BF20}" srcOrd="1" destOrd="0" parTransId="{B917A299-EDB1-4E79-BE3F-68346025C418}" sibTransId="{3CE3DE32-D719-4F92-957F-A65C13F905C0}"/>
    <dgm:cxn modelId="{C565C08C-4C7C-4BCA-95A8-C5740975046D}" type="presOf" srcId="{D7BA5E47-706B-4628-80A2-8506B6345377}" destId="{E2ABA5B4-EDDC-46D4-B129-85588C2812C9}" srcOrd="0" destOrd="0" presId="urn:microsoft.com/office/officeart/2005/8/layout/default"/>
    <dgm:cxn modelId="{5B42AC58-9FA6-4C7D-8C6B-F4E3861F52AD}" srcId="{D7BA5E47-706B-4628-80A2-8506B6345377}" destId="{4343DFA5-55DA-49A4-9172-2494C2E6E3F4}" srcOrd="0" destOrd="0" parTransId="{96AFD429-6A62-4749-8F46-394F3EC8730B}" sibTransId="{3A22AF92-5099-435F-BB31-1033D08DAE22}"/>
    <dgm:cxn modelId="{22C9613E-A16F-400D-B4E5-EE4E4FFCCF64}" type="presOf" srcId="{6EF8EA7F-C6FA-41D1-B4C7-A689AE383623}" destId="{089428BC-5D05-4150-A242-AFD423E9FA43}" srcOrd="0" destOrd="0" presId="urn:microsoft.com/office/officeart/2005/8/layout/default"/>
    <dgm:cxn modelId="{E6A89567-B7CD-4CC5-901F-8F48FBC85E5E}" type="presOf" srcId="{4343DFA5-55DA-49A4-9172-2494C2E6E3F4}" destId="{B22329C3-C64F-441B-A18D-9C615A6DC7B7}" srcOrd="0" destOrd="0" presId="urn:microsoft.com/office/officeart/2005/8/layout/default"/>
    <dgm:cxn modelId="{3DE1838A-1DDE-45C4-8A0C-9764CBFAFC6B}" srcId="{D7BA5E47-706B-4628-80A2-8506B6345377}" destId="{282FA4E1-8F57-4BCB-A49C-B4947E790100}" srcOrd="2" destOrd="0" parTransId="{A8CAA2AF-0B41-49AF-84D7-F50579ACDBDE}" sibTransId="{D2C810A9-13F2-4C13-94C3-B738C58FB0AA}"/>
    <dgm:cxn modelId="{69AC8412-501A-4B26-92FF-6E698D582441}" type="presOf" srcId="{282FA4E1-8F57-4BCB-A49C-B4947E790100}" destId="{E2331ACA-3D4B-44EF-8A0D-036C7133B24F}" srcOrd="0" destOrd="0" presId="urn:microsoft.com/office/officeart/2005/8/layout/default"/>
    <dgm:cxn modelId="{DE1840A9-D43D-42E7-BA31-1280710AC859}" srcId="{D7BA5E47-706B-4628-80A2-8506B6345377}" destId="{6EF8EA7F-C6FA-41D1-B4C7-A689AE383623}" srcOrd="3" destOrd="0" parTransId="{AC88183C-70DB-44D2-8358-37B1D3DEC490}" sibTransId="{9518B9C9-4D13-4FB1-9187-307706E26CC8}"/>
    <dgm:cxn modelId="{C2906D9F-8B08-4A71-B095-50E219DD34BE}" type="presParOf" srcId="{E2ABA5B4-EDDC-46D4-B129-85588C2812C9}" destId="{B22329C3-C64F-441B-A18D-9C615A6DC7B7}" srcOrd="0" destOrd="0" presId="urn:microsoft.com/office/officeart/2005/8/layout/default"/>
    <dgm:cxn modelId="{6120B736-083F-49BB-BAEB-19BDFEBBBED8}" type="presParOf" srcId="{E2ABA5B4-EDDC-46D4-B129-85588C2812C9}" destId="{B52C1CBD-22F7-4EAE-B1FE-D35D026F23AF}" srcOrd="1" destOrd="0" presId="urn:microsoft.com/office/officeart/2005/8/layout/default"/>
    <dgm:cxn modelId="{AA3CB487-53C3-4F16-BDA9-529428D62BA3}" type="presParOf" srcId="{E2ABA5B4-EDDC-46D4-B129-85588C2812C9}" destId="{B715871D-35AB-4648-90CA-4E9954638077}" srcOrd="2" destOrd="0" presId="urn:microsoft.com/office/officeart/2005/8/layout/default"/>
    <dgm:cxn modelId="{AA5DC4DC-AB73-4E53-BFD5-546887D0F656}" type="presParOf" srcId="{E2ABA5B4-EDDC-46D4-B129-85588C2812C9}" destId="{842302A0-AA5C-45D0-9CA3-A5DF4E9F2943}" srcOrd="3" destOrd="0" presId="urn:microsoft.com/office/officeart/2005/8/layout/default"/>
    <dgm:cxn modelId="{DB50E691-C436-4E6E-9DA1-6CADD212F83C}" type="presParOf" srcId="{E2ABA5B4-EDDC-46D4-B129-85588C2812C9}" destId="{E2331ACA-3D4B-44EF-8A0D-036C7133B24F}" srcOrd="4" destOrd="0" presId="urn:microsoft.com/office/officeart/2005/8/layout/default"/>
    <dgm:cxn modelId="{D42B6662-3A8E-40F3-A18F-BDDA5207C58A}" type="presParOf" srcId="{E2ABA5B4-EDDC-46D4-B129-85588C2812C9}" destId="{89A5B15C-45FA-45A6-BE56-0D6D2D8A9555}" srcOrd="5" destOrd="0" presId="urn:microsoft.com/office/officeart/2005/8/layout/default"/>
    <dgm:cxn modelId="{8A09838D-75AB-42E5-AFBF-5295456F6B58}" type="presParOf" srcId="{E2ABA5B4-EDDC-46D4-B129-85588C2812C9}" destId="{089428BC-5D05-4150-A242-AFD423E9FA4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8F1F8A-5BB6-4AF9-94C9-95D5D71F6776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D90C52F-BF54-4455-A286-67DAB58B1723}">
      <dgm:prSet phldrT="[Текст]"/>
      <dgm:spPr/>
      <dgm:t>
        <a:bodyPr/>
        <a:lstStyle/>
        <a:p>
          <a:r>
            <a:rPr lang="uk-UA" dirty="0" smtClean="0"/>
            <a:t>Літературні тексти (літературний переклад)</a:t>
          </a:r>
          <a:endParaRPr lang="ru-RU" dirty="0"/>
        </a:p>
      </dgm:t>
    </dgm:pt>
    <dgm:pt modelId="{2DB504D6-3F55-4CFA-A9C9-F71D38E4A45B}" type="parTrans" cxnId="{51819A73-25CD-43C8-89BC-7A6402A37434}">
      <dgm:prSet/>
      <dgm:spPr/>
      <dgm:t>
        <a:bodyPr/>
        <a:lstStyle/>
        <a:p>
          <a:endParaRPr lang="ru-RU"/>
        </a:p>
      </dgm:t>
    </dgm:pt>
    <dgm:pt modelId="{807945E1-E4CE-4DF2-A2F7-0317FC08EA66}" type="sibTrans" cxnId="{51819A73-25CD-43C8-89BC-7A6402A37434}">
      <dgm:prSet/>
      <dgm:spPr/>
      <dgm:t>
        <a:bodyPr/>
        <a:lstStyle/>
        <a:p>
          <a:endParaRPr lang="ru-RU"/>
        </a:p>
      </dgm:t>
    </dgm:pt>
    <dgm:pt modelId="{8A547EEA-FC77-4A93-A4EA-D5B0DE5F88B9}">
      <dgm:prSet phldrT="[Текст]"/>
      <dgm:spPr/>
      <dgm:t>
        <a:bodyPr/>
        <a:lstStyle/>
        <a:p>
          <a:r>
            <a:rPr lang="uk-UA" dirty="0" smtClean="0"/>
            <a:t>Фільми, реклама</a:t>
          </a:r>
          <a:endParaRPr lang="ru-RU" dirty="0"/>
        </a:p>
      </dgm:t>
    </dgm:pt>
    <dgm:pt modelId="{E8BB0BB6-6258-4B53-8E70-1BB07C022BDB}" type="parTrans" cxnId="{189E2ABA-1397-44EC-B7AE-0A1B2A0DFC3D}">
      <dgm:prSet/>
      <dgm:spPr/>
      <dgm:t>
        <a:bodyPr/>
        <a:lstStyle/>
        <a:p>
          <a:endParaRPr lang="ru-RU"/>
        </a:p>
      </dgm:t>
    </dgm:pt>
    <dgm:pt modelId="{B6A36044-EFE7-4FD2-88B7-63F2D77A9AE4}" type="sibTrans" cxnId="{189E2ABA-1397-44EC-B7AE-0A1B2A0DFC3D}">
      <dgm:prSet/>
      <dgm:spPr/>
      <dgm:t>
        <a:bodyPr/>
        <a:lstStyle/>
        <a:p>
          <a:endParaRPr lang="ru-RU"/>
        </a:p>
      </dgm:t>
    </dgm:pt>
    <dgm:pt modelId="{9BB55D03-A992-40AD-AB9D-6D6436DA545A}">
      <dgm:prSet phldrT="[Текст]"/>
      <dgm:spPr/>
      <dgm:t>
        <a:bodyPr/>
        <a:lstStyle/>
        <a:p>
          <a:r>
            <a:rPr lang="uk-UA" dirty="0" smtClean="0"/>
            <a:t>Відеоігри</a:t>
          </a:r>
          <a:endParaRPr lang="ru-RU" dirty="0"/>
        </a:p>
      </dgm:t>
    </dgm:pt>
    <dgm:pt modelId="{3D7A426F-37D8-49BA-8F1F-1A658F1AC44C}" type="parTrans" cxnId="{583725E7-E96E-4EFB-B3FF-18A763847021}">
      <dgm:prSet/>
      <dgm:spPr/>
      <dgm:t>
        <a:bodyPr/>
        <a:lstStyle/>
        <a:p>
          <a:endParaRPr lang="ru-RU"/>
        </a:p>
      </dgm:t>
    </dgm:pt>
    <dgm:pt modelId="{73E35763-BC5C-4F60-B243-955548A99276}" type="sibTrans" cxnId="{583725E7-E96E-4EFB-B3FF-18A763847021}">
      <dgm:prSet/>
      <dgm:spPr/>
      <dgm:t>
        <a:bodyPr/>
        <a:lstStyle/>
        <a:p>
          <a:endParaRPr lang="ru-RU"/>
        </a:p>
      </dgm:t>
    </dgm:pt>
    <dgm:pt modelId="{D03DE79E-0A37-4BE4-8FC8-66A805E3F642}">
      <dgm:prSet/>
      <dgm:spPr/>
      <dgm:t>
        <a:bodyPr/>
        <a:lstStyle/>
        <a:p>
          <a:r>
            <a:rPr lang="uk-UA" dirty="0" smtClean="0"/>
            <a:t>Комікси</a:t>
          </a:r>
          <a:endParaRPr lang="ru-RU" dirty="0"/>
        </a:p>
      </dgm:t>
    </dgm:pt>
    <dgm:pt modelId="{AD0285D2-DEC5-4C5F-8257-601F6E379456}" type="parTrans" cxnId="{EAEFE959-92FA-498D-9227-F9B13CBB86A0}">
      <dgm:prSet/>
      <dgm:spPr/>
      <dgm:t>
        <a:bodyPr/>
        <a:lstStyle/>
        <a:p>
          <a:endParaRPr lang="ru-RU"/>
        </a:p>
      </dgm:t>
    </dgm:pt>
    <dgm:pt modelId="{7AC94693-713F-457C-8AF5-BCFDDDFAB46A}" type="sibTrans" cxnId="{EAEFE959-92FA-498D-9227-F9B13CBB86A0}">
      <dgm:prSet/>
      <dgm:spPr/>
      <dgm:t>
        <a:bodyPr/>
        <a:lstStyle/>
        <a:p>
          <a:endParaRPr lang="ru-RU"/>
        </a:p>
      </dgm:t>
    </dgm:pt>
    <dgm:pt modelId="{99C5B444-D963-47E4-8678-AA61D4A6EBB9}">
      <dgm:prSet/>
      <dgm:spPr/>
      <dgm:t>
        <a:bodyPr/>
        <a:lstStyle/>
        <a:p>
          <a:r>
            <a:rPr lang="uk-UA" dirty="0" smtClean="0"/>
            <a:t>Публіцистика</a:t>
          </a:r>
          <a:endParaRPr lang="ru-RU" dirty="0"/>
        </a:p>
      </dgm:t>
    </dgm:pt>
    <dgm:pt modelId="{10C618E4-96A5-43D9-BCEA-67D19D1AB3EB}" type="parTrans" cxnId="{4964F4CC-F834-4431-A226-70F5452B2056}">
      <dgm:prSet/>
      <dgm:spPr/>
      <dgm:t>
        <a:bodyPr/>
        <a:lstStyle/>
        <a:p>
          <a:endParaRPr lang="ru-RU"/>
        </a:p>
      </dgm:t>
    </dgm:pt>
    <dgm:pt modelId="{1DB3177A-D70E-4A5E-BF28-9E9D1520E02D}" type="sibTrans" cxnId="{4964F4CC-F834-4431-A226-70F5452B2056}">
      <dgm:prSet/>
      <dgm:spPr/>
      <dgm:t>
        <a:bodyPr/>
        <a:lstStyle/>
        <a:p>
          <a:endParaRPr lang="ru-RU"/>
        </a:p>
      </dgm:t>
    </dgm:pt>
    <dgm:pt modelId="{66F8CDD3-B0CB-4D40-8581-C9D1515314A7}" type="pres">
      <dgm:prSet presAssocID="{708F1F8A-5BB6-4AF9-94C9-95D5D71F677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B8D21-30E3-4032-A696-ECB0A9ACF0FA}" type="pres">
      <dgm:prSet presAssocID="{FD90C52F-BF54-4455-A286-67DAB58B1723}" presName="comp" presStyleCnt="0"/>
      <dgm:spPr/>
    </dgm:pt>
    <dgm:pt modelId="{8BD41227-13E1-413B-9356-F2D0A6A99879}" type="pres">
      <dgm:prSet presAssocID="{FD90C52F-BF54-4455-A286-67DAB58B1723}" presName="box" presStyleLbl="node1" presStyleIdx="0" presStyleCnt="5"/>
      <dgm:spPr/>
      <dgm:t>
        <a:bodyPr/>
        <a:lstStyle/>
        <a:p>
          <a:endParaRPr lang="ru-RU"/>
        </a:p>
      </dgm:t>
    </dgm:pt>
    <dgm:pt modelId="{DBDFEEE3-D674-4903-BEFA-149B5D161952}" type="pres">
      <dgm:prSet presAssocID="{FD90C52F-BF54-4455-A286-67DAB58B1723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514A458-B7AB-445B-A0EC-5517FDD6E8DE}" type="pres">
      <dgm:prSet presAssocID="{FD90C52F-BF54-4455-A286-67DAB58B172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6DEFF-A668-4020-965B-42C4DAB43826}" type="pres">
      <dgm:prSet presAssocID="{807945E1-E4CE-4DF2-A2F7-0317FC08EA66}" presName="spacer" presStyleCnt="0"/>
      <dgm:spPr/>
    </dgm:pt>
    <dgm:pt modelId="{73F3B070-E600-4100-AFD4-F11641B87D7A}" type="pres">
      <dgm:prSet presAssocID="{8A547EEA-FC77-4A93-A4EA-D5B0DE5F88B9}" presName="comp" presStyleCnt="0"/>
      <dgm:spPr/>
    </dgm:pt>
    <dgm:pt modelId="{0ADD6EF1-4EBB-4822-A976-7D7D15F337F3}" type="pres">
      <dgm:prSet presAssocID="{8A547EEA-FC77-4A93-A4EA-D5B0DE5F88B9}" presName="box" presStyleLbl="node1" presStyleIdx="1" presStyleCnt="5"/>
      <dgm:spPr/>
      <dgm:t>
        <a:bodyPr/>
        <a:lstStyle/>
        <a:p>
          <a:endParaRPr lang="ru-RU"/>
        </a:p>
      </dgm:t>
    </dgm:pt>
    <dgm:pt modelId="{5C662D66-8BBA-4D38-9D4B-DB4520342BDE}" type="pres">
      <dgm:prSet presAssocID="{8A547EEA-FC77-4A93-A4EA-D5B0DE5F88B9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AA61E8-85E1-4D8E-9CED-B7178772D3E9}" type="pres">
      <dgm:prSet presAssocID="{8A547EEA-FC77-4A93-A4EA-D5B0DE5F88B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9B060-20B3-4599-BA23-5F87A6AA8F4C}" type="pres">
      <dgm:prSet presAssocID="{B6A36044-EFE7-4FD2-88B7-63F2D77A9AE4}" presName="spacer" presStyleCnt="0"/>
      <dgm:spPr/>
    </dgm:pt>
    <dgm:pt modelId="{26254E56-389A-4B8F-8C99-0480C228982A}" type="pres">
      <dgm:prSet presAssocID="{9BB55D03-A992-40AD-AB9D-6D6436DA545A}" presName="comp" presStyleCnt="0"/>
      <dgm:spPr/>
    </dgm:pt>
    <dgm:pt modelId="{50243363-4A11-4219-AEB9-0584BBB5DEEA}" type="pres">
      <dgm:prSet presAssocID="{9BB55D03-A992-40AD-AB9D-6D6436DA545A}" presName="box" presStyleLbl="node1" presStyleIdx="2" presStyleCnt="5"/>
      <dgm:spPr/>
      <dgm:t>
        <a:bodyPr/>
        <a:lstStyle/>
        <a:p>
          <a:endParaRPr lang="ru-RU"/>
        </a:p>
      </dgm:t>
    </dgm:pt>
    <dgm:pt modelId="{AD594215-2C34-46BF-A068-DC2A3FE584DF}" type="pres">
      <dgm:prSet presAssocID="{9BB55D03-A992-40AD-AB9D-6D6436DA545A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1CDD53E-745C-4DA9-99EA-B5F6D9632044}" type="pres">
      <dgm:prSet presAssocID="{9BB55D03-A992-40AD-AB9D-6D6436DA545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7431D-AFC7-471D-A9D7-536B20E6296B}" type="pres">
      <dgm:prSet presAssocID="{73E35763-BC5C-4F60-B243-955548A99276}" presName="spacer" presStyleCnt="0"/>
      <dgm:spPr/>
    </dgm:pt>
    <dgm:pt modelId="{4623F819-CD31-468C-BDE6-CA833C9AB799}" type="pres">
      <dgm:prSet presAssocID="{D03DE79E-0A37-4BE4-8FC8-66A805E3F642}" presName="comp" presStyleCnt="0"/>
      <dgm:spPr/>
    </dgm:pt>
    <dgm:pt modelId="{569CEA1F-1E64-4AF2-8AEF-E8C40E26028C}" type="pres">
      <dgm:prSet presAssocID="{D03DE79E-0A37-4BE4-8FC8-66A805E3F642}" presName="box" presStyleLbl="node1" presStyleIdx="3" presStyleCnt="5"/>
      <dgm:spPr/>
      <dgm:t>
        <a:bodyPr/>
        <a:lstStyle/>
        <a:p>
          <a:endParaRPr lang="ru-RU"/>
        </a:p>
      </dgm:t>
    </dgm:pt>
    <dgm:pt modelId="{97183DF2-2E8C-4965-AD9A-BD4914AC6C12}" type="pres">
      <dgm:prSet presAssocID="{D03DE79E-0A37-4BE4-8FC8-66A805E3F642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FB30DC2-A446-42FD-B4D8-59BFB9270A72}" type="pres">
      <dgm:prSet presAssocID="{D03DE79E-0A37-4BE4-8FC8-66A805E3F64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88C1E-199C-4847-A73A-4A96EAEB5E51}" type="pres">
      <dgm:prSet presAssocID="{7AC94693-713F-457C-8AF5-BCFDDDFAB46A}" presName="spacer" presStyleCnt="0"/>
      <dgm:spPr/>
    </dgm:pt>
    <dgm:pt modelId="{D82CA9A8-80EA-4575-B170-E015342151D2}" type="pres">
      <dgm:prSet presAssocID="{99C5B444-D963-47E4-8678-AA61D4A6EBB9}" presName="comp" presStyleCnt="0"/>
      <dgm:spPr/>
    </dgm:pt>
    <dgm:pt modelId="{10888CF7-61D6-4EDA-B20D-45B06DCC1EC7}" type="pres">
      <dgm:prSet presAssocID="{99C5B444-D963-47E4-8678-AA61D4A6EBB9}" presName="box" presStyleLbl="node1" presStyleIdx="4" presStyleCnt="5"/>
      <dgm:spPr/>
      <dgm:t>
        <a:bodyPr/>
        <a:lstStyle/>
        <a:p>
          <a:endParaRPr lang="ru-RU"/>
        </a:p>
      </dgm:t>
    </dgm:pt>
    <dgm:pt modelId="{A29D87EC-B8A5-4419-968C-0972E49421C2}" type="pres">
      <dgm:prSet presAssocID="{99C5B444-D963-47E4-8678-AA61D4A6EBB9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278B7E8-26D2-40CA-B0F8-D48B94F5C90F}" type="pres">
      <dgm:prSet presAssocID="{99C5B444-D963-47E4-8678-AA61D4A6EBB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64F4CC-F834-4431-A226-70F5452B2056}" srcId="{708F1F8A-5BB6-4AF9-94C9-95D5D71F6776}" destId="{99C5B444-D963-47E4-8678-AA61D4A6EBB9}" srcOrd="4" destOrd="0" parTransId="{10C618E4-96A5-43D9-BCEA-67D19D1AB3EB}" sibTransId="{1DB3177A-D70E-4A5E-BF28-9E9D1520E02D}"/>
    <dgm:cxn modelId="{9DE6CB6A-EA03-48FA-B95B-F04D93939C5C}" type="presOf" srcId="{708F1F8A-5BB6-4AF9-94C9-95D5D71F6776}" destId="{66F8CDD3-B0CB-4D40-8581-C9D1515314A7}" srcOrd="0" destOrd="0" presId="urn:microsoft.com/office/officeart/2005/8/layout/vList4"/>
    <dgm:cxn modelId="{A3D8CF88-73E1-402D-8BD5-A10C08DC9763}" type="presOf" srcId="{99C5B444-D963-47E4-8678-AA61D4A6EBB9}" destId="{10888CF7-61D6-4EDA-B20D-45B06DCC1EC7}" srcOrd="0" destOrd="0" presId="urn:microsoft.com/office/officeart/2005/8/layout/vList4"/>
    <dgm:cxn modelId="{A04F1EB2-03CA-45B2-B699-2E80E4B89950}" type="presOf" srcId="{FD90C52F-BF54-4455-A286-67DAB58B1723}" destId="{B514A458-B7AB-445B-A0EC-5517FDD6E8DE}" srcOrd="1" destOrd="0" presId="urn:microsoft.com/office/officeart/2005/8/layout/vList4"/>
    <dgm:cxn modelId="{9D0B0FE1-23D2-42B8-8FC8-032FF9D5AA68}" type="presOf" srcId="{9BB55D03-A992-40AD-AB9D-6D6436DA545A}" destId="{F1CDD53E-745C-4DA9-99EA-B5F6D9632044}" srcOrd="1" destOrd="0" presId="urn:microsoft.com/office/officeart/2005/8/layout/vList4"/>
    <dgm:cxn modelId="{583725E7-E96E-4EFB-B3FF-18A763847021}" srcId="{708F1F8A-5BB6-4AF9-94C9-95D5D71F6776}" destId="{9BB55D03-A992-40AD-AB9D-6D6436DA545A}" srcOrd="2" destOrd="0" parTransId="{3D7A426F-37D8-49BA-8F1F-1A658F1AC44C}" sibTransId="{73E35763-BC5C-4F60-B243-955548A99276}"/>
    <dgm:cxn modelId="{51819A73-25CD-43C8-89BC-7A6402A37434}" srcId="{708F1F8A-5BB6-4AF9-94C9-95D5D71F6776}" destId="{FD90C52F-BF54-4455-A286-67DAB58B1723}" srcOrd="0" destOrd="0" parTransId="{2DB504D6-3F55-4CFA-A9C9-F71D38E4A45B}" sibTransId="{807945E1-E4CE-4DF2-A2F7-0317FC08EA66}"/>
    <dgm:cxn modelId="{4F19AA75-36CF-45C5-B570-6986217E6274}" type="presOf" srcId="{99C5B444-D963-47E4-8678-AA61D4A6EBB9}" destId="{3278B7E8-26D2-40CA-B0F8-D48B94F5C90F}" srcOrd="1" destOrd="0" presId="urn:microsoft.com/office/officeart/2005/8/layout/vList4"/>
    <dgm:cxn modelId="{D1613E0A-DED0-4ACB-8D2A-02ABC5B8C176}" type="presOf" srcId="{8A547EEA-FC77-4A93-A4EA-D5B0DE5F88B9}" destId="{0ADD6EF1-4EBB-4822-A976-7D7D15F337F3}" srcOrd="0" destOrd="0" presId="urn:microsoft.com/office/officeart/2005/8/layout/vList4"/>
    <dgm:cxn modelId="{7E1A8374-683E-4D4D-98D9-78CA96ADDAB0}" type="presOf" srcId="{D03DE79E-0A37-4BE4-8FC8-66A805E3F642}" destId="{569CEA1F-1E64-4AF2-8AEF-E8C40E26028C}" srcOrd="0" destOrd="0" presId="urn:microsoft.com/office/officeart/2005/8/layout/vList4"/>
    <dgm:cxn modelId="{189E2ABA-1397-44EC-B7AE-0A1B2A0DFC3D}" srcId="{708F1F8A-5BB6-4AF9-94C9-95D5D71F6776}" destId="{8A547EEA-FC77-4A93-A4EA-D5B0DE5F88B9}" srcOrd="1" destOrd="0" parTransId="{E8BB0BB6-6258-4B53-8E70-1BB07C022BDB}" sibTransId="{B6A36044-EFE7-4FD2-88B7-63F2D77A9AE4}"/>
    <dgm:cxn modelId="{6602E860-4F65-431E-B7F9-D8E90A7AE5D4}" type="presOf" srcId="{9BB55D03-A992-40AD-AB9D-6D6436DA545A}" destId="{50243363-4A11-4219-AEB9-0584BBB5DEEA}" srcOrd="0" destOrd="0" presId="urn:microsoft.com/office/officeart/2005/8/layout/vList4"/>
    <dgm:cxn modelId="{F7D2381E-C305-4BF8-8201-3A03EE4665E9}" type="presOf" srcId="{8A547EEA-FC77-4A93-A4EA-D5B0DE5F88B9}" destId="{75AA61E8-85E1-4D8E-9CED-B7178772D3E9}" srcOrd="1" destOrd="0" presId="urn:microsoft.com/office/officeart/2005/8/layout/vList4"/>
    <dgm:cxn modelId="{4564D17F-63E5-4974-AB27-16F31F1F3B52}" type="presOf" srcId="{FD90C52F-BF54-4455-A286-67DAB58B1723}" destId="{8BD41227-13E1-413B-9356-F2D0A6A99879}" srcOrd="0" destOrd="0" presId="urn:microsoft.com/office/officeart/2005/8/layout/vList4"/>
    <dgm:cxn modelId="{5E3CFDE7-0917-497C-95FF-AD63DE4736CE}" type="presOf" srcId="{D03DE79E-0A37-4BE4-8FC8-66A805E3F642}" destId="{FFB30DC2-A446-42FD-B4D8-59BFB9270A72}" srcOrd="1" destOrd="0" presId="urn:microsoft.com/office/officeart/2005/8/layout/vList4"/>
    <dgm:cxn modelId="{EAEFE959-92FA-498D-9227-F9B13CBB86A0}" srcId="{708F1F8A-5BB6-4AF9-94C9-95D5D71F6776}" destId="{D03DE79E-0A37-4BE4-8FC8-66A805E3F642}" srcOrd="3" destOrd="0" parTransId="{AD0285D2-DEC5-4C5F-8257-601F6E379456}" sibTransId="{7AC94693-713F-457C-8AF5-BCFDDDFAB46A}"/>
    <dgm:cxn modelId="{D2271C32-01FC-4F0C-9D16-FE13279B3938}" type="presParOf" srcId="{66F8CDD3-B0CB-4D40-8581-C9D1515314A7}" destId="{04FB8D21-30E3-4032-A696-ECB0A9ACF0FA}" srcOrd="0" destOrd="0" presId="urn:microsoft.com/office/officeart/2005/8/layout/vList4"/>
    <dgm:cxn modelId="{D182BFA2-AB75-429B-85BD-22330477AD6A}" type="presParOf" srcId="{04FB8D21-30E3-4032-A696-ECB0A9ACF0FA}" destId="{8BD41227-13E1-413B-9356-F2D0A6A99879}" srcOrd="0" destOrd="0" presId="urn:microsoft.com/office/officeart/2005/8/layout/vList4"/>
    <dgm:cxn modelId="{C64E4790-9793-4831-A7D6-7E17BBC17A92}" type="presParOf" srcId="{04FB8D21-30E3-4032-A696-ECB0A9ACF0FA}" destId="{DBDFEEE3-D674-4903-BEFA-149B5D161952}" srcOrd="1" destOrd="0" presId="urn:microsoft.com/office/officeart/2005/8/layout/vList4"/>
    <dgm:cxn modelId="{9565115F-3D3A-402F-9830-8AC083CF7F07}" type="presParOf" srcId="{04FB8D21-30E3-4032-A696-ECB0A9ACF0FA}" destId="{B514A458-B7AB-445B-A0EC-5517FDD6E8DE}" srcOrd="2" destOrd="0" presId="urn:microsoft.com/office/officeart/2005/8/layout/vList4"/>
    <dgm:cxn modelId="{2A8ADD0E-AFE1-4D28-98D1-B78A28FE40CC}" type="presParOf" srcId="{66F8CDD3-B0CB-4D40-8581-C9D1515314A7}" destId="{3526DEFF-A668-4020-965B-42C4DAB43826}" srcOrd="1" destOrd="0" presId="urn:microsoft.com/office/officeart/2005/8/layout/vList4"/>
    <dgm:cxn modelId="{9B998060-6678-4C8C-B33A-491C09B54E68}" type="presParOf" srcId="{66F8CDD3-B0CB-4D40-8581-C9D1515314A7}" destId="{73F3B070-E600-4100-AFD4-F11641B87D7A}" srcOrd="2" destOrd="0" presId="urn:microsoft.com/office/officeart/2005/8/layout/vList4"/>
    <dgm:cxn modelId="{C6B16A65-128B-4D4B-9337-804AE0813F95}" type="presParOf" srcId="{73F3B070-E600-4100-AFD4-F11641B87D7A}" destId="{0ADD6EF1-4EBB-4822-A976-7D7D15F337F3}" srcOrd="0" destOrd="0" presId="urn:microsoft.com/office/officeart/2005/8/layout/vList4"/>
    <dgm:cxn modelId="{959C6747-54DC-4E18-9D1E-64BE3DEBA312}" type="presParOf" srcId="{73F3B070-E600-4100-AFD4-F11641B87D7A}" destId="{5C662D66-8BBA-4D38-9D4B-DB4520342BDE}" srcOrd="1" destOrd="0" presId="urn:microsoft.com/office/officeart/2005/8/layout/vList4"/>
    <dgm:cxn modelId="{9AFA9DB6-3B53-496E-BFBC-CC9E513B1077}" type="presParOf" srcId="{73F3B070-E600-4100-AFD4-F11641B87D7A}" destId="{75AA61E8-85E1-4D8E-9CED-B7178772D3E9}" srcOrd="2" destOrd="0" presId="urn:microsoft.com/office/officeart/2005/8/layout/vList4"/>
    <dgm:cxn modelId="{43B65125-1527-450E-8F29-AB7A4BF39EE2}" type="presParOf" srcId="{66F8CDD3-B0CB-4D40-8581-C9D1515314A7}" destId="{0829B060-20B3-4599-BA23-5F87A6AA8F4C}" srcOrd="3" destOrd="0" presId="urn:microsoft.com/office/officeart/2005/8/layout/vList4"/>
    <dgm:cxn modelId="{09126201-23BE-4578-B7DA-2A0C250D0035}" type="presParOf" srcId="{66F8CDD3-B0CB-4D40-8581-C9D1515314A7}" destId="{26254E56-389A-4B8F-8C99-0480C228982A}" srcOrd="4" destOrd="0" presId="urn:microsoft.com/office/officeart/2005/8/layout/vList4"/>
    <dgm:cxn modelId="{5E45887C-47BB-4589-B9A4-C950869D18A0}" type="presParOf" srcId="{26254E56-389A-4B8F-8C99-0480C228982A}" destId="{50243363-4A11-4219-AEB9-0584BBB5DEEA}" srcOrd="0" destOrd="0" presId="urn:microsoft.com/office/officeart/2005/8/layout/vList4"/>
    <dgm:cxn modelId="{E9304C82-905D-46B0-82E1-06F7FF79B57D}" type="presParOf" srcId="{26254E56-389A-4B8F-8C99-0480C228982A}" destId="{AD594215-2C34-46BF-A068-DC2A3FE584DF}" srcOrd="1" destOrd="0" presId="urn:microsoft.com/office/officeart/2005/8/layout/vList4"/>
    <dgm:cxn modelId="{10830D65-362E-4460-BF68-FDEFB2F56361}" type="presParOf" srcId="{26254E56-389A-4B8F-8C99-0480C228982A}" destId="{F1CDD53E-745C-4DA9-99EA-B5F6D9632044}" srcOrd="2" destOrd="0" presId="urn:microsoft.com/office/officeart/2005/8/layout/vList4"/>
    <dgm:cxn modelId="{8A02CE95-DB10-4591-ADBB-87694EE4D36C}" type="presParOf" srcId="{66F8CDD3-B0CB-4D40-8581-C9D1515314A7}" destId="{D337431D-AFC7-471D-A9D7-536B20E6296B}" srcOrd="5" destOrd="0" presId="urn:microsoft.com/office/officeart/2005/8/layout/vList4"/>
    <dgm:cxn modelId="{DB01CF64-78E4-4802-80CA-A31FEA698195}" type="presParOf" srcId="{66F8CDD3-B0CB-4D40-8581-C9D1515314A7}" destId="{4623F819-CD31-468C-BDE6-CA833C9AB799}" srcOrd="6" destOrd="0" presId="urn:microsoft.com/office/officeart/2005/8/layout/vList4"/>
    <dgm:cxn modelId="{532DA272-6AA9-4106-AE3A-AD32B1BB866B}" type="presParOf" srcId="{4623F819-CD31-468C-BDE6-CA833C9AB799}" destId="{569CEA1F-1E64-4AF2-8AEF-E8C40E26028C}" srcOrd="0" destOrd="0" presId="urn:microsoft.com/office/officeart/2005/8/layout/vList4"/>
    <dgm:cxn modelId="{26637B78-03A1-4B65-B52C-73E898EC158B}" type="presParOf" srcId="{4623F819-CD31-468C-BDE6-CA833C9AB799}" destId="{97183DF2-2E8C-4965-AD9A-BD4914AC6C12}" srcOrd="1" destOrd="0" presId="urn:microsoft.com/office/officeart/2005/8/layout/vList4"/>
    <dgm:cxn modelId="{D0FE465E-3E3C-4589-88A4-D1AE44437946}" type="presParOf" srcId="{4623F819-CD31-468C-BDE6-CA833C9AB799}" destId="{FFB30DC2-A446-42FD-B4D8-59BFB9270A72}" srcOrd="2" destOrd="0" presId="urn:microsoft.com/office/officeart/2005/8/layout/vList4"/>
    <dgm:cxn modelId="{1C5A999C-DED8-4D94-A025-019810E41F8B}" type="presParOf" srcId="{66F8CDD3-B0CB-4D40-8581-C9D1515314A7}" destId="{42988C1E-199C-4847-A73A-4A96EAEB5E51}" srcOrd="7" destOrd="0" presId="urn:microsoft.com/office/officeart/2005/8/layout/vList4"/>
    <dgm:cxn modelId="{A875AA08-64A5-41DE-8A9B-43A7C438D5B3}" type="presParOf" srcId="{66F8CDD3-B0CB-4D40-8581-C9D1515314A7}" destId="{D82CA9A8-80EA-4575-B170-E015342151D2}" srcOrd="8" destOrd="0" presId="urn:microsoft.com/office/officeart/2005/8/layout/vList4"/>
    <dgm:cxn modelId="{BAC268AE-A38D-4B9D-A0DA-703167AA14BD}" type="presParOf" srcId="{D82CA9A8-80EA-4575-B170-E015342151D2}" destId="{10888CF7-61D6-4EDA-B20D-45B06DCC1EC7}" srcOrd="0" destOrd="0" presId="urn:microsoft.com/office/officeart/2005/8/layout/vList4"/>
    <dgm:cxn modelId="{61594DC3-119A-4465-8E19-CB1CB28712D0}" type="presParOf" srcId="{D82CA9A8-80EA-4575-B170-E015342151D2}" destId="{A29D87EC-B8A5-4419-968C-0972E49421C2}" srcOrd="1" destOrd="0" presId="urn:microsoft.com/office/officeart/2005/8/layout/vList4"/>
    <dgm:cxn modelId="{3DFB36A4-C68B-45B6-902E-24F8475D8B6A}" type="presParOf" srcId="{D82CA9A8-80EA-4575-B170-E015342151D2}" destId="{3278B7E8-26D2-40CA-B0F8-D48B94F5C9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7CB391-2CAA-489A-B955-55A5065256CB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1B77B88-C7F9-4337-BF54-B699A7506CB2}">
      <dgm:prSet phldrT="[Текст]"/>
      <dgm:spPr/>
      <dgm:t>
        <a:bodyPr/>
        <a:lstStyle/>
        <a:p>
          <a:pPr algn="ctr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Слова з різних сфер життя, з різних стилів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92192-4ECF-4EC2-BBA6-6082C2E67BC6}" type="parTrans" cxnId="{553F3A6B-89C0-4108-9F2D-5FB18172ED0A}">
      <dgm:prSet/>
      <dgm:spPr/>
      <dgm:t>
        <a:bodyPr/>
        <a:lstStyle/>
        <a:p>
          <a:endParaRPr lang="ru-RU"/>
        </a:p>
      </dgm:t>
    </dgm:pt>
    <dgm:pt modelId="{7391A4F1-EA56-40CC-BC35-1014A4D47E94}" type="sibTrans" cxnId="{553F3A6B-89C0-4108-9F2D-5FB18172ED0A}">
      <dgm:prSet/>
      <dgm:spPr/>
      <dgm:t>
        <a:bodyPr/>
        <a:lstStyle/>
        <a:p>
          <a:endParaRPr lang="ru-RU"/>
        </a:p>
      </dgm:t>
    </dgm:pt>
    <dgm:pt modelId="{2188CE50-68A5-4EEE-97C9-4FF21AE50E67}">
      <dgm:prSet phldrT="[Текст]"/>
      <dgm:spPr/>
      <dgm:t>
        <a:bodyPr/>
        <a:lstStyle/>
        <a:p>
          <a:pPr algn="ctr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Перекладач вносить в переклад «частину себе»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E2A47-B956-4E24-ABC3-DDF4CFD4731A}" type="parTrans" cxnId="{6FC7EE99-0EEC-4183-BD67-C5B04AAEEB3B}">
      <dgm:prSet/>
      <dgm:spPr/>
      <dgm:t>
        <a:bodyPr/>
        <a:lstStyle/>
        <a:p>
          <a:endParaRPr lang="ru-RU"/>
        </a:p>
      </dgm:t>
    </dgm:pt>
    <dgm:pt modelId="{5F1080B6-EA9B-4B90-9EF3-A7F9938240CF}" type="sibTrans" cxnId="{6FC7EE99-0EEC-4183-BD67-C5B04AAEEB3B}">
      <dgm:prSet/>
      <dgm:spPr/>
      <dgm:t>
        <a:bodyPr/>
        <a:lstStyle/>
        <a:p>
          <a:endParaRPr lang="ru-RU"/>
        </a:p>
      </dgm:t>
    </dgm:pt>
    <dgm:pt modelId="{4770C63D-1DBA-45AD-AAE2-7A88C7780D9B}">
      <dgm:prSet phldrT="[Текст]"/>
      <dgm:spPr/>
      <dgm:t>
        <a:bodyPr/>
        <a:lstStyle/>
        <a:p>
          <a:pPr algn="ctr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Має передавати емоції, підтекст та переносний смисл 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0A712C-B50B-40A0-9CAA-17ED8A83B09E}" type="parTrans" cxnId="{A0783280-41B7-49A3-B17B-E779B2CDD0ED}">
      <dgm:prSet/>
      <dgm:spPr/>
      <dgm:t>
        <a:bodyPr/>
        <a:lstStyle/>
        <a:p>
          <a:endParaRPr lang="ru-RU"/>
        </a:p>
      </dgm:t>
    </dgm:pt>
    <dgm:pt modelId="{CE846016-D052-4B8E-A45A-F0711A61D00A}" type="sibTrans" cxnId="{A0783280-41B7-49A3-B17B-E779B2CDD0ED}">
      <dgm:prSet/>
      <dgm:spPr/>
      <dgm:t>
        <a:bodyPr/>
        <a:lstStyle/>
        <a:p>
          <a:endParaRPr lang="ru-RU"/>
        </a:p>
      </dgm:t>
    </dgm:pt>
    <dgm:pt modelId="{DE75AAA0-ABC5-416A-9A74-4D603CC316EC}" type="pres">
      <dgm:prSet presAssocID="{157CB391-2CAA-489A-B955-55A5065256C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D7F0B-F204-4728-A633-FAC786514EBD}" type="pres">
      <dgm:prSet presAssocID="{157CB391-2CAA-489A-B955-55A5065256CB}" presName="dummyMaxCanvas" presStyleCnt="0">
        <dgm:presLayoutVars/>
      </dgm:prSet>
      <dgm:spPr/>
    </dgm:pt>
    <dgm:pt modelId="{6E261A7D-2201-4CF0-8F5A-898C94DCD5C3}" type="pres">
      <dgm:prSet presAssocID="{157CB391-2CAA-489A-B955-55A5065256C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8DE17-EA25-40FE-AE42-5EDDD4825888}" type="pres">
      <dgm:prSet presAssocID="{157CB391-2CAA-489A-B955-55A5065256C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D5D9F-6185-4B7E-AF61-D0AA12973C5A}" type="pres">
      <dgm:prSet presAssocID="{157CB391-2CAA-489A-B955-55A5065256CB}" presName="ThreeNodes_3" presStyleLbl="node1" presStyleIdx="2" presStyleCnt="3" custLinFactNeighborX="-561" custLinFactNeighborY="2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E2C6B-2558-4A0D-A03B-3FB263A44B45}" type="pres">
      <dgm:prSet presAssocID="{157CB391-2CAA-489A-B955-55A5065256C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066E9-4EA7-4E70-A09A-0369DBA3C218}" type="pres">
      <dgm:prSet presAssocID="{157CB391-2CAA-489A-B955-55A5065256C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4C4EA-35E8-4028-B9D5-F5B40ABE63D5}" type="pres">
      <dgm:prSet presAssocID="{157CB391-2CAA-489A-B955-55A5065256C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50CF8-3D8B-4E60-8631-027F59EB7736}" type="pres">
      <dgm:prSet presAssocID="{157CB391-2CAA-489A-B955-55A5065256C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B0A88-EB18-4E73-A6B5-608303CB6918}" type="pres">
      <dgm:prSet presAssocID="{157CB391-2CAA-489A-B955-55A5065256C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83280-41B7-49A3-B17B-E779B2CDD0ED}" srcId="{157CB391-2CAA-489A-B955-55A5065256CB}" destId="{4770C63D-1DBA-45AD-AAE2-7A88C7780D9B}" srcOrd="2" destOrd="0" parTransId="{FA0A712C-B50B-40A0-9CAA-17ED8A83B09E}" sibTransId="{CE846016-D052-4B8E-A45A-F0711A61D00A}"/>
    <dgm:cxn modelId="{A7EA1E77-8CF4-415A-8DD6-9A0A73E7EE16}" type="presOf" srcId="{2188CE50-68A5-4EEE-97C9-4FF21AE50E67}" destId="{8A450CF8-3D8B-4E60-8631-027F59EB7736}" srcOrd="1" destOrd="0" presId="urn:microsoft.com/office/officeart/2005/8/layout/vProcess5"/>
    <dgm:cxn modelId="{328CA505-9892-4143-BEC1-F75A83643B02}" type="presOf" srcId="{A1B77B88-C7F9-4337-BF54-B699A7506CB2}" destId="{6E261A7D-2201-4CF0-8F5A-898C94DCD5C3}" srcOrd="0" destOrd="0" presId="urn:microsoft.com/office/officeart/2005/8/layout/vProcess5"/>
    <dgm:cxn modelId="{6FC7EE99-0EEC-4183-BD67-C5B04AAEEB3B}" srcId="{157CB391-2CAA-489A-B955-55A5065256CB}" destId="{2188CE50-68A5-4EEE-97C9-4FF21AE50E67}" srcOrd="1" destOrd="0" parTransId="{1B0E2A47-B956-4E24-ABC3-DDF4CFD4731A}" sibTransId="{5F1080B6-EA9B-4B90-9EF3-A7F9938240CF}"/>
    <dgm:cxn modelId="{FEA11D2B-A492-4D41-8775-4E9627081677}" type="presOf" srcId="{A1B77B88-C7F9-4337-BF54-B699A7506CB2}" destId="{C084C4EA-35E8-4028-B9D5-F5B40ABE63D5}" srcOrd="1" destOrd="0" presId="urn:microsoft.com/office/officeart/2005/8/layout/vProcess5"/>
    <dgm:cxn modelId="{D4F4F570-B569-45E2-871D-90C9C26A7F2F}" type="presOf" srcId="{4770C63D-1DBA-45AD-AAE2-7A88C7780D9B}" destId="{0BAD5D9F-6185-4B7E-AF61-D0AA12973C5A}" srcOrd="0" destOrd="0" presId="urn:microsoft.com/office/officeart/2005/8/layout/vProcess5"/>
    <dgm:cxn modelId="{ACEB5F60-18D8-491F-8171-0AA5F99FDF96}" type="presOf" srcId="{5F1080B6-EA9B-4B90-9EF3-A7F9938240CF}" destId="{BDB066E9-4EA7-4E70-A09A-0369DBA3C218}" srcOrd="0" destOrd="0" presId="urn:microsoft.com/office/officeart/2005/8/layout/vProcess5"/>
    <dgm:cxn modelId="{AAA8457E-751A-4159-9AA4-E38640476F24}" type="presOf" srcId="{4770C63D-1DBA-45AD-AAE2-7A88C7780D9B}" destId="{4EAB0A88-EB18-4E73-A6B5-608303CB6918}" srcOrd="1" destOrd="0" presId="urn:microsoft.com/office/officeart/2005/8/layout/vProcess5"/>
    <dgm:cxn modelId="{C0411089-BE00-4C55-83BE-874179148F6B}" type="presOf" srcId="{157CB391-2CAA-489A-B955-55A5065256CB}" destId="{DE75AAA0-ABC5-416A-9A74-4D603CC316EC}" srcOrd="0" destOrd="0" presId="urn:microsoft.com/office/officeart/2005/8/layout/vProcess5"/>
    <dgm:cxn modelId="{553F3A6B-89C0-4108-9F2D-5FB18172ED0A}" srcId="{157CB391-2CAA-489A-B955-55A5065256CB}" destId="{A1B77B88-C7F9-4337-BF54-B699A7506CB2}" srcOrd="0" destOrd="0" parTransId="{F1992192-4ECF-4EC2-BBA6-6082C2E67BC6}" sibTransId="{7391A4F1-EA56-40CC-BC35-1014A4D47E94}"/>
    <dgm:cxn modelId="{5EF47F18-8D83-4D23-BD70-2DD59D372895}" type="presOf" srcId="{7391A4F1-EA56-40CC-BC35-1014A4D47E94}" destId="{EB0E2C6B-2558-4A0D-A03B-3FB263A44B45}" srcOrd="0" destOrd="0" presId="urn:microsoft.com/office/officeart/2005/8/layout/vProcess5"/>
    <dgm:cxn modelId="{6C0A0206-94DF-4F89-BD31-87A4E0763726}" type="presOf" srcId="{2188CE50-68A5-4EEE-97C9-4FF21AE50E67}" destId="{D9F8DE17-EA25-40FE-AE42-5EDDD4825888}" srcOrd="0" destOrd="0" presId="urn:microsoft.com/office/officeart/2005/8/layout/vProcess5"/>
    <dgm:cxn modelId="{C5212DB4-0269-4A09-8FDB-C4A8D661F019}" type="presParOf" srcId="{DE75AAA0-ABC5-416A-9A74-4D603CC316EC}" destId="{D36D7F0B-F204-4728-A633-FAC786514EBD}" srcOrd="0" destOrd="0" presId="urn:microsoft.com/office/officeart/2005/8/layout/vProcess5"/>
    <dgm:cxn modelId="{3A31E543-6511-4141-A763-15577FFF610B}" type="presParOf" srcId="{DE75AAA0-ABC5-416A-9A74-4D603CC316EC}" destId="{6E261A7D-2201-4CF0-8F5A-898C94DCD5C3}" srcOrd="1" destOrd="0" presId="urn:microsoft.com/office/officeart/2005/8/layout/vProcess5"/>
    <dgm:cxn modelId="{72627B92-5F84-42F3-9E8D-2212C353FA55}" type="presParOf" srcId="{DE75AAA0-ABC5-416A-9A74-4D603CC316EC}" destId="{D9F8DE17-EA25-40FE-AE42-5EDDD4825888}" srcOrd="2" destOrd="0" presId="urn:microsoft.com/office/officeart/2005/8/layout/vProcess5"/>
    <dgm:cxn modelId="{6ABD0136-C9E3-49FA-BBF4-A26863C8A5AD}" type="presParOf" srcId="{DE75AAA0-ABC5-416A-9A74-4D603CC316EC}" destId="{0BAD5D9F-6185-4B7E-AF61-D0AA12973C5A}" srcOrd="3" destOrd="0" presId="urn:microsoft.com/office/officeart/2005/8/layout/vProcess5"/>
    <dgm:cxn modelId="{23E17F33-8780-4F08-A53C-3F18FBF60AFB}" type="presParOf" srcId="{DE75AAA0-ABC5-416A-9A74-4D603CC316EC}" destId="{EB0E2C6B-2558-4A0D-A03B-3FB263A44B45}" srcOrd="4" destOrd="0" presId="urn:microsoft.com/office/officeart/2005/8/layout/vProcess5"/>
    <dgm:cxn modelId="{5B0AAC88-0EC4-4EE3-B54E-82004C8962E8}" type="presParOf" srcId="{DE75AAA0-ABC5-416A-9A74-4D603CC316EC}" destId="{BDB066E9-4EA7-4E70-A09A-0369DBA3C218}" srcOrd="5" destOrd="0" presId="urn:microsoft.com/office/officeart/2005/8/layout/vProcess5"/>
    <dgm:cxn modelId="{12ADE886-CE85-44DB-83B1-4CE6E8D901CC}" type="presParOf" srcId="{DE75AAA0-ABC5-416A-9A74-4D603CC316EC}" destId="{C084C4EA-35E8-4028-B9D5-F5B40ABE63D5}" srcOrd="6" destOrd="0" presId="urn:microsoft.com/office/officeart/2005/8/layout/vProcess5"/>
    <dgm:cxn modelId="{6D519092-F04E-4178-ABBE-A4C40F51C5DD}" type="presParOf" srcId="{DE75AAA0-ABC5-416A-9A74-4D603CC316EC}" destId="{8A450CF8-3D8B-4E60-8631-027F59EB7736}" srcOrd="7" destOrd="0" presId="urn:microsoft.com/office/officeart/2005/8/layout/vProcess5"/>
    <dgm:cxn modelId="{6D9A1937-F620-41EC-A4A3-346C593D9FFE}" type="presParOf" srcId="{DE75AAA0-ABC5-416A-9A74-4D603CC316EC}" destId="{4EAB0A88-EB18-4E73-A6B5-608303CB691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187FDD-9A8C-4711-81D6-0D6B39EA085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51FCC16-A86A-47BE-B531-A2272FAE67DD}">
      <dgm:prSet phldrT="[Текст]"/>
      <dgm:spPr/>
      <dgm:t>
        <a:bodyPr/>
        <a:lstStyle/>
        <a:p>
          <a:r>
            <a:rPr lang="uk-UA" dirty="0" smtClean="0"/>
            <a:t>ЕМОЦІЇ</a:t>
          </a:r>
          <a:endParaRPr lang="ru-RU" dirty="0"/>
        </a:p>
      </dgm:t>
    </dgm:pt>
    <dgm:pt modelId="{04B3E1F2-242D-4564-B178-5A53046FF06E}" type="parTrans" cxnId="{0BFC383F-7830-476F-A751-6939797B960D}">
      <dgm:prSet/>
      <dgm:spPr/>
      <dgm:t>
        <a:bodyPr/>
        <a:lstStyle/>
        <a:p>
          <a:endParaRPr lang="ru-RU"/>
        </a:p>
      </dgm:t>
    </dgm:pt>
    <dgm:pt modelId="{E12B4CC8-23B2-4E27-A943-5FF893F0F106}" type="sibTrans" cxnId="{0BFC383F-7830-476F-A751-6939797B960D}">
      <dgm:prSet/>
      <dgm:spPr/>
      <dgm:t>
        <a:bodyPr/>
        <a:lstStyle/>
        <a:p>
          <a:endParaRPr lang="ru-RU"/>
        </a:p>
      </dgm:t>
    </dgm:pt>
    <dgm:pt modelId="{94DFF57A-BA71-43BB-9489-5D85367FA3D9}">
      <dgm:prSet phldrT="[Текст]"/>
      <dgm:spPr/>
      <dgm:t>
        <a:bodyPr/>
        <a:lstStyle/>
        <a:p>
          <a:r>
            <a:rPr lang="uk-UA" dirty="0" smtClean="0"/>
            <a:t>ХУДОЖНІ ОБРАЗИ</a:t>
          </a:r>
          <a:endParaRPr lang="ru-RU" dirty="0"/>
        </a:p>
      </dgm:t>
    </dgm:pt>
    <dgm:pt modelId="{89B92CA0-02A9-4C11-BDB4-E05003454F28}" type="parTrans" cxnId="{80C96BF6-6F95-4D62-9DC6-3520058AB3F4}">
      <dgm:prSet/>
      <dgm:spPr/>
      <dgm:t>
        <a:bodyPr/>
        <a:lstStyle/>
        <a:p>
          <a:endParaRPr lang="ru-RU"/>
        </a:p>
      </dgm:t>
    </dgm:pt>
    <dgm:pt modelId="{B9D26634-B159-4090-A2FB-5A447DD23983}" type="sibTrans" cxnId="{80C96BF6-6F95-4D62-9DC6-3520058AB3F4}">
      <dgm:prSet/>
      <dgm:spPr/>
      <dgm:t>
        <a:bodyPr/>
        <a:lstStyle/>
        <a:p>
          <a:endParaRPr lang="ru-RU"/>
        </a:p>
      </dgm:t>
    </dgm:pt>
    <dgm:pt modelId="{6C8A3973-0AC1-492F-BC02-E7CA98A57B4D}">
      <dgm:prSet phldrT="[Текст]"/>
      <dgm:spPr/>
      <dgm:t>
        <a:bodyPr/>
        <a:lstStyle/>
        <a:p>
          <a:r>
            <a:rPr lang="uk-UA" dirty="0" smtClean="0"/>
            <a:t>ПІДТЕКСТ</a:t>
          </a:r>
          <a:endParaRPr lang="ru-RU" dirty="0"/>
        </a:p>
      </dgm:t>
    </dgm:pt>
    <dgm:pt modelId="{151C42D3-9DAA-472F-B66C-313D7438F6DB}" type="parTrans" cxnId="{E5AFD864-F294-4F2E-ABB9-F9399301F95E}">
      <dgm:prSet/>
      <dgm:spPr/>
      <dgm:t>
        <a:bodyPr/>
        <a:lstStyle/>
        <a:p>
          <a:endParaRPr lang="ru-RU"/>
        </a:p>
      </dgm:t>
    </dgm:pt>
    <dgm:pt modelId="{9EE53FD4-9A71-4393-B34F-E29E5FFAB530}" type="sibTrans" cxnId="{E5AFD864-F294-4F2E-ABB9-F9399301F95E}">
      <dgm:prSet/>
      <dgm:spPr/>
      <dgm:t>
        <a:bodyPr/>
        <a:lstStyle/>
        <a:p>
          <a:endParaRPr lang="ru-RU"/>
        </a:p>
      </dgm:t>
    </dgm:pt>
    <dgm:pt modelId="{6C41FE95-B5B3-4476-AA1D-BC71F8C7C5D5}" type="pres">
      <dgm:prSet presAssocID="{93187FDD-9A8C-4711-81D6-0D6B39EA08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A9E5C-AD10-4B8C-9914-C2C0EFF07292}" type="pres">
      <dgm:prSet presAssocID="{B51FCC16-A86A-47BE-B531-A2272FAE67DD}" presName="parentLin" presStyleCnt="0"/>
      <dgm:spPr/>
    </dgm:pt>
    <dgm:pt modelId="{8210D1D0-AC42-48A0-A765-43F4BC813173}" type="pres">
      <dgm:prSet presAssocID="{B51FCC16-A86A-47BE-B531-A2272FAE67D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CD4445-A4F1-4091-986E-028174363B42}" type="pres">
      <dgm:prSet presAssocID="{B51FCC16-A86A-47BE-B531-A2272FAE67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F8B87-CCAB-4D18-BA10-55894804B9A5}" type="pres">
      <dgm:prSet presAssocID="{B51FCC16-A86A-47BE-B531-A2272FAE67DD}" presName="negativeSpace" presStyleCnt="0"/>
      <dgm:spPr/>
    </dgm:pt>
    <dgm:pt modelId="{1D354A53-A692-4AC0-9AD9-91472FBB4A78}" type="pres">
      <dgm:prSet presAssocID="{B51FCC16-A86A-47BE-B531-A2272FAE67DD}" presName="childText" presStyleLbl="conFgAcc1" presStyleIdx="0" presStyleCnt="3">
        <dgm:presLayoutVars>
          <dgm:bulletEnabled val="1"/>
        </dgm:presLayoutVars>
      </dgm:prSet>
      <dgm:spPr/>
    </dgm:pt>
    <dgm:pt modelId="{41E4FC41-59E0-4F1C-BC50-36C06CC6033D}" type="pres">
      <dgm:prSet presAssocID="{E12B4CC8-23B2-4E27-A943-5FF893F0F106}" presName="spaceBetweenRectangles" presStyleCnt="0"/>
      <dgm:spPr/>
    </dgm:pt>
    <dgm:pt modelId="{A110811B-1970-43BE-8B43-B7C34EE934CE}" type="pres">
      <dgm:prSet presAssocID="{94DFF57A-BA71-43BB-9489-5D85367FA3D9}" presName="parentLin" presStyleCnt="0"/>
      <dgm:spPr/>
    </dgm:pt>
    <dgm:pt modelId="{04F16D73-7A95-4015-99D7-8F1411F9A2FA}" type="pres">
      <dgm:prSet presAssocID="{94DFF57A-BA71-43BB-9489-5D85367FA3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4DE9703-3FF4-4F04-8C5F-9D42676B69A1}" type="pres">
      <dgm:prSet presAssocID="{94DFF57A-BA71-43BB-9489-5D85367FA3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BEB05-71A0-4582-8A09-87B4D34AECA8}" type="pres">
      <dgm:prSet presAssocID="{94DFF57A-BA71-43BB-9489-5D85367FA3D9}" presName="negativeSpace" presStyleCnt="0"/>
      <dgm:spPr/>
    </dgm:pt>
    <dgm:pt modelId="{FB7A528E-97B7-443A-98D8-2454B01B3738}" type="pres">
      <dgm:prSet presAssocID="{94DFF57A-BA71-43BB-9489-5D85367FA3D9}" presName="childText" presStyleLbl="conFgAcc1" presStyleIdx="1" presStyleCnt="3">
        <dgm:presLayoutVars>
          <dgm:bulletEnabled val="1"/>
        </dgm:presLayoutVars>
      </dgm:prSet>
      <dgm:spPr/>
    </dgm:pt>
    <dgm:pt modelId="{6929EEB7-1DC5-4A07-9749-33F710FA89B5}" type="pres">
      <dgm:prSet presAssocID="{B9D26634-B159-4090-A2FB-5A447DD23983}" presName="spaceBetweenRectangles" presStyleCnt="0"/>
      <dgm:spPr/>
    </dgm:pt>
    <dgm:pt modelId="{DE406183-CD3C-4CA6-BF1D-548EA764540F}" type="pres">
      <dgm:prSet presAssocID="{6C8A3973-0AC1-492F-BC02-E7CA98A57B4D}" presName="parentLin" presStyleCnt="0"/>
      <dgm:spPr/>
    </dgm:pt>
    <dgm:pt modelId="{8A34D6EA-F788-43A0-B6BF-0250A18EA517}" type="pres">
      <dgm:prSet presAssocID="{6C8A3973-0AC1-492F-BC02-E7CA98A57B4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FD18C14-98B1-49B2-B8FE-DB7B819A4346}" type="pres">
      <dgm:prSet presAssocID="{6C8A3973-0AC1-492F-BC02-E7CA98A57B4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C8CFC-F3BE-49A7-8B75-A50A7C9D8E56}" type="pres">
      <dgm:prSet presAssocID="{6C8A3973-0AC1-492F-BC02-E7CA98A57B4D}" presName="negativeSpace" presStyleCnt="0"/>
      <dgm:spPr/>
    </dgm:pt>
    <dgm:pt modelId="{F3084551-30CE-4093-9226-311894E79BD5}" type="pres">
      <dgm:prSet presAssocID="{6C8A3973-0AC1-492F-BC02-E7CA98A57B4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BF54FD5-DD44-4DAC-A34D-7B23802A12F5}" type="presOf" srcId="{B51FCC16-A86A-47BE-B531-A2272FAE67DD}" destId="{8210D1D0-AC42-48A0-A765-43F4BC813173}" srcOrd="0" destOrd="0" presId="urn:microsoft.com/office/officeart/2005/8/layout/list1"/>
    <dgm:cxn modelId="{0BFC383F-7830-476F-A751-6939797B960D}" srcId="{93187FDD-9A8C-4711-81D6-0D6B39EA085C}" destId="{B51FCC16-A86A-47BE-B531-A2272FAE67DD}" srcOrd="0" destOrd="0" parTransId="{04B3E1F2-242D-4564-B178-5A53046FF06E}" sibTransId="{E12B4CC8-23B2-4E27-A943-5FF893F0F106}"/>
    <dgm:cxn modelId="{A1F73CDE-3E7E-4056-B7FB-947D54F8D15B}" type="presOf" srcId="{B51FCC16-A86A-47BE-B531-A2272FAE67DD}" destId="{11CD4445-A4F1-4091-986E-028174363B42}" srcOrd="1" destOrd="0" presId="urn:microsoft.com/office/officeart/2005/8/layout/list1"/>
    <dgm:cxn modelId="{9514D35F-249C-4307-90D5-32F0AF9A3CCA}" type="presOf" srcId="{6C8A3973-0AC1-492F-BC02-E7CA98A57B4D}" destId="{8A34D6EA-F788-43A0-B6BF-0250A18EA517}" srcOrd="0" destOrd="0" presId="urn:microsoft.com/office/officeart/2005/8/layout/list1"/>
    <dgm:cxn modelId="{ECCB3834-F245-40E6-8BF1-A9DD504D697D}" type="presOf" srcId="{94DFF57A-BA71-43BB-9489-5D85367FA3D9}" destId="{04F16D73-7A95-4015-99D7-8F1411F9A2FA}" srcOrd="0" destOrd="0" presId="urn:microsoft.com/office/officeart/2005/8/layout/list1"/>
    <dgm:cxn modelId="{80C96BF6-6F95-4D62-9DC6-3520058AB3F4}" srcId="{93187FDD-9A8C-4711-81D6-0D6B39EA085C}" destId="{94DFF57A-BA71-43BB-9489-5D85367FA3D9}" srcOrd="1" destOrd="0" parTransId="{89B92CA0-02A9-4C11-BDB4-E05003454F28}" sibTransId="{B9D26634-B159-4090-A2FB-5A447DD23983}"/>
    <dgm:cxn modelId="{71FB4F84-FF77-4723-9C3D-4EFCB9679064}" type="presOf" srcId="{6C8A3973-0AC1-492F-BC02-E7CA98A57B4D}" destId="{8FD18C14-98B1-49B2-B8FE-DB7B819A4346}" srcOrd="1" destOrd="0" presId="urn:microsoft.com/office/officeart/2005/8/layout/list1"/>
    <dgm:cxn modelId="{2C6147E1-0AC9-49F8-9D54-B40FA00485C4}" type="presOf" srcId="{93187FDD-9A8C-4711-81D6-0D6B39EA085C}" destId="{6C41FE95-B5B3-4476-AA1D-BC71F8C7C5D5}" srcOrd="0" destOrd="0" presId="urn:microsoft.com/office/officeart/2005/8/layout/list1"/>
    <dgm:cxn modelId="{BE9FA586-A3E8-43F7-9042-BC684A179FE6}" type="presOf" srcId="{94DFF57A-BA71-43BB-9489-5D85367FA3D9}" destId="{D4DE9703-3FF4-4F04-8C5F-9D42676B69A1}" srcOrd="1" destOrd="0" presId="urn:microsoft.com/office/officeart/2005/8/layout/list1"/>
    <dgm:cxn modelId="{E5AFD864-F294-4F2E-ABB9-F9399301F95E}" srcId="{93187FDD-9A8C-4711-81D6-0D6B39EA085C}" destId="{6C8A3973-0AC1-492F-BC02-E7CA98A57B4D}" srcOrd="2" destOrd="0" parTransId="{151C42D3-9DAA-472F-B66C-313D7438F6DB}" sibTransId="{9EE53FD4-9A71-4393-B34F-E29E5FFAB530}"/>
    <dgm:cxn modelId="{24FF43DB-B2D9-4B77-904E-5403FEBBF2FD}" type="presParOf" srcId="{6C41FE95-B5B3-4476-AA1D-BC71F8C7C5D5}" destId="{8B8A9E5C-AD10-4B8C-9914-C2C0EFF07292}" srcOrd="0" destOrd="0" presId="urn:microsoft.com/office/officeart/2005/8/layout/list1"/>
    <dgm:cxn modelId="{5A1BA54F-08DF-4B77-8B7D-2CD0D39FA6A7}" type="presParOf" srcId="{8B8A9E5C-AD10-4B8C-9914-C2C0EFF07292}" destId="{8210D1D0-AC42-48A0-A765-43F4BC813173}" srcOrd="0" destOrd="0" presId="urn:microsoft.com/office/officeart/2005/8/layout/list1"/>
    <dgm:cxn modelId="{7C802051-1559-494D-ACEF-7ECF0463A9D4}" type="presParOf" srcId="{8B8A9E5C-AD10-4B8C-9914-C2C0EFF07292}" destId="{11CD4445-A4F1-4091-986E-028174363B42}" srcOrd="1" destOrd="0" presId="urn:microsoft.com/office/officeart/2005/8/layout/list1"/>
    <dgm:cxn modelId="{F721E5A9-7C96-4D4E-B70E-D757608865E3}" type="presParOf" srcId="{6C41FE95-B5B3-4476-AA1D-BC71F8C7C5D5}" destId="{084F8B87-CCAB-4D18-BA10-55894804B9A5}" srcOrd="1" destOrd="0" presId="urn:microsoft.com/office/officeart/2005/8/layout/list1"/>
    <dgm:cxn modelId="{69A92738-A439-4578-B841-38660CA675AC}" type="presParOf" srcId="{6C41FE95-B5B3-4476-AA1D-BC71F8C7C5D5}" destId="{1D354A53-A692-4AC0-9AD9-91472FBB4A78}" srcOrd="2" destOrd="0" presId="urn:microsoft.com/office/officeart/2005/8/layout/list1"/>
    <dgm:cxn modelId="{0A2B838F-F3BE-476C-8E54-4F49A80EF4FB}" type="presParOf" srcId="{6C41FE95-B5B3-4476-AA1D-BC71F8C7C5D5}" destId="{41E4FC41-59E0-4F1C-BC50-36C06CC6033D}" srcOrd="3" destOrd="0" presId="urn:microsoft.com/office/officeart/2005/8/layout/list1"/>
    <dgm:cxn modelId="{C81C2ADE-7C3F-416B-9E37-60B63014D7A9}" type="presParOf" srcId="{6C41FE95-B5B3-4476-AA1D-BC71F8C7C5D5}" destId="{A110811B-1970-43BE-8B43-B7C34EE934CE}" srcOrd="4" destOrd="0" presId="urn:microsoft.com/office/officeart/2005/8/layout/list1"/>
    <dgm:cxn modelId="{A9C8A8C3-5CD0-4EE0-AB60-0B3F38B6B7E3}" type="presParOf" srcId="{A110811B-1970-43BE-8B43-B7C34EE934CE}" destId="{04F16D73-7A95-4015-99D7-8F1411F9A2FA}" srcOrd="0" destOrd="0" presId="urn:microsoft.com/office/officeart/2005/8/layout/list1"/>
    <dgm:cxn modelId="{5E78A78B-77D5-4B8D-B645-1865DF798AEF}" type="presParOf" srcId="{A110811B-1970-43BE-8B43-B7C34EE934CE}" destId="{D4DE9703-3FF4-4F04-8C5F-9D42676B69A1}" srcOrd="1" destOrd="0" presId="urn:microsoft.com/office/officeart/2005/8/layout/list1"/>
    <dgm:cxn modelId="{C39FAD0D-411A-464C-A31C-F275F09350CF}" type="presParOf" srcId="{6C41FE95-B5B3-4476-AA1D-BC71F8C7C5D5}" destId="{2BDBEB05-71A0-4582-8A09-87B4D34AECA8}" srcOrd="5" destOrd="0" presId="urn:microsoft.com/office/officeart/2005/8/layout/list1"/>
    <dgm:cxn modelId="{15400AD8-5BF2-475B-8242-0612AE9C4B94}" type="presParOf" srcId="{6C41FE95-B5B3-4476-AA1D-BC71F8C7C5D5}" destId="{FB7A528E-97B7-443A-98D8-2454B01B3738}" srcOrd="6" destOrd="0" presId="urn:microsoft.com/office/officeart/2005/8/layout/list1"/>
    <dgm:cxn modelId="{3C350413-F506-410C-9B2B-C081AE78CB69}" type="presParOf" srcId="{6C41FE95-B5B3-4476-AA1D-BC71F8C7C5D5}" destId="{6929EEB7-1DC5-4A07-9749-33F710FA89B5}" srcOrd="7" destOrd="0" presId="urn:microsoft.com/office/officeart/2005/8/layout/list1"/>
    <dgm:cxn modelId="{F1ED776D-54E7-4E8E-BE95-A47F9385592C}" type="presParOf" srcId="{6C41FE95-B5B3-4476-AA1D-BC71F8C7C5D5}" destId="{DE406183-CD3C-4CA6-BF1D-548EA764540F}" srcOrd="8" destOrd="0" presId="urn:microsoft.com/office/officeart/2005/8/layout/list1"/>
    <dgm:cxn modelId="{F375AA8E-D7D0-4356-B9CD-4B21EF5A8AF4}" type="presParOf" srcId="{DE406183-CD3C-4CA6-BF1D-548EA764540F}" destId="{8A34D6EA-F788-43A0-B6BF-0250A18EA517}" srcOrd="0" destOrd="0" presId="urn:microsoft.com/office/officeart/2005/8/layout/list1"/>
    <dgm:cxn modelId="{B1A2CC71-3BA2-482F-9F62-13600CCA9066}" type="presParOf" srcId="{DE406183-CD3C-4CA6-BF1D-548EA764540F}" destId="{8FD18C14-98B1-49B2-B8FE-DB7B819A4346}" srcOrd="1" destOrd="0" presId="urn:microsoft.com/office/officeart/2005/8/layout/list1"/>
    <dgm:cxn modelId="{25662E57-DAE6-4F2C-89E2-F58EEE1B139D}" type="presParOf" srcId="{6C41FE95-B5B3-4476-AA1D-BC71F8C7C5D5}" destId="{1EDC8CFC-F3BE-49A7-8B75-A50A7C9D8E56}" srcOrd="9" destOrd="0" presId="urn:microsoft.com/office/officeart/2005/8/layout/list1"/>
    <dgm:cxn modelId="{EA5240D0-43AF-4378-87AA-E13F1E80C699}" type="presParOf" srcId="{6C41FE95-B5B3-4476-AA1D-BC71F8C7C5D5}" destId="{F3084551-30CE-4093-9226-311894E79B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084050-E15D-4171-9469-A4CFB390DFCB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E8E6307-DB2F-438E-8551-02BBB5BEF3CA}">
      <dgm:prSet/>
      <dgm:spPr/>
      <dgm:t>
        <a:bodyPr/>
        <a:lstStyle/>
        <a:p>
          <a:r>
            <a:rPr lang="de-DE" smtClean="0"/>
            <a:t>Trados Studio </a:t>
          </a:r>
          <a:endParaRPr lang="ru-RU"/>
        </a:p>
      </dgm:t>
    </dgm:pt>
    <dgm:pt modelId="{32DBC399-81D1-492B-A9DF-A70FBF227564}" type="parTrans" cxnId="{5573625A-955D-4CEE-9B62-01BF43227CDC}">
      <dgm:prSet/>
      <dgm:spPr/>
      <dgm:t>
        <a:bodyPr/>
        <a:lstStyle/>
        <a:p>
          <a:endParaRPr lang="ru-RU"/>
        </a:p>
      </dgm:t>
    </dgm:pt>
    <dgm:pt modelId="{0041FD17-63AD-4983-AFE5-4F4528C443A0}" type="sibTrans" cxnId="{5573625A-955D-4CEE-9B62-01BF43227CDC}">
      <dgm:prSet/>
      <dgm:spPr/>
      <dgm:t>
        <a:bodyPr/>
        <a:lstStyle/>
        <a:p>
          <a:endParaRPr lang="ru-RU"/>
        </a:p>
      </dgm:t>
    </dgm:pt>
    <dgm:pt modelId="{11E8836C-34D0-41D9-A492-9806F426B36A}">
      <dgm:prSet/>
      <dgm:spPr/>
      <dgm:t>
        <a:bodyPr/>
        <a:lstStyle/>
        <a:p>
          <a:r>
            <a:rPr lang="de-DE" smtClean="0"/>
            <a:t>My Memory Translation </a:t>
          </a:r>
          <a:endParaRPr lang="ru-RU"/>
        </a:p>
      </dgm:t>
    </dgm:pt>
    <dgm:pt modelId="{74C77417-C904-47C6-A2E3-AFED7292B079}" type="parTrans" cxnId="{F6A9F0AD-CE45-4E44-A4FA-A5C7F66830F9}">
      <dgm:prSet/>
      <dgm:spPr/>
      <dgm:t>
        <a:bodyPr/>
        <a:lstStyle/>
        <a:p>
          <a:endParaRPr lang="ru-RU"/>
        </a:p>
      </dgm:t>
    </dgm:pt>
    <dgm:pt modelId="{3C5570D0-DCB2-4F87-8EDE-C9AC33E36D0F}" type="sibTrans" cxnId="{F6A9F0AD-CE45-4E44-A4FA-A5C7F66830F9}">
      <dgm:prSet/>
      <dgm:spPr/>
      <dgm:t>
        <a:bodyPr/>
        <a:lstStyle/>
        <a:p>
          <a:endParaRPr lang="ru-RU"/>
        </a:p>
      </dgm:t>
    </dgm:pt>
    <dgm:pt modelId="{88DA6A99-B38F-4A05-9FBB-9A36253D4E14}">
      <dgm:prSet/>
      <dgm:spPr/>
      <dgm:t>
        <a:bodyPr/>
        <a:lstStyle/>
        <a:p>
          <a:r>
            <a:rPr lang="de-DE" smtClean="0"/>
            <a:t>Babylon Translator</a:t>
          </a:r>
          <a:endParaRPr lang="ru-RU"/>
        </a:p>
      </dgm:t>
    </dgm:pt>
    <dgm:pt modelId="{66B2F6FA-96AC-4936-BD05-85E2C08F5139}" type="parTrans" cxnId="{2360301A-B776-4300-B3D1-6CE406472A2A}">
      <dgm:prSet/>
      <dgm:spPr/>
      <dgm:t>
        <a:bodyPr/>
        <a:lstStyle/>
        <a:p>
          <a:endParaRPr lang="ru-RU"/>
        </a:p>
      </dgm:t>
    </dgm:pt>
    <dgm:pt modelId="{83AEB0BA-64A5-465E-BE68-05EB78B8CC54}" type="sibTrans" cxnId="{2360301A-B776-4300-B3D1-6CE406472A2A}">
      <dgm:prSet/>
      <dgm:spPr/>
      <dgm:t>
        <a:bodyPr/>
        <a:lstStyle/>
        <a:p>
          <a:endParaRPr lang="ru-RU"/>
        </a:p>
      </dgm:t>
    </dgm:pt>
    <dgm:pt modelId="{F7032636-E218-4B0C-A803-44B7221A2325}">
      <dgm:prSet/>
      <dgm:spPr/>
      <dgm:t>
        <a:bodyPr/>
        <a:lstStyle/>
        <a:p>
          <a:r>
            <a:rPr lang="de-DE" smtClean="0"/>
            <a:t>PROMT Online Translator</a:t>
          </a:r>
          <a:endParaRPr lang="ru-RU"/>
        </a:p>
      </dgm:t>
    </dgm:pt>
    <dgm:pt modelId="{7FC87481-28FE-45EA-A536-AF98ABBEC1CA}" type="parTrans" cxnId="{55D19223-F81D-4B9E-B5B3-C7329A22C9C0}">
      <dgm:prSet/>
      <dgm:spPr/>
      <dgm:t>
        <a:bodyPr/>
        <a:lstStyle/>
        <a:p>
          <a:endParaRPr lang="ru-RU"/>
        </a:p>
      </dgm:t>
    </dgm:pt>
    <dgm:pt modelId="{397F00E1-AB80-4009-8E39-EF321152C134}" type="sibTrans" cxnId="{55D19223-F81D-4B9E-B5B3-C7329A22C9C0}">
      <dgm:prSet/>
      <dgm:spPr/>
      <dgm:t>
        <a:bodyPr/>
        <a:lstStyle/>
        <a:p>
          <a:endParaRPr lang="ru-RU"/>
        </a:p>
      </dgm:t>
    </dgm:pt>
    <dgm:pt modelId="{7EF003E6-22F0-4B25-A27E-74405E57AEAB}">
      <dgm:prSet/>
      <dgm:spPr/>
      <dgm:t>
        <a:bodyPr/>
        <a:lstStyle/>
        <a:p>
          <a:r>
            <a:rPr lang="de-DE" smtClean="0"/>
            <a:t>Google Translate</a:t>
          </a:r>
          <a:endParaRPr lang="ru-RU"/>
        </a:p>
      </dgm:t>
    </dgm:pt>
    <dgm:pt modelId="{41BBEC21-E217-4A66-9643-9C111A39B4F8}" type="parTrans" cxnId="{BE3CEC03-43D4-445F-9B97-B80EA8EA7F49}">
      <dgm:prSet/>
      <dgm:spPr/>
      <dgm:t>
        <a:bodyPr/>
        <a:lstStyle/>
        <a:p>
          <a:endParaRPr lang="ru-RU"/>
        </a:p>
      </dgm:t>
    </dgm:pt>
    <dgm:pt modelId="{2F75C331-E1A0-47BC-8603-472EFA8219D7}" type="sibTrans" cxnId="{BE3CEC03-43D4-445F-9B97-B80EA8EA7F49}">
      <dgm:prSet/>
      <dgm:spPr/>
      <dgm:t>
        <a:bodyPr/>
        <a:lstStyle/>
        <a:p>
          <a:endParaRPr lang="ru-RU"/>
        </a:p>
      </dgm:t>
    </dgm:pt>
    <dgm:pt modelId="{33C22344-6FF7-488A-B321-8DDEA61A9B53}">
      <dgm:prSet/>
      <dgm:spPr/>
      <dgm:t>
        <a:bodyPr/>
        <a:lstStyle/>
        <a:p>
          <a:r>
            <a:rPr lang="de-DE" smtClean="0"/>
            <a:t>Grammarly</a:t>
          </a:r>
          <a:endParaRPr lang="ru-RU"/>
        </a:p>
      </dgm:t>
    </dgm:pt>
    <dgm:pt modelId="{05CAEAA1-1CBC-48BD-AE78-A28F8578E069}" type="parTrans" cxnId="{09454932-6405-4246-AF9C-422126035F18}">
      <dgm:prSet/>
      <dgm:spPr/>
      <dgm:t>
        <a:bodyPr/>
        <a:lstStyle/>
        <a:p>
          <a:endParaRPr lang="ru-RU"/>
        </a:p>
      </dgm:t>
    </dgm:pt>
    <dgm:pt modelId="{B4966039-6DF2-4B30-B46D-5C8442CFF357}" type="sibTrans" cxnId="{09454932-6405-4246-AF9C-422126035F18}">
      <dgm:prSet/>
      <dgm:spPr/>
      <dgm:t>
        <a:bodyPr/>
        <a:lstStyle/>
        <a:p>
          <a:endParaRPr lang="ru-RU"/>
        </a:p>
      </dgm:t>
    </dgm:pt>
    <dgm:pt modelId="{E0CE4387-74D7-456C-A99D-92215523C3D0}">
      <dgm:prSet/>
      <dgm:spPr/>
      <dgm:t>
        <a:bodyPr/>
        <a:lstStyle/>
        <a:p>
          <a:r>
            <a:rPr lang="de-DE" smtClean="0"/>
            <a:t>LanguageTool</a:t>
          </a:r>
          <a:endParaRPr lang="ru-RU"/>
        </a:p>
      </dgm:t>
    </dgm:pt>
    <dgm:pt modelId="{8F3DCFBD-D8E4-42DC-8354-5F270DD9E941}" type="parTrans" cxnId="{D745DF21-7FE2-41A1-806A-C33EBA6B1020}">
      <dgm:prSet/>
      <dgm:spPr/>
      <dgm:t>
        <a:bodyPr/>
        <a:lstStyle/>
        <a:p>
          <a:endParaRPr lang="ru-RU"/>
        </a:p>
      </dgm:t>
    </dgm:pt>
    <dgm:pt modelId="{02155F19-A278-4A25-A667-DA73BDDE1E40}" type="sibTrans" cxnId="{D745DF21-7FE2-41A1-806A-C33EBA6B1020}">
      <dgm:prSet/>
      <dgm:spPr/>
      <dgm:t>
        <a:bodyPr/>
        <a:lstStyle/>
        <a:p>
          <a:endParaRPr lang="ru-RU"/>
        </a:p>
      </dgm:t>
    </dgm:pt>
    <dgm:pt modelId="{4EB6237F-84DA-4B89-9143-073F63301A61}">
      <dgm:prSet/>
      <dgm:spPr/>
      <dgm:t>
        <a:bodyPr/>
        <a:lstStyle/>
        <a:p>
          <a:r>
            <a:rPr lang="de-DE" smtClean="0"/>
            <a:t>ChatGPT</a:t>
          </a:r>
          <a:endParaRPr lang="ru-RU"/>
        </a:p>
      </dgm:t>
    </dgm:pt>
    <dgm:pt modelId="{7D683DC3-02D6-4CC9-B49C-6BCC2461144B}" type="parTrans" cxnId="{DFBA0486-F3DD-49F6-83B6-871ECE1F2D79}">
      <dgm:prSet/>
      <dgm:spPr/>
      <dgm:t>
        <a:bodyPr/>
        <a:lstStyle/>
        <a:p>
          <a:endParaRPr lang="ru-RU"/>
        </a:p>
      </dgm:t>
    </dgm:pt>
    <dgm:pt modelId="{4B5B0312-BDE5-455C-9CF4-502B33148D20}" type="sibTrans" cxnId="{DFBA0486-F3DD-49F6-83B6-871ECE1F2D79}">
      <dgm:prSet/>
      <dgm:spPr/>
      <dgm:t>
        <a:bodyPr/>
        <a:lstStyle/>
        <a:p>
          <a:endParaRPr lang="ru-RU"/>
        </a:p>
      </dgm:t>
    </dgm:pt>
    <dgm:pt modelId="{56CFCBCC-9AE1-4286-BF5F-090C596638B4}" type="pres">
      <dgm:prSet presAssocID="{DC084050-E15D-4171-9469-A4CFB390DF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92565C-52DC-4A87-AE6E-AEC609ACAC59}" type="pres">
      <dgm:prSet presAssocID="{11E8836C-34D0-41D9-A492-9806F426B36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65F5C-7A4F-48ED-B342-5BF4F7C15F70}" type="pres">
      <dgm:prSet presAssocID="{11E8836C-34D0-41D9-A492-9806F426B36A}" presName="spNode" presStyleCnt="0"/>
      <dgm:spPr/>
    </dgm:pt>
    <dgm:pt modelId="{DF6BFECA-D8BB-4639-877E-DC02D725707D}" type="pres">
      <dgm:prSet presAssocID="{3C5570D0-DCB2-4F87-8EDE-C9AC33E36D0F}" presName="sibTrans" presStyleLbl="sibTrans1D1" presStyleIdx="0" presStyleCnt="8"/>
      <dgm:spPr/>
      <dgm:t>
        <a:bodyPr/>
        <a:lstStyle/>
        <a:p>
          <a:endParaRPr lang="ru-RU"/>
        </a:p>
      </dgm:t>
    </dgm:pt>
    <dgm:pt modelId="{C86BBC48-132D-4BFD-9FAD-FE8E63ACFC40}" type="pres">
      <dgm:prSet presAssocID="{FE8E6307-DB2F-438E-8551-02BBB5BEF3C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AEAB2-42BD-4DC5-9743-655DEF78ECF1}" type="pres">
      <dgm:prSet presAssocID="{FE8E6307-DB2F-438E-8551-02BBB5BEF3CA}" presName="spNode" presStyleCnt="0"/>
      <dgm:spPr/>
    </dgm:pt>
    <dgm:pt modelId="{BAD43A09-DA07-4CD7-AC6A-AB124F04ADEA}" type="pres">
      <dgm:prSet presAssocID="{0041FD17-63AD-4983-AFE5-4F4528C443A0}" presName="sibTrans" presStyleLbl="sibTrans1D1" presStyleIdx="1" presStyleCnt="8"/>
      <dgm:spPr/>
      <dgm:t>
        <a:bodyPr/>
        <a:lstStyle/>
        <a:p>
          <a:endParaRPr lang="ru-RU"/>
        </a:p>
      </dgm:t>
    </dgm:pt>
    <dgm:pt modelId="{F964F708-6C95-419E-B96B-9CC38C8503E5}" type="pres">
      <dgm:prSet presAssocID="{4EB6237F-84DA-4B89-9143-073F63301A6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D56B0-79B5-42E3-914B-70542336872A}" type="pres">
      <dgm:prSet presAssocID="{4EB6237F-84DA-4B89-9143-073F63301A61}" presName="spNode" presStyleCnt="0"/>
      <dgm:spPr/>
    </dgm:pt>
    <dgm:pt modelId="{1B16048C-67B7-438B-B784-1114D770881F}" type="pres">
      <dgm:prSet presAssocID="{4B5B0312-BDE5-455C-9CF4-502B33148D2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41BE9A2-9E19-4E33-89A0-34DF881CD5C9}" type="pres">
      <dgm:prSet presAssocID="{E0CE4387-74D7-456C-A99D-92215523C3D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5C357-0A11-4969-B9A4-7D8C877D1488}" type="pres">
      <dgm:prSet presAssocID="{E0CE4387-74D7-456C-A99D-92215523C3D0}" presName="spNode" presStyleCnt="0"/>
      <dgm:spPr/>
    </dgm:pt>
    <dgm:pt modelId="{CEF0FC63-77DD-4E02-87EE-FA6ED8771900}" type="pres">
      <dgm:prSet presAssocID="{02155F19-A278-4A25-A667-DA73BDDE1E40}" presName="sibTrans" presStyleLbl="sibTrans1D1" presStyleIdx="3" presStyleCnt="8"/>
      <dgm:spPr/>
      <dgm:t>
        <a:bodyPr/>
        <a:lstStyle/>
        <a:p>
          <a:endParaRPr lang="ru-RU"/>
        </a:p>
      </dgm:t>
    </dgm:pt>
    <dgm:pt modelId="{8A0CF620-F9E9-4A67-A35B-3E265CF5CA1A}" type="pres">
      <dgm:prSet presAssocID="{33C22344-6FF7-488A-B321-8DDEA61A9B5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78B86-6A48-4D44-A79B-657D3B2321D5}" type="pres">
      <dgm:prSet presAssocID="{33C22344-6FF7-488A-B321-8DDEA61A9B53}" presName="spNode" presStyleCnt="0"/>
      <dgm:spPr/>
    </dgm:pt>
    <dgm:pt modelId="{5F3CADD1-4885-44B8-A9A0-C0EB0BD587BD}" type="pres">
      <dgm:prSet presAssocID="{B4966039-6DF2-4B30-B46D-5C8442CFF357}" presName="sibTrans" presStyleLbl="sibTrans1D1" presStyleIdx="4" presStyleCnt="8"/>
      <dgm:spPr/>
      <dgm:t>
        <a:bodyPr/>
        <a:lstStyle/>
        <a:p>
          <a:endParaRPr lang="ru-RU"/>
        </a:p>
      </dgm:t>
    </dgm:pt>
    <dgm:pt modelId="{79AFCDCC-1210-417B-95AA-82665325E67B}" type="pres">
      <dgm:prSet presAssocID="{7EF003E6-22F0-4B25-A27E-74405E57AEA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969D5-BFBD-47F6-84A3-5849B7E76798}" type="pres">
      <dgm:prSet presAssocID="{7EF003E6-22F0-4B25-A27E-74405E57AEAB}" presName="spNode" presStyleCnt="0"/>
      <dgm:spPr/>
    </dgm:pt>
    <dgm:pt modelId="{EE2E2105-C1AF-4DD4-92BB-2EEAD039B146}" type="pres">
      <dgm:prSet presAssocID="{2F75C331-E1A0-47BC-8603-472EFA8219D7}" presName="sibTrans" presStyleLbl="sibTrans1D1" presStyleIdx="5" presStyleCnt="8"/>
      <dgm:spPr/>
      <dgm:t>
        <a:bodyPr/>
        <a:lstStyle/>
        <a:p>
          <a:endParaRPr lang="ru-RU"/>
        </a:p>
      </dgm:t>
    </dgm:pt>
    <dgm:pt modelId="{C62745EC-53CE-4371-A328-7AA9D9C0E348}" type="pres">
      <dgm:prSet presAssocID="{F7032636-E218-4B0C-A803-44B7221A232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EB34B-68C8-45FD-98B9-4916BD58BB5E}" type="pres">
      <dgm:prSet presAssocID="{F7032636-E218-4B0C-A803-44B7221A2325}" presName="spNode" presStyleCnt="0"/>
      <dgm:spPr/>
    </dgm:pt>
    <dgm:pt modelId="{C42B1C5F-34C9-4FF4-89D0-D638BA9EE587}" type="pres">
      <dgm:prSet presAssocID="{397F00E1-AB80-4009-8E39-EF321152C134}" presName="sibTrans" presStyleLbl="sibTrans1D1" presStyleIdx="6" presStyleCnt="8"/>
      <dgm:spPr/>
      <dgm:t>
        <a:bodyPr/>
        <a:lstStyle/>
        <a:p>
          <a:endParaRPr lang="ru-RU"/>
        </a:p>
      </dgm:t>
    </dgm:pt>
    <dgm:pt modelId="{5FC8FEB1-802E-4B63-B9A2-19D7BE2E2A3C}" type="pres">
      <dgm:prSet presAssocID="{88DA6A99-B38F-4A05-9FBB-9A36253D4E1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29688-3FC5-4A2E-A1DE-D9C78314A5A2}" type="pres">
      <dgm:prSet presAssocID="{88DA6A99-B38F-4A05-9FBB-9A36253D4E14}" presName="spNode" presStyleCnt="0"/>
      <dgm:spPr/>
    </dgm:pt>
    <dgm:pt modelId="{776B594C-7AC6-4E3D-BE49-92229C7E84CA}" type="pres">
      <dgm:prSet presAssocID="{83AEB0BA-64A5-465E-BE68-05EB78B8CC54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9BAC1AF2-5ED2-4423-A479-5C63DF90C89A}" type="presOf" srcId="{33C22344-6FF7-488A-B321-8DDEA61A9B53}" destId="{8A0CF620-F9E9-4A67-A35B-3E265CF5CA1A}" srcOrd="0" destOrd="0" presId="urn:microsoft.com/office/officeart/2005/8/layout/cycle6"/>
    <dgm:cxn modelId="{A8CA8152-0B90-417D-8369-A1BE98E2F560}" type="presOf" srcId="{F7032636-E218-4B0C-A803-44B7221A2325}" destId="{C62745EC-53CE-4371-A328-7AA9D9C0E348}" srcOrd="0" destOrd="0" presId="urn:microsoft.com/office/officeart/2005/8/layout/cycle6"/>
    <dgm:cxn modelId="{D745DF21-7FE2-41A1-806A-C33EBA6B1020}" srcId="{DC084050-E15D-4171-9469-A4CFB390DFCB}" destId="{E0CE4387-74D7-456C-A99D-92215523C3D0}" srcOrd="3" destOrd="0" parTransId="{8F3DCFBD-D8E4-42DC-8354-5F270DD9E941}" sibTransId="{02155F19-A278-4A25-A667-DA73BDDE1E40}"/>
    <dgm:cxn modelId="{2DBDCB1C-196C-4045-B5A5-1CA59911508D}" type="presOf" srcId="{397F00E1-AB80-4009-8E39-EF321152C134}" destId="{C42B1C5F-34C9-4FF4-89D0-D638BA9EE587}" srcOrd="0" destOrd="0" presId="urn:microsoft.com/office/officeart/2005/8/layout/cycle6"/>
    <dgm:cxn modelId="{2360301A-B776-4300-B3D1-6CE406472A2A}" srcId="{DC084050-E15D-4171-9469-A4CFB390DFCB}" destId="{88DA6A99-B38F-4A05-9FBB-9A36253D4E14}" srcOrd="7" destOrd="0" parTransId="{66B2F6FA-96AC-4936-BD05-85E2C08F5139}" sibTransId="{83AEB0BA-64A5-465E-BE68-05EB78B8CC54}"/>
    <dgm:cxn modelId="{0B76339F-01E4-4363-9F5D-F979756FB262}" type="presOf" srcId="{3C5570D0-DCB2-4F87-8EDE-C9AC33E36D0F}" destId="{DF6BFECA-D8BB-4639-877E-DC02D725707D}" srcOrd="0" destOrd="0" presId="urn:microsoft.com/office/officeart/2005/8/layout/cycle6"/>
    <dgm:cxn modelId="{09454932-6405-4246-AF9C-422126035F18}" srcId="{DC084050-E15D-4171-9469-A4CFB390DFCB}" destId="{33C22344-6FF7-488A-B321-8DDEA61A9B53}" srcOrd="4" destOrd="0" parTransId="{05CAEAA1-1CBC-48BD-AE78-A28F8578E069}" sibTransId="{B4966039-6DF2-4B30-B46D-5C8442CFF357}"/>
    <dgm:cxn modelId="{55D19223-F81D-4B9E-B5B3-C7329A22C9C0}" srcId="{DC084050-E15D-4171-9469-A4CFB390DFCB}" destId="{F7032636-E218-4B0C-A803-44B7221A2325}" srcOrd="6" destOrd="0" parTransId="{7FC87481-28FE-45EA-A536-AF98ABBEC1CA}" sibTransId="{397F00E1-AB80-4009-8E39-EF321152C134}"/>
    <dgm:cxn modelId="{92CA605B-5EF2-40CA-8978-DAED59E4E217}" type="presOf" srcId="{4B5B0312-BDE5-455C-9CF4-502B33148D20}" destId="{1B16048C-67B7-438B-B784-1114D770881F}" srcOrd="0" destOrd="0" presId="urn:microsoft.com/office/officeart/2005/8/layout/cycle6"/>
    <dgm:cxn modelId="{7BC3E657-1194-4776-AD99-42CD6F80E6E5}" type="presOf" srcId="{7EF003E6-22F0-4B25-A27E-74405E57AEAB}" destId="{79AFCDCC-1210-417B-95AA-82665325E67B}" srcOrd="0" destOrd="0" presId="urn:microsoft.com/office/officeart/2005/8/layout/cycle6"/>
    <dgm:cxn modelId="{DFBA0486-F3DD-49F6-83B6-871ECE1F2D79}" srcId="{DC084050-E15D-4171-9469-A4CFB390DFCB}" destId="{4EB6237F-84DA-4B89-9143-073F63301A61}" srcOrd="2" destOrd="0" parTransId="{7D683DC3-02D6-4CC9-B49C-6BCC2461144B}" sibTransId="{4B5B0312-BDE5-455C-9CF4-502B33148D20}"/>
    <dgm:cxn modelId="{452C4D2B-87E8-426C-AD99-88890F9B4BC7}" type="presOf" srcId="{02155F19-A278-4A25-A667-DA73BDDE1E40}" destId="{CEF0FC63-77DD-4E02-87EE-FA6ED8771900}" srcOrd="0" destOrd="0" presId="urn:microsoft.com/office/officeart/2005/8/layout/cycle6"/>
    <dgm:cxn modelId="{C0FAE0AE-8EA8-4A82-BFAA-084257022504}" type="presOf" srcId="{11E8836C-34D0-41D9-A492-9806F426B36A}" destId="{0992565C-52DC-4A87-AE6E-AEC609ACAC59}" srcOrd="0" destOrd="0" presId="urn:microsoft.com/office/officeart/2005/8/layout/cycle6"/>
    <dgm:cxn modelId="{29724DBC-34E1-4C74-A84C-2A6DC21F4551}" type="presOf" srcId="{B4966039-6DF2-4B30-B46D-5C8442CFF357}" destId="{5F3CADD1-4885-44B8-A9A0-C0EB0BD587BD}" srcOrd="0" destOrd="0" presId="urn:microsoft.com/office/officeart/2005/8/layout/cycle6"/>
    <dgm:cxn modelId="{8BBED39F-EF82-448A-86CC-F1238A8748E4}" type="presOf" srcId="{4EB6237F-84DA-4B89-9143-073F63301A61}" destId="{F964F708-6C95-419E-B96B-9CC38C8503E5}" srcOrd="0" destOrd="0" presId="urn:microsoft.com/office/officeart/2005/8/layout/cycle6"/>
    <dgm:cxn modelId="{3A5B26A9-7D08-4604-A052-35CCCB2FB62B}" type="presOf" srcId="{E0CE4387-74D7-456C-A99D-92215523C3D0}" destId="{D41BE9A2-9E19-4E33-89A0-34DF881CD5C9}" srcOrd="0" destOrd="0" presId="urn:microsoft.com/office/officeart/2005/8/layout/cycle6"/>
    <dgm:cxn modelId="{A3E1DDDE-517B-4B41-AE4A-7985D6A71C51}" type="presOf" srcId="{88DA6A99-B38F-4A05-9FBB-9A36253D4E14}" destId="{5FC8FEB1-802E-4B63-B9A2-19D7BE2E2A3C}" srcOrd="0" destOrd="0" presId="urn:microsoft.com/office/officeart/2005/8/layout/cycle6"/>
    <dgm:cxn modelId="{BE3CEC03-43D4-445F-9B97-B80EA8EA7F49}" srcId="{DC084050-E15D-4171-9469-A4CFB390DFCB}" destId="{7EF003E6-22F0-4B25-A27E-74405E57AEAB}" srcOrd="5" destOrd="0" parTransId="{41BBEC21-E217-4A66-9643-9C111A39B4F8}" sibTransId="{2F75C331-E1A0-47BC-8603-472EFA8219D7}"/>
    <dgm:cxn modelId="{36AFEC15-55B0-49AD-8A17-2EA1ABCA53D7}" type="presOf" srcId="{0041FD17-63AD-4983-AFE5-4F4528C443A0}" destId="{BAD43A09-DA07-4CD7-AC6A-AB124F04ADEA}" srcOrd="0" destOrd="0" presId="urn:microsoft.com/office/officeart/2005/8/layout/cycle6"/>
    <dgm:cxn modelId="{A0AF9564-8359-4D76-889F-23505475ACBB}" type="presOf" srcId="{2F75C331-E1A0-47BC-8603-472EFA8219D7}" destId="{EE2E2105-C1AF-4DD4-92BB-2EEAD039B146}" srcOrd="0" destOrd="0" presId="urn:microsoft.com/office/officeart/2005/8/layout/cycle6"/>
    <dgm:cxn modelId="{03994F47-AB59-4383-A01D-8484FAEA03F0}" type="presOf" srcId="{DC084050-E15D-4171-9469-A4CFB390DFCB}" destId="{56CFCBCC-9AE1-4286-BF5F-090C596638B4}" srcOrd="0" destOrd="0" presId="urn:microsoft.com/office/officeart/2005/8/layout/cycle6"/>
    <dgm:cxn modelId="{F6A9F0AD-CE45-4E44-A4FA-A5C7F66830F9}" srcId="{DC084050-E15D-4171-9469-A4CFB390DFCB}" destId="{11E8836C-34D0-41D9-A492-9806F426B36A}" srcOrd="0" destOrd="0" parTransId="{74C77417-C904-47C6-A2E3-AFED7292B079}" sibTransId="{3C5570D0-DCB2-4F87-8EDE-C9AC33E36D0F}"/>
    <dgm:cxn modelId="{4D2526AD-C9C5-46DF-9FE1-F5BEA2F4C10A}" type="presOf" srcId="{FE8E6307-DB2F-438E-8551-02BBB5BEF3CA}" destId="{C86BBC48-132D-4BFD-9FAD-FE8E63ACFC40}" srcOrd="0" destOrd="0" presId="urn:microsoft.com/office/officeart/2005/8/layout/cycle6"/>
    <dgm:cxn modelId="{5573625A-955D-4CEE-9B62-01BF43227CDC}" srcId="{DC084050-E15D-4171-9469-A4CFB390DFCB}" destId="{FE8E6307-DB2F-438E-8551-02BBB5BEF3CA}" srcOrd="1" destOrd="0" parTransId="{32DBC399-81D1-492B-A9DF-A70FBF227564}" sibTransId="{0041FD17-63AD-4983-AFE5-4F4528C443A0}"/>
    <dgm:cxn modelId="{9DF2CDEA-3161-4E29-B60E-EA9B0CACBFCE}" type="presOf" srcId="{83AEB0BA-64A5-465E-BE68-05EB78B8CC54}" destId="{776B594C-7AC6-4E3D-BE49-92229C7E84CA}" srcOrd="0" destOrd="0" presId="urn:microsoft.com/office/officeart/2005/8/layout/cycle6"/>
    <dgm:cxn modelId="{594DB7BB-56CC-4FD2-AE5E-12F4210F2823}" type="presParOf" srcId="{56CFCBCC-9AE1-4286-BF5F-090C596638B4}" destId="{0992565C-52DC-4A87-AE6E-AEC609ACAC59}" srcOrd="0" destOrd="0" presId="urn:microsoft.com/office/officeart/2005/8/layout/cycle6"/>
    <dgm:cxn modelId="{E4A2EB62-BD1A-4447-B5EC-309CBEDE4769}" type="presParOf" srcId="{56CFCBCC-9AE1-4286-BF5F-090C596638B4}" destId="{40465F5C-7A4F-48ED-B342-5BF4F7C15F70}" srcOrd="1" destOrd="0" presId="urn:microsoft.com/office/officeart/2005/8/layout/cycle6"/>
    <dgm:cxn modelId="{B46BD340-477D-4A07-8284-DFC5A1658347}" type="presParOf" srcId="{56CFCBCC-9AE1-4286-BF5F-090C596638B4}" destId="{DF6BFECA-D8BB-4639-877E-DC02D725707D}" srcOrd="2" destOrd="0" presId="urn:microsoft.com/office/officeart/2005/8/layout/cycle6"/>
    <dgm:cxn modelId="{2D1AD030-287D-41AC-89A8-00EDC24BFFC8}" type="presParOf" srcId="{56CFCBCC-9AE1-4286-BF5F-090C596638B4}" destId="{C86BBC48-132D-4BFD-9FAD-FE8E63ACFC40}" srcOrd="3" destOrd="0" presId="urn:microsoft.com/office/officeart/2005/8/layout/cycle6"/>
    <dgm:cxn modelId="{DE70AB70-01F7-41BF-A495-B8C99A059945}" type="presParOf" srcId="{56CFCBCC-9AE1-4286-BF5F-090C596638B4}" destId="{83AAEAB2-42BD-4DC5-9743-655DEF78ECF1}" srcOrd="4" destOrd="0" presId="urn:microsoft.com/office/officeart/2005/8/layout/cycle6"/>
    <dgm:cxn modelId="{1CC66786-086A-4A93-8095-B656872A49F5}" type="presParOf" srcId="{56CFCBCC-9AE1-4286-BF5F-090C596638B4}" destId="{BAD43A09-DA07-4CD7-AC6A-AB124F04ADEA}" srcOrd="5" destOrd="0" presId="urn:microsoft.com/office/officeart/2005/8/layout/cycle6"/>
    <dgm:cxn modelId="{FC011E65-FA65-44AC-B089-B0704AB340C8}" type="presParOf" srcId="{56CFCBCC-9AE1-4286-BF5F-090C596638B4}" destId="{F964F708-6C95-419E-B96B-9CC38C8503E5}" srcOrd="6" destOrd="0" presId="urn:microsoft.com/office/officeart/2005/8/layout/cycle6"/>
    <dgm:cxn modelId="{3124B358-3D9E-4CFB-9716-287F26715EE2}" type="presParOf" srcId="{56CFCBCC-9AE1-4286-BF5F-090C596638B4}" destId="{ACBD56B0-79B5-42E3-914B-70542336872A}" srcOrd="7" destOrd="0" presId="urn:microsoft.com/office/officeart/2005/8/layout/cycle6"/>
    <dgm:cxn modelId="{01B7D42B-07F0-4586-BAE7-65A7D7F157E3}" type="presParOf" srcId="{56CFCBCC-9AE1-4286-BF5F-090C596638B4}" destId="{1B16048C-67B7-438B-B784-1114D770881F}" srcOrd="8" destOrd="0" presId="urn:microsoft.com/office/officeart/2005/8/layout/cycle6"/>
    <dgm:cxn modelId="{39E441B8-42D8-425E-ACE4-25C76E4159B5}" type="presParOf" srcId="{56CFCBCC-9AE1-4286-BF5F-090C596638B4}" destId="{D41BE9A2-9E19-4E33-89A0-34DF881CD5C9}" srcOrd="9" destOrd="0" presId="urn:microsoft.com/office/officeart/2005/8/layout/cycle6"/>
    <dgm:cxn modelId="{463BF8FA-99FA-4E58-BE59-CC7C6858CF85}" type="presParOf" srcId="{56CFCBCC-9AE1-4286-BF5F-090C596638B4}" destId="{5C45C357-0A11-4969-B9A4-7D8C877D1488}" srcOrd="10" destOrd="0" presId="urn:microsoft.com/office/officeart/2005/8/layout/cycle6"/>
    <dgm:cxn modelId="{37CA9FFA-71EE-4DAB-BDBA-3192F49DE707}" type="presParOf" srcId="{56CFCBCC-9AE1-4286-BF5F-090C596638B4}" destId="{CEF0FC63-77DD-4E02-87EE-FA6ED8771900}" srcOrd="11" destOrd="0" presId="urn:microsoft.com/office/officeart/2005/8/layout/cycle6"/>
    <dgm:cxn modelId="{D101FBAD-275C-4611-97EA-E18513492320}" type="presParOf" srcId="{56CFCBCC-9AE1-4286-BF5F-090C596638B4}" destId="{8A0CF620-F9E9-4A67-A35B-3E265CF5CA1A}" srcOrd="12" destOrd="0" presId="urn:microsoft.com/office/officeart/2005/8/layout/cycle6"/>
    <dgm:cxn modelId="{A62A7828-5131-42BD-B701-D043EEE7EE2F}" type="presParOf" srcId="{56CFCBCC-9AE1-4286-BF5F-090C596638B4}" destId="{08878B86-6A48-4D44-A79B-657D3B2321D5}" srcOrd="13" destOrd="0" presId="urn:microsoft.com/office/officeart/2005/8/layout/cycle6"/>
    <dgm:cxn modelId="{AA9966B3-C82D-4227-B55B-5A700846E6F8}" type="presParOf" srcId="{56CFCBCC-9AE1-4286-BF5F-090C596638B4}" destId="{5F3CADD1-4885-44B8-A9A0-C0EB0BD587BD}" srcOrd="14" destOrd="0" presId="urn:microsoft.com/office/officeart/2005/8/layout/cycle6"/>
    <dgm:cxn modelId="{B4ECFA88-E4C7-47C2-AC96-1C8001A20F25}" type="presParOf" srcId="{56CFCBCC-9AE1-4286-BF5F-090C596638B4}" destId="{79AFCDCC-1210-417B-95AA-82665325E67B}" srcOrd="15" destOrd="0" presId="urn:microsoft.com/office/officeart/2005/8/layout/cycle6"/>
    <dgm:cxn modelId="{C6972669-3F06-461D-8304-B412692E3BEA}" type="presParOf" srcId="{56CFCBCC-9AE1-4286-BF5F-090C596638B4}" destId="{D5D969D5-BFBD-47F6-84A3-5849B7E76798}" srcOrd="16" destOrd="0" presId="urn:microsoft.com/office/officeart/2005/8/layout/cycle6"/>
    <dgm:cxn modelId="{5CE121ED-AB95-40D2-9E5E-730AE60675A7}" type="presParOf" srcId="{56CFCBCC-9AE1-4286-BF5F-090C596638B4}" destId="{EE2E2105-C1AF-4DD4-92BB-2EEAD039B146}" srcOrd="17" destOrd="0" presId="urn:microsoft.com/office/officeart/2005/8/layout/cycle6"/>
    <dgm:cxn modelId="{7640E1BC-2B53-4553-B765-E0247CB6D77B}" type="presParOf" srcId="{56CFCBCC-9AE1-4286-BF5F-090C596638B4}" destId="{C62745EC-53CE-4371-A328-7AA9D9C0E348}" srcOrd="18" destOrd="0" presId="urn:microsoft.com/office/officeart/2005/8/layout/cycle6"/>
    <dgm:cxn modelId="{AE807976-1088-4C15-8E98-B0630E3FCF9B}" type="presParOf" srcId="{56CFCBCC-9AE1-4286-BF5F-090C596638B4}" destId="{07BEB34B-68C8-45FD-98B9-4916BD58BB5E}" srcOrd="19" destOrd="0" presId="urn:microsoft.com/office/officeart/2005/8/layout/cycle6"/>
    <dgm:cxn modelId="{2EB10F03-73D8-458D-A922-7D99E175F346}" type="presParOf" srcId="{56CFCBCC-9AE1-4286-BF5F-090C596638B4}" destId="{C42B1C5F-34C9-4FF4-89D0-D638BA9EE587}" srcOrd="20" destOrd="0" presId="urn:microsoft.com/office/officeart/2005/8/layout/cycle6"/>
    <dgm:cxn modelId="{DDFA772D-D628-403E-B990-E697204ED180}" type="presParOf" srcId="{56CFCBCC-9AE1-4286-BF5F-090C596638B4}" destId="{5FC8FEB1-802E-4B63-B9A2-19D7BE2E2A3C}" srcOrd="21" destOrd="0" presId="urn:microsoft.com/office/officeart/2005/8/layout/cycle6"/>
    <dgm:cxn modelId="{64CE258E-F1B6-4080-94C2-08148131EB29}" type="presParOf" srcId="{56CFCBCC-9AE1-4286-BF5F-090C596638B4}" destId="{7EF29688-3FC5-4A2E-A1DE-D9C78314A5A2}" srcOrd="22" destOrd="0" presId="urn:microsoft.com/office/officeart/2005/8/layout/cycle6"/>
    <dgm:cxn modelId="{D25AADD2-83A1-4DF1-9D96-76E1D2D2BF9B}" type="presParOf" srcId="{56CFCBCC-9AE1-4286-BF5F-090C596638B4}" destId="{776B594C-7AC6-4E3D-BE49-92229C7E84CA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01384A-B761-40D0-94C3-732A39B101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C1E6F8A-F56D-4B4E-9492-F41BC0FBAAB8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uk-UA" dirty="0" smtClean="0"/>
            <a:t>хотів сказати автор?</a:t>
          </a:r>
        </a:p>
        <a:p>
          <a:r>
            <a:rPr lang="uk-UA" dirty="0" smtClean="0"/>
            <a:t>(є лише одне правильне розуміння)</a:t>
          </a:r>
          <a:endParaRPr lang="ru-RU" dirty="0"/>
        </a:p>
      </dgm:t>
    </dgm:pt>
    <dgm:pt modelId="{0500A83D-263C-4FE0-B72F-71629EFFE7F0}" type="parTrans" cxnId="{F9A04AB9-9C64-4285-AF64-21EBCCEA05EE}">
      <dgm:prSet/>
      <dgm:spPr/>
      <dgm:t>
        <a:bodyPr/>
        <a:lstStyle/>
        <a:p>
          <a:endParaRPr lang="ru-RU"/>
        </a:p>
      </dgm:t>
    </dgm:pt>
    <dgm:pt modelId="{A61CE864-65DE-4607-902A-EF18AEE76586}" type="sibTrans" cxnId="{F9A04AB9-9C64-4285-AF64-21EBCCEA05EE}">
      <dgm:prSet/>
      <dgm:spPr/>
      <dgm:t>
        <a:bodyPr/>
        <a:lstStyle/>
        <a:p>
          <a:endParaRPr lang="ru-RU"/>
        </a:p>
      </dgm:t>
    </dgm:pt>
    <dgm:pt modelId="{D9276B13-D8B0-4302-8E57-153E3635171E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uk-UA" dirty="0" smtClean="0"/>
            <a:t>Що говорить цей текст мені?</a:t>
          </a:r>
        </a:p>
        <a:p>
          <a:r>
            <a:rPr lang="uk-UA" dirty="0" smtClean="0"/>
            <a:t>(скільки людей – скільки тлумачень)</a:t>
          </a:r>
          <a:endParaRPr lang="ru-RU" dirty="0"/>
        </a:p>
      </dgm:t>
    </dgm:pt>
    <dgm:pt modelId="{B37D8EA3-0609-45AC-8B34-1D5834EEDBE7}" type="parTrans" cxnId="{BD2A8729-E72C-4667-96F8-CB9C236E02DD}">
      <dgm:prSet/>
      <dgm:spPr/>
      <dgm:t>
        <a:bodyPr/>
        <a:lstStyle/>
        <a:p>
          <a:endParaRPr lang="ru-RU"/>
        </a:p>
      </dgm:t>
    </dgm:pt>
    <dgm:pt modelId="{C66903CF-628B-4D9E-AAF7-608BFD44EC5B}" type="sibTrans" cxnId="{BD2A8729-E72C-4667-96F8-CB9C236E02DD}">
      <dgm:prSet/>
      <dgm:spPr/>
      <dgm:t>
        <a:bodyPr/>
        <a:lstStyle/>
        <a:p>
          <a:endParaRPr lang="ru-RU"/>
        </a:p>
      </dgm:t>
    </dgm:pt>
    <dgm:pt modelId="{73718B1B-03EB-4668-BEE6-877B2B5EE8A5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dirty="0" smtClean="0"/>
            <a:t>Яка різниця, що хотів сказати автор? Головне – як це розумію Я</a:t>
          </a:r>
          <a:endParaRPr lang="ru-RU" dirty="0"/>
        </a:p>
      </dgm:t>
    </dgm:pt>
    <dgm:pt modelId="{2C92A49B-B5DC-417A-805A-54E3845B3212}" type="parTrans" cxnId="{180C5F35-3B7A-443E-B3DD-DB00A5250A76}">
      <dgm:prSet/>
      <dgm:spPr/>
      <dgm:t>
        <a:bodyPr/>
        <a:lstStyle/>
        <a:p>
          <a:endParaRPr lang="ru-RU"/>
        </a:p>
      </dgm:t>
    </dgm:pt>
    <dgm:pt modelId="{112A608A-0B43-4872-890A-CB431CCB9660}" type="sibTrans" cxnId="{180C5F35-3B7A-443E-B3DD-DB00A5250A76}">
      <dgm:prSet/>
      <dgm:spPr/>
      <dgm:t>
        <a:bodyPr/>
        <a:lstStyle/>
        <a:p>
          <a:endParaRPr lang="ru-RU"/>
        </a:p>
      </dgm:t>
    </dgm:pt>
    <dgm:pt modelId="{FD3EA52D-DB0A-4E79-879C-BDE40B8AFD3C}" type="pres">
      <dgm:prSet presAssocID="{E501384A-B761-40D0-94C3-732A39B101AF}" presName="CompostProcess" presStyleCnt="0">
        <dgm:presLayoutVars>
          <dgm:dir/>
          <dgm:resizeHandles val="exact"/>
        </dgm:presLayoutVars>
      </dgm:prSet>
      <dgm:spPr/>
    </dgm:pt>
    <dgm:pt modelId="{264FF64C-E9BB-4B7B-B08D-FFE830674791}" type="pres">
      <dgm:prSet presAssocID="{E501384A-B761-40D0-94C3-732A39B101AF}" presName="arrow" presStyleLbl="bgShp" presStyleIdx="0" presStyleCnt="1"/>
      <dgm:spPr/>
    </dgm:pt>
    <dgm:pt modelId="{3FDDEC4D-C79A-4540-A56F-6D21B28AE678}" type="pres">
      <dgm:prSet presAssocID="{E501384A-B761-40D0-94C3-732A39B101AF}" presName="linearProcess" presStyleCnt="0"/>
      <dgm:spPr/>
    </dgm:pt>
    <dgm:pt modelId="{4C06176F-4FA6-4D82-A161-03FF7C8DDC4D}" type="pres">
      <dgm:prSet presAssocID="{3C1E6F8A-F56D-4B4E-9492-F41BC0FBAAB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EAC6C-1FBD-4797-8FCF-E48959A7DB4F}" type="pres">
      <dgm:prSet presAssocID="{A61CE864-65DE-4607-902A-EF18AEE76586}" presName="sibTrans" presStyleCnt="0"/>
      <dgm:spPr/>
    </dgm:pt>
    <dgm:pt modelId="{2148E07C-F4E0-4ACE-8743-4BC7CF49E25E}" type="pres">
      <dgm:prSet presAssocID="{D9276B13-D8B0-4302-8E57-153E3635171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DBDD0-9CF2-4C40-8AF7-EA739260ED38}" type="pres">
      <dgm:prSet presAssocID="{C66903CF-628B-4D9E-AAF7-608BFD44EC5B}" presName="sibTrans" presStyleCnt="0"/>
      <dgm:spPr/>
    </dgm:pt>
    <dgm:pt modelId="{71E9AD7B-AE7D-4B22-80BD-2C8AD12601AE}" type="pres">
      <dgm:prSet presAssocID="{73718B1B-03EB-4668-BEE6-877B2B5EE8A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2164DB-4E26-47F2-B1A2-235E8B44C168}" type="presOf" srcId="{E501384A-B761-40D0-94C3-732A39B101AF}" destId="{FD3EA52D-DB0A-4E79-879C-BDE40B8AFD3C}" srcOrd="0" destOrd="0" presId="urn:microsoft.com/office/officeart/2005/8/layout/hProcess9"/>
    <dgm:cxn modelId="{F9A04AB9-9C64-4285-AF64-21EBCCEA05EE}" srcId="{E501384A-B761-40D0-94C3-732A39B101AF}" destId="{3C1E6F8A-F56D-4B4E-9492-F41BC0FBAAB8}" srcOrd="0" destOrd="0" parTransId="{0500A83D-263C-4FE0-B72F-71629EFFE7F0}" sibTransId="{A61CE864-65DE-4607-902A-EF18AEE76586}"/>
    <dgm:cxn modelId="{180C5F35-3B7A-443E-B3DD-DB00A5250A76}" srcId="{E501384A-B761-40D0-94C3-732A39B101AF}" destId="{73718B1B-03EB-4668-BEE6-877B2B5EE8A5}" srcOrd="2" destOrd="0" parTransId="{2C92A49B-B5DC-417A-805A-54E3845B3212}" sibTransId="{112A608A-0B43-4872-890A-CB431CCB9660}"/>
    <dgm:cxn modelId="{5AACBFAE-5F82-4B14-9597-5B25F035DEBC}" type="presOf" srcId="{3C1E6F8A-F56D-4B4E-9492-F41BC0FBAAB8}" destId="{4C06176F-4FA6-4D82-A161-03FF7C8DDC4D}" srcOrd="0" destOrd="0" presId="urn:microsoft.com/office/officeart/2005/8/layout/hProcess9"/>
    <dgm:cxn modelId="{BD2A8729-E72C-4667-96F8-CB9C236E02DD}" srcId="{E501384A-B761-40D0-94C3-732A39B101AF}" destId="{D9276B13-D8B0-4302-8E57-153E3635171E}" srcOrd="1" destOrd="0" parTransId="{B37D8EA3-0609-45AC-8B34-1D5834EEDBE7}" sibTransId="{C66903CF-628B-4D9E-AAF7-608BFD44EC5B}"/>
    <dgm:cxn modelId="{42640CEE-A3E1-4399-84BB-9DFFB100AB7C}" type="presOf" srcId="{D9276B13-D8B0-4302-8E57-153E3635171E}" destId="{2148E07C-F4E0-4ACE-8743-4BC7CF49E25E}" srcOrd="0" destOrd="0" presId="urn:microsoft.com/office/officeart/2005/8/layout/hProcess9"/>
    <dgm:cxn modelId="{1799472A-D7B4-44EA-A3AE-85C53692E6A1}" type="presOf" srcId="{73718B1B-03EB-4668-BEE6-877B2B5EE8A5}" destId="{71E9AD7B-AE7D-4B22-80BD-2C8AD12601AE}" srcOrd="0" destOrd="0" presId="urn:microsoft.com/office/officeart/2005/8/layout/hProcess9"/>
    <dgm:cxn modelId="{3A5A3D26-6A27-4014-8FFD-7B75CE67B8B2}" type="presParOf" srcId="{FD3EA52D-DB0A-4E79-879C-BDE40B8AFD3C}" destId="{264FF64C-E9BB-4B7B-B08D-FFE830674791}" srcOrd="0" destOrd="0" presId="urn:microsoft.com/office/officeart/2005/8/layout/hProcess9"/>
    <dgm:cxn modelId="{E42D3CF0-B8E9-4F5E-9EA2-8518F8ED5B31}" type="presParOf" srcId="{FD3EA52D-DB0A-4E79-879C-BDE40B8AFD3C}" destId="{3FDDEC4D-C79A-4540-A56F-6D21B28AE678}" srcOrd="1" destOrd="0" presId="urn:microsoft.com/office/officeart/2005/8/layout/hProcess9"/>
    <dgm:cxn modelId="{625B536F-9BB1-4672-BF91-4E8BFE467CD4}" type="presParOf" srcId="{3FDDEC4D-C79A-4540-A56F-6D21B28AE678}" destId="{4C06176F-4FA6-4D82-A161-03FF7C8DDC4D}" srcOrd="0" destOrd="0" presId="urn:microsoft.com/office/officeart/2005/8/layout/hProcess9"/>
    <dgm:cxn modelId="{CC6FBFF9-7935-4838-8B21-843EBC35AE52}" type="presParOf" srcId="{3FDDEC4D-C79A-4540-A56F-6D21B28AE678}" destId="{730EAC6C-1FBD-4797-8FCF-E48959A7DB4F}" srcOrd="1" destOrd="0" presId="urn:microsoft.com/office/officeart/2005/8/layout/hProcess9"/>
    <dgm:cxn modelId="{D1F01581-DD48-4DB5-AA3C-1206B9F191D6}" type="presParOf" srcId="{3FDDEC4D-C79A-4540-A56F-6D21B28AE678}" destId="{2148E07C-F4E0-4ACE-8743-4BC7CF49E25E}" srcOrd="2" destOrd="0" presId="urn:microsoft.com/office/officeart/2005/8/layout/hProcess9"/>
    <dgm:cxn modelId="{1F6DCD2D-837D-4610-8453-AA308F3380C0}" type="presParOf" srcId="{3FDDEC4D-C79A-4540-A56F-6D21B28AE678}" destId="{092DBDD0-9CF2-4C40-8AF7-EA739260ED38}" srcOrd="3" destOrd="0" presId="urn:microsoft.com/office/officeart/2005/8/layout/hProcess9"/>
    <dgm:cxn modelId="{0F96B042-9E5C-475F-8502-BAB609A2E0D9}" type="presParOf" srcId="{3FDDEC4D-C79A-4540-A56F-6D21B28AE678}" destId="{71E9AD7B-AE7D-4B22-80BD-2C8AD12601A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329C3-C64F-441B-A18D-9C615A6DC7B7}">
      <dsp:nvSpPr>
        <dsp:cNvPr id="0" name=""/>
        <dsp:cNvSpPr/>
      </dsp:nvSpPr>
      <dsp:spPr>
        <a:xfrm>
          <a:off x="769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Які</a:t>
          </a:r>
          <a:r>
            <a:rPr lang="ru-RU" sz="2300" kern="1200" dirty="0" smtClean="0"/>
            <a:t> обставини ускладнюють життя перекладача художніх текстів в Україні </a:t>
          </a:r>
          <a:endParaRPr lang="ru-RU" sz="2300" kern="1200" dirty="0"/>
        </a:p>
      </dsp:txBody>
      <dsp:txXfrm>
        <a:off x="769" y="720037"/>
        <a:ext cx="3002376" cy="1801426"/>
      </dsp:txXfrm>
    </dsp:sp>
    <dsp:sp modelId="{B715871D-35AB-4648-90CA-4E9954638077}">
      <dsp:nvSpPr>
        <dsp:cNvPr id="0" name=""/>
        <dsp:cNvSpPr/>
      </dsp:nvSpPr>
      <dsp:spPr>
        <a:xfrm>
          <a:off x="3303384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Що</a:t>
          </a:r>
          <a:r>
            <a:rPr lang="ru-RU" sz="2300" kern="1200" dirty="0" smtClean="0"/>
            <a:t> спільного між напівфабрикатами та редагуванням перекладу літературних творів</a:t>
          </a:r>
          <a:endParaRPr lang="ru-RU" sz="2300" kern="1200" dirty="0"/>
        </a:p>
      </dsp:txBody>
      <dsp:txXfrm>
        <a:off x="3303384" y="720037"/>
        <a:ext cx="3002376" cy="1801426"/>
      </dsp:txXfrm>
    </dsp:sp>
    <dsp:sp modelId="{E2331ACA-3D4B-44EF-8A0D-036C7133B24F}">
      <dsp:nvSpPr>
        <dsp:cNvPr id="0" name=""/>
        <dsp:cNvSpPr/>
      </dsp:nvSpPr>
      <dsp:spPr>
        <a:xfrm>
          <a:off x="769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Коли </a:t>
          </a:r>
          <a:r>
            <a:rPr lang="ru-RU" sz="2300" kern="1200" dirty="0" err="1" smtClean="0"/>
            <a:t>доречно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використовувати</a:t>
          </a:r>
          <a:r>
            <a:rPr lang="ru-RU" sz="2300" kern="1200" dirty="0" smtClean="0"/>
            <a:t> ШІ для перекладу </a:t>
          </a:r>
          <a:r>
            <a:rPr lang="ru-RU" sz="2300" kern="1200" dirty="0" err="1" smtClean="0"/>
            <a:t>художніх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текстів</a:t>
          </a:r>
          <a:endParaRPr lang="ru-RU" sz="2300" kern="1200" dirty="0"/>
        </a:p>
      </dsp:txBody>
      <dsp:txXfrm>
        <a:off x="769" y="2821701"/>
        <a:ext cx="3002376" cy="1801426"/>
      </dsp:txXfrm>
    </dsp:sp>
    <dsp:sp modelId="{089428BC-5D05-4150-A242-AFD423E9FA43}">
      <dsp:nvSpPr>
        <dsp:cNvPr id="0" name=""/>
        <dsp:cNvSpPr/>
      </dsp:nvSpPr>
      <dsp:spPr>
        <a:xfrm>
          <a:off x="3303384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Чи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можна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перекладати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китайську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поезію</a:t>
          </a:r>
          <a:r>
            <a:rPr lang="ru-RU" sz="2300" kern="1200" dirty="0" smtClean="0"/>
            <a:t>, не </a:t>
          </a:r>
          <a:r>
            <a:rPr lang="ru-RU" sz="2300" kern="1200" dirty="0" err="1" smtClean="0"/>
            <a:t>знаючи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китайської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мови</a:t>
          </a:r>
          <a:endParaRPr lang="ru-RU" sz="2300" kern="1200" dirty="0"/>
        </a:p>
      </dsp:txBody>
      <dsp:txXfrm>
        <a:off x="3303384" y="2821701"/>
        <a:ext cx="3002376" cy="180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41227-13E1-413B-9356-F2D0A6A99879}">
      <dsp:nvSpPr>
        <dsp:cNvPr id="0" name=""/>
        <dsp:cNvSpPr/>
      </dsp:nvSpPr>
      <dsp:spPr>
        <a:xfrm>
          <a:off x="0" y="0"/>
          <a:ext cx="6096000" cy="752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Літературні тексти (літературний переклад)</a:t>
          </a:r>
          <a:endParaRPr lang="ru-RU" sz="2100" kern="1200" dirty="0"/>
        </a:p>
      </dsp:txBody>
      <dsp:txXfrm>
        <a:off x="1294407" y="0"/>
        <a:ext cx="4801592" cy="752078"/>
      </dsp:txXfrm>
    </dsp:sp>
    <dsp:sp modelId="{DBDFEEE3-D674-4903-BEFA-149B5D161952}">
      <dsp:nvSpPr>
        <dsp:cNvPr id="0" name=""/>
        <dsp:cNvSpPr/>
      </dsp:nvSpPr>
      <dsp:spPr>
        <a:xfrm>
          <a:off x="75207" y="75207"/>
          <a:ext cx="1219200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D6EF1-4EBB-4822-A976-7D7D15F337F3}">
      <dsp:nvSpPr>
        <dsp:cNvPr id="0" name=""/>
        <dsp:cNvSpPr/>
      </dsp:nvSpPr>
      <dsp:spPr>
        <a:xfrm>
          <a:off x="0" y="827285"/>
          <a:ext cx="6096000" cy="752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Фільми, реклама</a:t>
          </a:r>
          <a:endParaRPr lang="ru-RU" sz="2100" kern="1200" dirty="0"/>
        </a:p>
      </dsp:txBody>
      <dsp:txXfrm>
        <a:off x="1294407" y="827285"/>
        <a:ext cx="4801592" cy="752078"/>
      </dsp:txXfrm>
    </dsp:sp>
    <dsp:sp modelId="{5C662D66-8BBA-4D38-9D4B-DB4520342BDE}">
      <dsp:nvSpPr>
        <dsp:cNvPr id="0" name=""/>
        <dsp:cNvSpPr/>
      </dsp:nvSpPr>
      <dsp:spPr>
        <a:xfrm>
          <a:off x="75207" y="902493"/>
          <a:ext cx="1219200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43363-4A11-4219-AEB9-0584BBB5DEEA}">
      <dsp:nvSpPr>
        <dsp:cNvPr id="0" name=""/>
        <dsp:cNvSpPr/>
      </dsp:nvSpPr>
      <dsp:spPr>
        <a:xfrm>
          <a:off x="0" y="1654571"/>
          <a:ext cx="6096000" cy="752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Відеоігри</a:t>
          </a:r>
          <a:endParaRPr lang="ru-RU" sz="2100" kern="1200" dirty="0"/>
        </a:p>
      </dsp:txBody>
      <dsp:txXfrm>
        <a:off x="1294407" y="1654571"/>
        <a:ext cx="4801592" cy="752078"/>
      </dsp:txXfrm>
    </dsp:sp>
    <dsp:sp modelId="{AD594215-2C34-46BF-A068-DC2A3FE584DF}">
      <dsp:nvSpPr>
        <dsp:cNvPr id="0" name=""/>
        <dsp:cNvSpPr/>
      </dsp:nvSpPr>
      <dsp:spPr>
        <a:xfrm>
          <a:off x="75207" y="1729779"/>
          <a:ext cx="1219200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CEA1F-1E64-4AF2-8AEF-E8C40E26028C}">
      <dsp:nvSpPr>
        <dsp:cNvPr id="0" name=""/>
        <dsp:cNvSpPr/>
      </dsp:nvSpPr>
      <dsp:spPr>
        <a:xfrm>
          <a:off x="0" y="2481857"/>
          <a:ext cx="6096000" cy="752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Комікси</a:t>
          </a:r>
          <a:endParaRPr lang="ru-RU" sz="2100" kern="1200" dirty="0"/>
        </a:p>
      </dsp:txBody>
      <dsp:txXfrm>
        <a:off x="1294407" y="2481857"/>
        <a:ext cx="4801592" cy="752078"/>
      </dsp:txXfrm>
    </dsp:sp>
    <dsp:sp modelId="{97183DF2-2E8C-4965-AD9A-BD4914AC6C12}">
      <dsp:nvSpPr>
        <dsp:cNvPr id="0" name=""/>
        <dsp:cNvSpPr/>
      </dsp:nvSpPr>
      <dsp:spPr>
        <a:xfrm>
          <a:off x="75207" y="2557065"/>
          <a:ext cx="1219200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88CF7-61D6-4EDA-B20D-45B06DCC1EC7}">
      <dsp:nvSpPr>
        <dsp:cNvPr id="0" name=""/>
        <dsp:cNvSpPr/>
      </dsp:nvSpPr>
      <dsp:spPr>
        <a:xfrm>
          <a:off x="0" y="3309143"/>
          <a:ext cx="6096000" cy="752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Публіцистика</a:t>
          </a:r>
          <a:endParaRPr lang="ru-RU" sz="2100" kern="1200" dirty="0"/>
        </a:p>
      </dsp:txBody>
      <dsp:txXfrm>
        <a:off x="1294407" y="3309143"/>
        <a:ext cx="4801592" cy="752078"/>
      </dsp:txXfrm>
    </dsp:sp>
    <dsp:sp modelId="{A29D87EC-B8A5-4419-968C-0972E49421C2}">
      <dsp:nvSpPr>
        <dsp:cNvPr id="0" name=""/>
        <dsp:cNvSpPr/>
      </dsp:nvSpPr>
      <dsp:spPr>
        <a:xfrm>
          <a:off x="75207" y="3384351"/>
          <a:ext cx="1219200" cy="601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61A7D-2201-4CF0-8F5A-898C94DCD5C3}">
      <dsp:nvSpPr>
        <dsp:cNvPr id="0" name=""/>
        <dsp:cNvSpPr/>
      </dsp:nvSpPr>
      <dsp:spPr>
        <a:xfrm>
          <a:off x="0" y="0"/>
          <a:ext cx="5042711" cy="14530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Слова з різних сфер життя, з різних стилів 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59" y="42559"/>
        <a:ext cx="3474742" cy="1367945"/>
      </dsp:txXfrm>
    </dsp:sp>
    <dsp:sp modelId="{D9F8DE17-EA25-40FE-AE42-5EDDD4825888}">
      <dsp:nvSpPr>
        <dsp:cNvPr id="0" name=""/>
        <dsp:cNvSpPr/>
      </dsp:nvSpPr>
      <dsp:spPr>
        <a:xfrm>
          <a:off x="444945" y="1695240"/>
          <a:ext cx="5042711" cy="14530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Перекладач вносить в переклад «частину себе»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504" y="1737799"/>
        <a:ext cx="3568157" cy="1367945"/>
      </dsp:txXfrm>
    </dsp:sp>
    <dsp:sp modelId="{0BAD5D9F-6185-4B7E-AF61-D0AA12973C5A}">
      <dsp:nvSpPr>
        <dsp:cNvPr id="0" name=""/>
        <dsp:cNvSpPr/>
      </dsp:nvSpPr>
      <dsp:spPr>
        <a:xfrm>
          <a:off x="861600" y="3390480"/>
          <a:ext cx="5042711" cy="14530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Має передавати емоції, підтекст та переносний смисл  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4159" y="3433039"/>
        <a:ext cx="3568157" cy="1367945"/>
      </dsp:txXfrm>
    </dsp:sp>
    <dsp:sp modelId="{EB0E2C6B-2558-4A0D-A03B-3FB263A44B45}">
      <dsp:nvSpPr>
        <dsp:cNvPr id="0" name=""/>
        <dsp:cNvSpPr/>
      </dsp:nvSpPr>
      <dsp:spPr>
        <a:xfrm>
          <a:off x="4098220" y="1101906"/>
          <a:ext cx="944491" cy="94449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310730" y="1101906"/>
        <a:ext cx="519471" cy="710729"/>
      </dsp:txXfrm>
    </dsp:sp>
    <dsp:sp modelId="{BDB066E9-4EA7-4E70-A09A-0369DBA3C218}">
      <dsp:nvSpPr>
        <dsp:cNvPr id="0" name=""/>
        <dsp:cNvSpPr/>
      </dsp:nvSpPr>
      <dsp:spPr>
        <a:xfrm>
          <a:off x="4543165" y="2787459"/>
          <a:ext cx="944491" cy="94449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755675" y="2787459"/>
        <a:ext cx="519471" cy="710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54A53-A692-4AC0-9AD9-91472FBB4A78}">
      <dsp:nvSpPr>
        <dsp:cNvPr id="0" name=""/>
        <dsp:cNvSpPr/>
      </dsp:nvSpPr>
      <dsp:spPr>
        <a:xfrm>
          <a:off x="0" y="413644"/>
          <a:ext cx="4920792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D4445-A4F1-4091-986E-028174363B42}">
      <dsp:nvSpPr>
        <dsp:cNvPr id="0" name=""/>
        <dsp:cNvSpPr/>
      </dsp:nvSpPr>
      <dsp:spPr>
        <a:xfrm>
          <a:off x="246039" y="59404"/>
          <a:ext cx="344455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196" tIns="0" rIns="1301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ЕМОЦІЇ</a:t>
          </a:r>
          <a:endParaRPr lang="ru-RU" sz="2400" kern="1200" dirty="0"/>
        </a:p>
      </dsp:txBody>
      <dsp:txXfrm>
        <a:off x="280624" y="93989"/>
        <a:ext cx="3375384" cy="639310"/>
      </dsp:txXfrm>
    </dsp:sp>
    <dsp:sp modelId="{FB7A528E-97B7-443A-98D8-2454B01B3738}">
      <dsp:nvSpPr>
        <dsp:cNvPr id="0" name=""/>
        <dsp:cNvSpPr/>
      </dsp:nvSpPr>
      <dsp:spPr>
        <a:xfrm>
          <a:off x="0" y="1502284"/>
          <a:ext cx="4920792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E9703-3FF4-4F04-8C5F-9D42676B69A1}">
      <dsp:nvSpPr>
        <dsp:cNvPr id="0" name=""/>
        <dsp:cNvSpPr/>
      </dsp:nvSpPr>
      <dsp:spPr>
        <a:xfrm>
          <a:off x="246039" y="1148044"/>
          <a:ext cx="344455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196" tIns="0" rIns="1301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ХУДОЖНІ ОБРАЗИ</a:t>
          </a:r>
          <a:endParaRPr lang="ru-RU" sz="2400" kern="1200" dirty="0"/>
        </a:p>
      </dsp:txBody>
      <dsp:txXfrm>
        <a:off x="280624" y="1182629"/>
        <a:ext cx="3375384" cy="639310"/>
      </dsp:txXfrm>
    </dsp:sp>
    <dsp:sp modelId="{F3084551-30CE-4093-9226-311894E79BD5}">
      <dsp:nvSpPr>
        <dsp:cNvPr id="0" name=""/>
        <dsp:cNvSpPr/>
      </dsp:nvSpPr>
      <dsp:spPr>
        <a:xfrm>
          <a:off x="0" y="2590924"/>
          <a:ext cx="4920792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18C14-98B1-49B2-B8FE-DB7B819A4346}">
      <dsp:nvSpPr>
        <dsp:cNvPr id="0" name=""/>
        <dsp:cNvSpPr/>
      </dsp:nvSpPr>
      <dsp:spPr>
        <a:xfrm>
          <a:off x="246039" y="2236684"/>
          <a:ext cx="344455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196" tIns="0" rIns="1301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ПІДТЕКСТ</a:t>
          </a:r>
          <a:endParaRPr lang="ru-RU" sz="2400" kern="1200" dirty="0"/>
        </a:p>
      </dsp:txBody>
      <dsp:txXfrm>
        <a:off x="280624" y="2271269"/>
        <a:ext cx="3375384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2565C-52DC-4A87-AE6E-AEC609ACAC59}">
      <dsp:nvSpPr>
        <dsp:cNvPr id="0" name=""/>
        <dsp:cNvSpPr/>
      </dsp:nvSpPr>
      <dsp:spPr>
        <a:xfrm>
          <a:off x="3945345" y="3609"/>
          <a:ext cx="1064773" cy="69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smtClean="0"/>
            <a:t>My Memory Translation </a:t>
          </a:r>
          <a:endParaRPr lang="ru-RU" sz="1200" kern="1200"/>
        </a:p>
      </dsp:txBody>
      <dsp:txXfrm>
        <a:off x="3979131" y="37395"/>
        <a:ext cx="997201" cy="624530"/>
      </dsp:txXfrm>
    </dsp:sp>
    <dsp:sp modelId="{DF6BFECA-D8BB-4639-877E-DC02D725707D}">
      <dsp:nvSpPr>
        <dsp:cNvPr id="0" name=""/>
        <dsp:cNvSpPr/>
      </dsp:nvSpPr>
      <dsp:spPr>
        <a:xfrm>
          <a:off x="2077123" y="349661"/>
          <a:ext cx="4801216" cy="4801216"/>
        </a:xfrm>
        <a:custGeom>
          <a:avLst/>
          <a:gdLst/>
          <a:ahLst/>
          <a:cxnLst/>
          <a:rect l="0" t="0" r="0" b="0"/>
          <a:pathLst>
            <a:path>
              <a:moveTo>
                <a:pt x="2940653" y="61533"/>
              </a:moveTo>
              <a:arcTo wR="2400608" hR="2400608" stAng="16980038" swAng="110778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BBC48-132D-4BFD-9FAD-FE8E63ACFC40}">
      <dsp:nvSpPr>
        <dsp:cNvPr id="0" name=""/>
        <dsp:cNvSpPr/>
      </dsp:nvSpPr>
      <dsp:spPr>
        <a:xfrm>
          <a:off x="5642831" y="706731"/>
          <a:ext cx="1064773" cy="69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smtClean="0"/>
            <a:t>Trados Studio </a:t>
          </a:r>
          <a:endParaRPr lang="ru-RU" sz="1200" kern="1200"/>
        </a:p>
      </dsp:txBody>
      <dsp:txXfrm>
        <a:off x="5676617" y="740517"/>
        <a:ext cx="997201" cy="624530"/>
      </dsp:txXfrm>
    </dsp:sp>
    <dsp:sp modelId="{BAD43A09-DA07-4CD7-AC6A-AB124F04ADEA}">
      <dsp:nvSpPr>
        <dsp:cNvPr id="0" name=""/>
        <dsp:cNvSpPr/>
      </dsp:nvSpPr>
      <dsp:spPr>
        <a:xfrm>
          <a:off x="2077123" y="349661"/>
          <a:ext cx="4801216" cy="4801216"/>
        </a:xfrm>
        <a:custGeom>
          <a:avLst/>
          <a:gdLst/>
          <a:ahLst/>
          <a:cxnLst/>
          <a:rect l="0" t="0" r="0" b="0"/>
          <a:pathLst>
            <a:path>
              <a:moveTo>
                <a:pt x="4390734" y="1058103"/>
              </a:moveTo>
              <a:arcTo wR="2400608" hR="2400608" stAng="19559825" swAng="152743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4F708-6C95-419E-B96B-9CC38C8503E5}">
      <dsp:nvSpPr>
        <dsp:cNvPr id="0" name=""/>
        <dsp:cNvSpPr/>
      </dsp:nvSpPr>
      <dsp:spPr>
        <a:xfrm>
          <a:off x="6345953" y="2404218"/>
          <a:ext cx="1064773" cy="69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smtClean="0"/>
            <a:t>ChatGPT</a:t>
          </a:r>
          <a:endParaRPr lang="ru-RU" sz="1200" kern="1200"/>
        </a:p>
      </dsp:txBody>
      <dsp:txXfrm>
        <a:off x="6379739" y="2438004"/>
        <a:ext cx="997201" cy="624530"/>
      </dsp:txXfrm>
    </dsp:sp>
    <dsp:sp modelId="{1B16048C-67B7-438B-B784-1114D770881F}">
      <dsp:nvSpPr>
        <dsp:cNvPr id="0" name=""/>
        <dsp:cNvSpPr/>
      </dsp:nvSpPr>
      <dsp:spPr>
        <a:xfrm>
          <a:off x="2077123" y="349661"/>
          <a:ext cx="4801216" cy="4801216"/>
        </a:xfrm>
        <a:custGeom>
          <a:avLst/>
          <a:gdLst/>
          <a:ahLst/>
          <a:cxnLst/>
          <a:rect l="0" t="0" r="0" b="0"/>
          <a:pathLst>
            <a:path>
              <a:moveTo>
                <a:pt x="4774564" y="2757332"/>
              </a:moveTo>
              <a:arcTo wR="2400608" hR="2400608" stAng="512739" swAng="152743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BE9A2-9E19-4E33-89A0-34DF881CD5C9}">
      <dsp:nvSpPr>
        <dsp:cNvPr id="0" name=""/>
        <dsp:cNvSpPr/>
      </dsp:nvSpPr>
      <dsp:spPr>
        <a:xfrm>
          <a:off x="5642831" y="4101704"/>
          <a:ext cx="1064773" cy="69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smtClean="0"/>
            <a:t>LanguageTool</a:t>
          </a:r>
          <a:endParaRPr lang="ru-RU" sz="1200" kern="1200"/>
        </a:p>
      </dsp:txBody>
      <dsp:txXfrm>
        <a:off x="5676617" y="4135490"/>
        <a:ext cx="997201" cy="624530"/>
      </dsp:txXfrm>
    </dsp:sp>
    <dsp:sp modelId="{CEF0FC63-77DD-4E02-87EE-FA6ED8771900}">
      <dsp:nvSpPr>
        <dsp:cNvPr id="0" name=""/>
        <dsp:cNvSpPr/>
      </dsp:nvSpPr>
      <dsp:spPr>
        <a:xfrm>
          <a:off x="2077123" y="349661"/>
          <a:ext cx="4801216" cy="4801216"/>
        </a:xfrm>
        <a:custGeom>
          <a:avLst/>
          <a:gdLst/>
          <a:ahLst/>
          <a:cxnLst/>
          <a:rect l="0" t="0" r="0" b="0"/>
          <a:pathLst>
            <a:path>
              <a:moveTo>
                <a:pt x="3653624" y="4448258"/>
              </a:moveTo>
              <a:arcTo wR="2400608" hR="2400608" stAng="3512180" swAng="110778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CF620-F9E9-4A67-A35B-3E265CF5CA1A}">
      <dsp:nvSpPr>
        <dsp:cNvPr id="0" name=""/>
        <dsp:cNvSpPr/>
      </dsp:nvSpPr>
      <dsp:spPr>
        <a:xfrm>
          <a:off x="3945345" y="4804826"/>
          <a:ext cx="1064773" cy="69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smtClean="0"/>
            <a:t>Grammarly</a:t>
          </a:r>
          <a:endParaRPr lang="ru-RU" sz="1200" kern="1200"/>
        </a:p>
      </dsp:txBody>
      <dsp:txXfrm>
        <a:off x="3979131" y="4838612"/>
        <a:ext cx="997201" cy="624530"/>
      </dsp:txXfrm>
    </dsp:sp>
    <dsp:sp modelId="{5F3CADD1-4885-44B8-A9A0-C0EB0BD587BD}">
      <dsp:nvSpPr>
        <dsp:cNvPr id="0" name=""/>
        <dsp:cNvSpPr/>
      </dsp:nvSpPr>
      <dsp:spPr>
        <a:xfrm>
          <a:off x="2077123" y="349661"/>
          <a:ext cx="4801216" cy="4801216"/>
        </a:xfrm>
        <a:custGeom>
          <a:avLst/>
          <a:gdLst/>
          <a:ahLst/>
          <a:cxnLst/>
          <a:rect l="0" t="0" r="0" b="0"/>
          <a:pathLst>
            <a:path>
              <a:moveTo>
                <a:pt x="1860562" y="4739683"/>
              </a:moveTo>
              <a:arcTo wR="2400608" hR="2400608" stAng="6180038" swAng="110778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FCDCC-1210-417B-95AA-82665325E67B}">
      <dsp:nvSpPr>
        <dsp:cNvPr id="0" name=""/>
        <dsp:cNvSpPr/>
      </dsp:nvSpPr>
      <dsp:spPr>
        <a:xfrm>
          <a:off x="2247858" y="4101704"/>
          <a:ext cx="1064773" cy="69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smtClean="0"/>
            <a:t>Google Translate</a:t>
          </a:r>
          <a:endParaRPr lang="ru-RU" sz="1200" kern="1200"/>
        </a:p>
      </dsp:txBody>
      <dsp:txXfrm>
        <a:off x="2281644" y="4135490"/>
        <a:ext cx="997201" cy="624530"/>
      </dsp:txXfrm>
    </dsp:sp>
    <dsp:sp modelId="{EE2E2105-C1AF-4DD4-92BB-2EEAD039B146}">
      <dsp:nvSpPr>
        <dsp:cNvPr id="0" name=""/>
        <dsp:cNvSpPr/>
      </dsp:nvSpPr>
      <dsp:spPr>
        <a:xfrm>
          <a:off x="2077123" y="349661"/>
          <a:ext cx="4801216" cy="4801216"/>
        </a:xfrm>
        <a:custGeom>
          <a:avLst/>
          <a:gdLst/>
          <a:ahLst/>
          <a:cxnLst/>
          <a:rect l="0" t="0" r="0" b="0"/>
          <a:pathLst>
            <a:path>
              <a:moveTo>
                <a:pt x="410482" y="3743112"/>
              </a:moveTo>
              <a:arcTo wR="2400608" hR="2400608" stAng="8759825" swAng="152743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745EC-53CE-4371-A328-7AA9D9C0E348}">
      <dsp:nvSpPr>
        <dsp:cNvPr id="0" name=""/>
        <dsp:cNvSpPr/>
      </dsp:nvSpPr>
      <dsp:spPr>
        <a:xfrm>
          <a:off x="1544737" y="2404218"/>
          <a:ext cx="1064773" cy="69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smtClean="0"/>
            <a:t>PROMT Online Translator</a:t>
          </a:r>
          <a:endParaRPr lang="ru-RU" sz="1200" kern="1200"/>
        </a:p>
      </dsp:txBody>
      <dsp:txXfrm>
        <a:off x="1578523" y="2438004"/>
        <a:ext cx="997201" cy="624530"/>
      </dsp:txXfrm>
    </dsp:sp>
    <dsp:sp modelId="{C42B1C5F-34C9-4FF4-89D0-D638BA9EE587}">
      <dsp:nvSpPr>
        <dsp:cNvPr id="0" name=""/>
        <dsp:cNvSpPr/>
      </dsp:nvSpPr>
      <dsp:spPr>
        <a:xfrm>
          <a:off x="2077123" y="349661"/>
          <a:ext cx="4801216" cy="4801216"/>
        </a:xfrm>
        <a:custGeom>
          <a:avLst/>
          <a:gdLst/>
          <a:ahLst/>
          <a:cxnLst/>
          <a:rect l="0" t="0" r="0" b="0"/>
          <a:pathLst>
            <a:path>
              <a:moveTo>
                <a:pt x="26652" y="2043884"/>
              </a:moveTo>
              <a:arcTo wR="2400608" hR="2400608" stAng="11312739" swAng="152743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8FEB1-802E-4B63-B9A2-19D7BE2E2A3C}">
      <dsp:nvSpPr>
        <dsp:cNvPr id="0" name=""/>
        <dsp:cNvSpPr/>
      </dsp:nvSpPr>
      <dsp:spPr>
        <a:xfrm>
          <a:off x="2247858" y="706731"/>
          <a:ext cx="1064773" cy="69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smtClean="0"/>
            <a:t>Babylon Translator</a:t>
          </a:r>
          <a:endParaRPr lang="ru-RU" sz="1200" kern="1200"/>
        </a:p>
      </dsp:txBody>
      <dsp:txXfrm>
        <a:off x="2281644" y="740517"/>
        <a:ext cx="997201" cy="624530"/>
      </dsp:txXfrm>
    </dsp:sp>
    <dsp:sp modelId="{776B594C-7AC6-4E3D-BE49-92229C7E84CA}">
      <dsp:nvSpPr>
        <dsp:cNvPr id="0" name=""/>
        <dsp:cNvSpPr/>
      </dsp:nvSpPr>
      <dsp:spPr>
        <a:xfrm>
          <a:off x="2077123" y="349661"/>
          <a:ext cx="4801216" cy="4801216"/>
        </a:xfrm>
        <a:custGeom>
          <a:avLst/>
          <a:gdLst/>
          <a:ahLst/>
          <a:cxnLst/>
          <a:rect l="0" t="0" r="0" b="0"/>
          <a:pathLst>
            <a:path>
              <a:moveTo>
                <a:pt x="1147591" y="352958"/>
              </a:moveTo>
              <a:arcTo wR="2400608" hR="2400608" stAng="14312180" swAng="110778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FF64C-E9BB-4B7B-B08D-FFE830674791}">
      <dsp:nvSpPr>
        <dsp:cNvPr id="0" name=""/>
        <dsp:cNvSpPr/>
      </dsp:nvSpPr>
      <dsp:spPr>
        <a:xfrm>
          <a:off x="431511" y="0"/>
          <a:ext cx="4890469" cy="34530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6176F-4FA6-4D82-A161-03FF7C8DDC4D}">
      <dsp:nvSpPr>
        <dsp:cNvPr id="0" name=""/>
        <dsp:cNvSpPr/>
      </dsp:nvSpPr>
      <dsp:spPr>
        <a:xfrm>
          <a:off x="194966" y="1035927"/>
          <a:ext cx="1726047" cy="1381236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Що</a:t>
          </a:r>
          <a:r>
            <a:rPr lang="ru-RU" sz="1500" kern="1200" dirty="0" smtClean="0"/>
            <a:t> </a:t>
          </a:r>
          <a:r>
            <a:rPr lang="uk-UA" sz="1500" kern="1200" dirty="0" smtClean="0"/>
            <a:t>хотів сказати автор?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(є лише одне правильне розуміння)</a:t>
          </a:r>
          <a:endParaRPr lang="ru-RU" sz="1500" kern="1200" dirty="0"/>
        </a:p>
      </dsp:txBody>
      <dsp:txXfrm>
        <a:off x="262392" y="1103353"/>
        <a:ext cx="1591195" cy="1246384"/>
      </dsp:txXfrm>
    </dsp:sp>
    <dsp:sp modelId="{2148E07C-F4E0-4ACE-8743-4BC7CF49E25E}">
      <dsp:nvSpPr>
        <dsp:cNvPr id="0" name=""/>
        <dsp:cNvSpPr/>
      </dsp:nvSpPr>
      <dsp:spPr>
        <a:xfrm>
          <a:off x="2013722" y="1035927"/>
          <a:ext cx="1726047" cy="1381236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Що говорить цей текст мені?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(скільки людей – скільки тлумачень)</a:t>
          </a:r>
          <a:endParaRPr lang="ru-RU" sz="1500" kern="1200" dirty="0"/>
        </a:p>
      </dsp:txBody>
      <dsp:txXfrm>
        <a:off x="2081148" y="1103353"/>
        <a:ext cx="1591195" cy="1246384"/>
      </dsp:txXfrm>
    </dsp:sp>
    <dsp:sp modelId="{71E9AD7B-AE7D-4B22-80BD-2C8AD12601AE}">
      <dsp:nvSpPr>
        <dsp:cNvPr id="0" name=""/>
        <dsp:cNvSpPr/>
      </dsp:nvSpPr>
      <dsp:spPr>
        <a:xfrm>
          <a:off x="3832478" y="1035927"/>
          <a:ext cx="1726047" cy="1381236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Яка різниця, що хотів сказати автор? Головне – як це розумію Я</a:t>
          </a:r>
          <a:endParaRPr lang="ru-RU" sz="1500" kern="1200" dirty="0"/>
        </a:p>
      </dsp:txBody>
      <dsp:txXfrm>
        <a:off x="3899904" y="1103353"/>
        <a:ext cx="1591195" cy="1246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6/27/2025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Специфіка художнього </a:t>
            </a: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перекладу</a:t>
            </a:r>
            <a:endParaRPr lang="uk-UA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32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1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.	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Види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перекладу та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головні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відмінності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художнього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перекладу.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2.	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Художній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переклад та ШІ.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3.	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Художній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переклад та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інтерпретація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.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4.	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Перекладач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художніх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текстів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: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компетентності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специфіка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діяльності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.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80" y="1385740"/>
            <a:ext cx="1869334" cy="9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328" y="1649691"/>
            <a:ext cx="8257880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роз'яснення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89865177"/>
              </p:ext>
            </p:extLst>
          </p:nvPr>
        </p:nvGraphicFramePr>
        <p:xfrm>
          <a:off x="1618268" y="3195686"/>
          <a:ext cx="5753493" cy="345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7990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6" y="1703993"/>
            <a:ext cx="2457303" cy="238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9637" y="2215299"/>
            <a:ext cx="20963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82" y="1812270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42" y="4355445"/>
            <a:ext cx="19240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83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511" y="1687398"/>
            <a:ext cx="83992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 МАЄ БУТИ ФАХОВИМ ІНТЕРПРЕТАТОРОМ, ЗНАТИ, ЯК ТВОРЯТЬСЯ ОБРАЗИ У ТВОРІ (РОЗУМІТИ ПЕРЕНОСНИЙ СМИСЛ, ВМІТИ ДЕКОДУВАТИ ПІДТЕКСТ ТОЩО). ПЕРЕКЛАДАЧ МАЄ ПРАГНУТИ МАКСИМАЛЬНО ЗРОЗУМІТИ АВТОРА, ПОДИВИТИСЯ НА СВІТ ЙОГО ОЧИМА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(наскільки це можливо, звичайно)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3" y="4492625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139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 – тінь, яка має голос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6" y="3249973"/>
            <a:ext cx="3700463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1262399" y="1828801"/>
            <a:ext cx="2678006" cy="161188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 ГОЛОС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1302" y="2274838"/>
            <a:ext cx="3195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 -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культурам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одною,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дали нам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ми, з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живемо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Остер (1947),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714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023" y="1715678"/>
            <a:ext cx="62169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Думати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бути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перекладачем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знаєте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одно,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фортепіано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маєте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руки». 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(мер м.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Вестмаунд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Канада).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77" y="4787865"/>
            <a:ext cx="3345131" cy="192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11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728" y="1492119"/>
            <a:ext cx="396875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266" y="1847654"/>
            <a:ext cx="33370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err="1" smtClean="0">
                <a:latin typeface="Arial Nova" panose="020B0504020202020204" pitchFamily="34" charset="0"/>
              </a:rPr>
              <a:t>Більбо</a:t>
            </a:r>
            <a:r>
              <a:rPr lang="ru-RU" sz="3200" i="1" dirty="0" smtClean="0">
                <a:latin typeface="Arial Nova" panose="020B0504020202020204" pitchFamily="34" charset="0"/>
              </a:rPr>
              <a:t> ТОРБЕНС,</a:t>
            </a:r>
          </a:p>
          <a:p>
            <a:pPr algn="ctr"/>
            <a:r>
              <a:rPr lang="uk-UA" sz="3200" i="1" dirty="0" smtClean="0">
                <a:latin typeface="Arial Nova" panose="020B0504020202020204" pitchFamily="34" charset="0"/>
              </a:rPr>
              <a:t>«мілорд» </a:t>
            </a:r>
            <a:r>
              <a:rPr lang="uk-UA" sz="3200" i="1" dirty="0" err="1" smtClean="0">
                <a:latin typeface="Arial Nova" panose="020B0504020202020204" pitchFamily="34" charset="0"/>
              </a:rPr>
              <a:t>Кхал</a:t>
            </a:r>
            <a:r>
              <a:rPr lang="uk-UA" sz="3200" i="1" dirty="0" smtClean="0">
                <a:latin typeface="Arial Nova" panose="020B0504020202020204" pitchFamily="34" charset="0"/>
              </a:rPr>
              <a:t> </a:t>
            </a:r>
            <a:r>
              <a:rPr lang="uk-UA" sz="3200" i="1" dirty="0" err="1" smtClean="0">
                <a:latin typeface="Arial Nova" panose="020B0504020202020204" pitchFamily="34" charset="0"/>
              </a:rPr>
              <a:t>Дрого</a:t>
            </a:r>
            <a:r>
              <a:rPr lang="uk-UA" sz="3200" i="1" dirty="0" smtClean="0">
                <a:latin typeface="Arial Nova" panose="020B0504020202020204" pitchFamily="34" charset="0"/>
              </a:rPr>
              <a:t> та гуцул </a:t>
            </a:r>
            <a:r>
              <a:rPr lang="uk-UA" sz="3200" i="1" dirty="0" err="1" smtClean="0">
                <a:latin typeface="Arial Nova" panose="020B0504020202020204" pitchFamily="34" charset="0"/>
              </a:rPr>
              <a:t>Хеггрід</a:t>
            </a:r>
            <a:r>
              <a:rPr lang="uk-UA" sz="3200" i="1" dirty="0" smtClean="0">
                <a:latin typeface="Arial Nova" panose="020B0504020202020204" pitchFamily="34" charset="0"/>
              </a:rPr>
              <a:t>: </a:t>
            </a:r>
          </a:p>
          <a:p>
            <a:pPr algn="ctr"/>
            <a:r>
              <a:rPr lang="uk-UA" sz="3200" i="1" dirty="0" smtClean="0">
                <a:latin typeface="Arial Nova" panose="020B0504020202020204" pitchFamily="34" charset="0"/>
              </a:rPr>
              <a:t>чи таке можливо?</a:t>
            </a:r>
          </a:p>
          <a:p>
            <a:pPr algn="ctr"/>
            <a:r>
              <a:rPr lang="uk-UA" sz="3200" i="1" dirty="0" smtClean="0">
                <a:latin typeface="Arial Nova" panose="020B0504020202020204" pitchFamily="34" charset="0"/>
              </a:rPr>
              <a:t>Спитаємо у перекладачів)</a:t>
            </a:r>
            <a:endParaRPr lang="ru-RU" sz="3200" i="1" dirty="0" smtClean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35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64313600"/>
              </p:ext>
            </p:extLst>
          </p:nvPr>
        </p:nvGraphicFramePr>
        <p:xfrm>
          <a:off x="914401" y="1396999"/>
          <a:ext cx="6306531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17" y="1372025"/>
            <a:ext cx="1848583" cy="9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6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1" y="3987560"/>
            <a:ext cx="20002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489435" y="1661152"/>
            <a:ext cx="3299381" cy="164968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1030" y="1661152"/>
            <a:ext cx="1970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err="1" smtClean="0"/>
              <a:t>Художній</a:t>
            </a:r>
            <a:r>
              <a:rPr lang="ru-RU" sz="1600" dirty="0" smtClean="0"/>
              <a:t> переклад </a:t>
            </a:r>
            <a:r>
              <a:rPr lang="ru-RU" sz="1600" dirty="0"/>
              <a:t>–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, але </a:t>
            </a:r>
            <a:r>
              <a:rPr lang="ru-RU" sz="1600" dirty="0" err="1"/>
              <a:t>мистецтво</a:t>
            </a:r>
            <a:r>
              <a:rPr lang="ru-RU" sz="1600" dirty="0"/>
              <a:t>, яке </a:t>
            </a:r>
            <a:r>
              <a:rPr lang="ru-RU" sz="1600" dirty="0" err="1"/>
              <a:t>засноване</a:t>
            </a:r>
            <a:r>
              <a:rPr lang="ru-RU" sz="1600" dirty="0"/>
              <a:t> на </a:t>
            </a:r>
            <a:r>
              <a:rPr lang="ru-RU" sz="1600" dirty="0" err="1"/>
              <a:t>науці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10" y="4332984"/>
            <a:ext cx="2286000" cy="23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5472850" y="1588305"/>
            <a:ext cx="3139126" cy="239925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31497" y="1800519"/>
            <a:ext cx="25369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При </a:t>
            </a:r>
            <a:r>
              <a:rPr lang="ru-RU" sz="1600" dirty="0" err="1"/>
              <a:t>перекладі</a:t>
            </a:r>
            <a:r>
              <a:rPr lang="ru-RU" sz="1600" dirty="0"/>
              <a:t> </a:t>
            </a:r>
            <a:r>
              <a:rPr lang="ru-RU" sz="1600" dirty="0" err="1"/>
              <a:t>недостатньо</a:t>
            </a:r>
            <a:r>
              <a:rPr lang="ru-RU" sz="1600" dirty="0"/>
              <a:t> </a:t>
            </a:r>
            <a:r>
              <a:rPr lang="ru-RU" sz="1600" dirty="0" err="1"/>
              <a:t>зрозуміти</a:t>
            </a:r>
            <a:r>
              <a:rPr lang="ru-RU" sz="1600" dirty="0"/>
              <a:t> самому, </a:t>
            </a:r>
            <a:r>
              <a:rPr lang="ru-RU" sz="1600" dirty="0" err="1"/>
              <a:t>потрібно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зрозуміли</a:t>
            </a:r>
            <a:r>
              <a:rPr lang="ru-RU" sz="1600" dirty="0"/>
              <a:t> </a:t>
            </a:r>
            <a:r>
              <a:rPr lang="ru-RU" sz="1600" dirty="0" err="1"/>
              <a:t>інші</a:t>
            </a:r>
            <a:r>
              <a:rPr lang="ru-RU" sz="1600" dirty="0"/>
              <a:t>. За </a:t>
            </a:r>
            <a:r>
              <a:rPr lang="ru-RU" sz="1600" dirty="0" err="1"/>
              <a:t>визначенням</a:t>
            </a:r>
            <a:r>
              <a:rPr lang="ru-RU" sz="1600" dirty="0"/>
              <a:t>, переклад </a:t>
            </a:r>
            <a:r>
              <a:rPr lang="ru-RU" sz="1600" dirty="0" err="1"/>
              <a:t>складається</a:t>
            </a:r>
            <a:r>
              <a:rPr lang="ru-RU" sz="1600" dirty="0"/>
              <a:t> з </a:t>
            </a:r>
            <a:r>
              <a:rPr lang="ru-RU" sz="1600" dirty="0" err="1"/>
              <a:t>двох</a:t>
            </a:r>
            <a:r>
              <a:rPr lang="ru-RU" sz="1600" dirty="0"/>
              <a:t> </a:t>
            </a:r>
            <a:r>
              <a:rPr lang="ru-RU" sz="1600" dirty="0" err="1"/>
              <a:t>частин</a:t>
            </a:r>
            <a:r>
              <a:rPr lang="ru-RU" sz="1600" dirty="0"/>
              <a:t>: </a:t>
            </a:r>
            <a:r>
              <a:rPr lang="ru-RU" sz="1600" dirty="0" err="1"/>
              <a:t>сприйняття</a:t>
            </a:r>
            <a:r>
              <a:rPr lang="ru-RU" sz="1600" dirty="0"/>
              <a:t> </a:t>
            </a:r>
            <a:r>
              <a:rPr lang="ru-RU" sz="1600" dirty="0" err="1"/>
              <a:t>сенсу</a:t>
            </a:r>
            <a:r>
              <a:rPr lang="ru-RU" sz="1600" dirty="0"/>
              <a:t> і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вираження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1829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 переклад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62404337"/>
              </p:ext>
            </p:extLst>
          </p:nvPr>
        </p:nvGraphicFramePr>
        <p:xfrm>
          <a:off x="1495719" y="2122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217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 художнього перекладу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59576400"/>
              </p:ext>
            </p:extLst>
          </p:nvPr>
        </p:nvGraphicFramePr>
        <p:xfrm>
          <a:off x="1687398" y="1397000"/>
          <a:ext cx="5932602" cy="484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" y="5033913"/>
            <a:ext cx="2275590" cy="169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846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24" y="1964013"/>
            <a:ext cx="1850231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60" y="1964013"/>
            <a:ext cx="196453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31" y="1776656"/>
            <a:ext cx="21145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4354" y="3982996"/>
            <a:ext cx="6899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ШІ  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ЛЮДИНА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ШІ НЕ РОЗУМІЄ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53755746"/>
              </p:ext>
            </p:extLst>
          </p:nvPr>
        </p:nvGraphicFramePr>
        <p:xfrm>
          <a:off x="150830" y="2356701"/>
          <a:ext cx="4920792" cy="325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41" y="2705492"/>
            <a:ext cx="3874417" cy="287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20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Переклади вірша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Г.Гейне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ШІ та фахового перекладача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 я,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значить,</a:t>
            </a: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час;</a:t>
            </a: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думки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зайняла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темніє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плине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 вершина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ясніше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зоріє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день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валить.</a:t>
            </a: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Сяйво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золота в косах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блищить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Камінь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руках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золоте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вночі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чудернацьку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мною,</a:t>
            </a: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Сумує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</a:t>
            </a: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сну,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Казка стара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смеркає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Привільний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Рейн затих;</a:t>
            </a: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 на шпилях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красуня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кручі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Упали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блискучі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гребінь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косу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розчісує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919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96817674"/>
              </p:ext>
            </p:extLst>
          </p:nvPr>
        </p:nvGraphicFramePr>
        <p:xfrm>
          <a:off x="65988" y="1357460"/>
          <a:ext cx="8955464" cy="550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97176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874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1299</TotalTime>
  <Words>566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  </vt:lpstr>
      <vt:lpstr>Презентация PowerPoint</vt:lpstr>
      <vt:lpstr>Презентация PowerPoint</vt:lpstr>
      <vt:lpstr>Художній переклад</vt:lpstr>
      <vt:lpstr>Специфіка художнього перекладу</vt:lpstr>
      <vt:lpstr>Презентация PowerPoint</vt:lpstr>
      <vt:lpstr>ШІ НЕ РОЗУМІЄ</vt:lpstr>
      <vt:lpstr>Переклади вірша Г.Гейне ШІ та фахового перекладача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Перекладач – тінь, яка має голос</vt:lpstr>
      <vt:lpstr>Перекладач художніх текстів: компетентності та специфіка діяльності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153</cp:revision>
  <dcterms:created xsi:type="dcterms:W3CDTF">2016-11-18T14:12:19Z</dcterms:created>
  <dcterms:modified xsi:type="dcterms:W3CDTF">2025-06-27T15:28:38Z</dcterms:modified>
</cp:coreProperties>
</file>