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64" r:id="rId12"/>
    <p:sldId id="273" r:id="rId13"/>
    <p:sldId id="274" r:id="rId14"/>
    <p:sldId id="275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23" autoAdjust="0"/>
  </p:normalViewPr>
  <p:slideViewPr>
    <p:cSldViewPr>
      <p:cViewPr varScale="1">
        <p:scale>
          <a:sx n="55" d="100"/>
          <a:sy n="55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41F6A4-7DBB-42B6-B4EC-70D5192C7DB7}" type="doc">
      <dgm:prSet loTypeId="urn:microsoft.com/office/officeart/2005/8/layout/default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33DA05C6-C9F0-429E-9570-588308A4237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мотиваційну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F423702A-B85F-4F04-AD29-7CBD403E28D8}" type="parTrans" cxnId="{B202E56B-0036-47D5-AADC-F6DAB1947AD3}">
      <dgm:prSet/>
      <dgm:spPr/>
      <dgm:t>
        <a:bodyPr/>
        <a:lstStyle/>
        <a:p>
          <a:endParaRPr lang="ru-RU"/>
        </a:p>
      </dgm:t>
    </dgm:pt>
    <dgm:pt modelId="{2FC718EC-4355-435E-B79A-8060FCBF41AB}" type="sibTrans" cxnId="{B202E56B-0036-47D5-AADC-F6DAB1947AD3}">
      <dgm:prSet/>
      <dgm:spPr/>
      <dgm:t>
        <a:bodyPr/>
        <a:lstStyle/>
        <a:p>
          <a:endParaRPr lang="ru-RU"/>
        </a:p>
      </dgm:t>
    </dgm:pt>
    <dgm:pt modelId="{ABB918D4-0EDF-4127-89D2-E8B0892104F2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адаптивну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59B5744A-6453-499B-8226-D2038DB37576}" type="parTrans" cxnId="{3BEB6A58-0E06-4F6B-9A54-C2C5FADBCB20}">
      <dgm:prSet/>
      <dgm:spPr/>
      <dgm:t>
        <a:bodyPr/>
        <a:lstStyle/>
        <a:p>
          <a:endParaRPr lang="ru-RU"/>
        </a:p>
      </dgm:t>
    </dgm:pt>
    <dgm:pt modelId="{FDB1EF34-64A8-454D-B6C9-AA15F5C18B8D}" type="sibTrans" cxnId="{3BEB6A58-0E06-4F6B-9A54-C2C5FADBCB20}">
      <dgm:prSet/>
      <dgm:spPr/>
      <dgm:t>
        <a:bodyPr/>
        <a:lstStyle/>
        <a:p>
          <a:endParaRPr lang="ru-RU"/>
        </a:p>
      </dgm:t>
    </dgm:pt>
    <dgm:pt modelId="{029A5CB2-CFBF-45A3-9E3E-B7E43BDE352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інформаційну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5689A251-96E2-45C5-9129-5331CC8392EB}" type="parTrans" cxnId="{F759CDA0-6100-4245-88EC-1973C23EBC73}">
      <dgm:prSet/>
      <dgm:spPr/>
      <dgm:t>
        <a:bodyPr/>
        <a:lstStyle/>
        <a:p>
          <a:endParaRPr lang="ru-RU"/>
        </a:p>
      </dgm:t>
    </dgm:pt>
    <dgm:pt modelId="{153356DB-349D-4EB6-8A11-0E839560B258}" type="sibTrans" cxnId="{F759CDA0-6100-4245-88EC-1973C23EBC73}">
      <dgm:prSet/>
      <dgm:spPr/>
      <dgm:t>
        <a:bodyPr/>
        <a:lstStyle/>
        <a:p>
          <a:endParaRPr lang="ru-RU"/>
        </a:p>
      </dgm:t>
    </dgm:pt>
    <dgm:pt modelId="{C92EDDBA-16A8-4D47-8207-DA4C9D86AA9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трансформаційну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D38A271A-9A8D-4FE0-8F6F-1978378C7CA9}" type="parTrans" cxnId="{9EBB5792-29BB-4911-A8DF-0B21612BC58F}">
      <dgm:prSet/>
      <dgm:spPr/>
      <dgm:t>
        <a:bodyPr/>
        <a:lstStyle/>
        <a:p>
          <a:endParaRPr lang="ru-RU"/>
        </a:p>
      </dgm:t>
    </dgm:pt>
    <dgm:pt modelId="{89D83D9F-B7BB-48C4-BDDB-37B4965830FF}" type="sibTrans" cxnId="{9EBB5792-29BB-4911-A8DF-0B21612BC58F}">
      <dgm:prSet/>
      <dgm:spPr/>
      <dgm:t>
        <a:bodyPr/>
        <a:lstStyle/>
        <a:p>
          <a:endParaRPr lang="ru-RU"/>
        </a:p>
      </dgm:t>
    </dgm:pt>
    <dgm:pt modelId="{901D7555-7540-42FD-8D5C-8B05C9BD531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організаційно-процесуальну 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53C56377-D269-4747-B745-ED90968416C3}" type="parTrans" cxnId="{BD3D3DB2-DD77-454B-B713-AB6A8453ABFB}">
      <dgm:prSet/>
      <dgm:spPr/>
      <dgm:t>
        <a:bodyPr/>
        <a:lstStyle/>
        <a:p>
          <a:endParaRPr lang="ru-RU"/>
        </a:p>
      </dgm:t>
    </dgm:pt>
    <dgm:pt modelId="{2B6DBBF4-1892-477D-9BA9-BDF1233921E7}" type="sibTrans" cxnId="{BD3D3DB2-DD77-454B-B713-AB6A8453ABFB}">
      <dgm:prSet/>
      <dgm:spPr/>
      <dgm:t>
        <a:bodyPr/>
        <a:lstStyle/>
        <a:p>
          <a:endParaRPr lang="ru-RU"/>
        </a:p>
      </dgm:t>
    </dgm:pt>
    <dgm:pt modelId="{5FBA4EC7-543E-4787-980C-EBD07753E99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систематизуючу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23C1A31D-96B0-48DE-9C9C-E8D753E3A320}" type="parTrans" cxnId="{628B6E1F-583C-424B-99EC-986528A60665}">
      <dgm:prSet/>
      <dgm:spPr/>
      <dgm:t>
        <a:bodyPr/>
        <a:lstStyle/>
        <a:p>
          <a:endParaRPr lang="ru-RU"/>
        </a:p>
      </dgm:t>
    </dgm:pt>
    <dgm:pt modelId="{E2D1CBD5-7A82-4975-8282-C08999427900}" type="sibTrans" cxnId="{628B6E1F-583C-424B-99EC-986528A60665}">
      <dgm:prSet/>
      <dgm:spPr/>
      <dgm:t>
        <a:bodyPr/>
        <a:lstStyle/>
        <a:p>
          <a:endParaRPr lang="ru-RU"/>
        </a:p>
      </dgm:t>
    </dgm:pt>
    <dgm:pt modelId="{A7C63BBD-DE05-4EB6-B831-6217BF1B7731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контролю і самоконтролю 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0B9C7E36-2311-4128-B7C7-16747ADAE83A}" type="parTrans" cxnId="{09FA8F89-331A-4AF4-86BE-35ADDB714B0B}">
      <dgm:prSet/>
      <dgm:spPr/>
      <dgm:t>
        <a:bodyPr/>
        <a:lstStyle/>
        <a:p>
          <a:endParaRPr lang="ru-RU"/>
        </a:p>
      </dgm:t>
    </dgm:pt>
    <dgm:pt modelId="{92213B42-1A1C-49A1-A202-DA1E7D1068CE}" type="sibTrans" cxnId="{09FA8F89-331A-4AF4-86BE-35ADDB714B0B}">
      <dgm:prSet/>
      <dgm:spPr/>
      <dgm:t>
        <a:bodyPr/>
        <a:lstStyle/>
        <a:p>
          <a:endParaRPr lang="ru-RU"/>
        </a:p>
      </dgm:t>
    </dgm:pt>
    <dgm:pt modelId="{108B8A93-F4AA-4E49-869A-1516BF1E9CC2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корекції і самокорекції 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5297C15E-2C72-4FA8-A8DB-F1B371ADC2D6}" type="parTrans" cxnId="{516BBE8F-E4CD-42F2-A083-7D88EAB9A021}">
      <dgm:prSet/>
      <dgm:spPr/>
      <dgm:t>
        <a:bodyPr/>
        <a:lstStyle/>
        <a:p>
          <a:endParaRPr lang="ru-RU"/>
        </a:p>
      </dgm:t>
    </dgm:pt>
    <dgm:pt modelId="{41E778C4-8F0A-4832-89E9-B63EB20D3C12}" type="sibTrans" cxnId="{516BBE8F-E4CD-42F2-A083-7D88EAB9A021}">
      <dgm:prSet/>
      <dgm:spPr/>
      <dgm:t>
        <a:bodyPr/>
        <a:lstStyle/>
        <a:p>
          <a:endParaRPr lang="ru-RU"/>
        </a:p>
      </dgm:t>
    </dgm:pt>
    <dgm:pt modelId="{11AFD8F1-9C9A-4B32-9330-34CD5A5E5DD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інтерактивності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B267EB4B-22A7-4302-8F2E-FF750F66E1F3}" type="parTrans" cxnId="{B86B242E-9A97-4D24-82EC-A208AA534DCE}">
      <dgm:prSet/>
      <dgm:spPr/>
      <dgm:t>
        <a:bodyPr/>
        <a:lstStyle/>
        <a:p>
          <a:endParaRPr lang="ru-RU"/>
        </a:p>
      </dgm:t>
    </dgm:pt>
    <dgm:pt modelId="{A514780E-9C38-46F8-843D-6CD485919BA5}" type="sibTrans" cxnId="{B86B242E-9A97-4D24-82EC-A208AA534DCE}">
      <dgm:prSet/>
      <dgm:spPr/>
      <dgm:t>
        <a:bodyPr/>
        <a:lstStyle/>
        <a:p>
          <a:endParaRPr lang="ru-RU"/>
        </a:p>
      </dgm:t>
    </dgm:pt>
    <dgm:pt modelId="{C945D011-F501-45E5-AFF7-C9EEE408C21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координуючу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E37AD22E-A07B-4141-B0C5-E2753790EB16}" type="parTrans" cxnId="{58F87218-AC66-47C4-925D-F4CD0E19A389}">
      <dgm:prSet/>
      <dgm:spPr/>
      <dgm:t>
        <a:bodyPr/>
        <a:lstStyle/>
        <a:p>
          <a:endParaRPr lang="ru-RU"/>
        </a:p>
      </dgm:t>
    </dgm:pt>
    <dgm:pt modelId="{56090B93-D340-4215-A54D-5D80AE20B334}" type="sibTrans" cxnId="{58F87218-AC66-47C4-925D-F4CD0E19A389}">
      <dgm:prSet/>
      <dgm:spPr/>
      <dgm:t>
        <a:bodyPr/>
        <a:lstStyle/>
        <a:p>
          <a:endParaRPr lang="ru-RU"/>
        </a:p>
      </dgm:t>
    </dgm:pt>
    <dgm:pt modelId="{A0715265-64EE-456D-A5CB-5BDB60C21EA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інтегруючу 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EDBE698B-CC46-4A78-B5AC-EF40E07697E9}" type="parTrans" cxnId="{498630B4-11E2-4106-85F3-9AEA4590E7A5}">
      <dgm:prSet/>
      <dgm:spPr/>
      <dgm:t>
        <a:bodyPr/>
        <a:lstStyle/>
        <a:p>
          <a:endParaRPr lang="ru-RU"/>
        </a:p>
      </dgm:t>
    </dgm:pt>
    <dgm:pt modelId="{A70539F1-B10E-49BE-93DA-A49C5EA7C913}" type="sibTrans" cxnId="{498630B4-11E2-4106-85F3-9AEA4590E7A5}">
      <dgm:prSet/>
      <dgm:spPr/>
      <dgm:t>
        <a:bodyPr/>
        <a:lstStyle/>
        <a:p>
          <a:endParaRPr lang="ru-RU"/>
        </a:p>
      </dgm:t>
    </dgm:pt>
    <dgm:pt modelId="{4C1129A4-29D4-4C0F-A6EE-DDB042F1F5E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самоосвіти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C88EEA05-6E02-4DC9-B585-A2582CA28BB0}" type="parTrans" cxnId="{9717FF0D-EF04-4ED0-9072-30BB690117B1}">
      <dgm:prSet/>
      <dgm:spPr/>
      <dgm:t>
        <a:bodyPr/>
        <a:lstStyle/>
        <a:p>
          <a:endParaRPr lang="ru-RU"/>
        </a:p>
      </dgm:t>
    </dgm:pt>
    <dgm:pt modelId="{B3B0E41C-424F-4091-A98C-6DE290F23687}" type="sibTrans" cxnId="{9717FF0D-EF04-4ED0-9072-30BB690117B1}">
      <dgm:prSet/>
      <dgm:spPr/>
      <dgm:t>
        <a:bodyPr/>
        <a:lstStyle/>
        <a:p>
          <a:endParaRPr lang="ru-RU"/>
        </a:p>
      </dgm:t>
    </dgm:pt>
    <dgm:pt modelId="{76FE717D-D107-422F-8615-145077A4061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розвивально-виховну </a:t>
          </a:r>
          <a:endParaRPr lang="ru-RU" b="1" dirty="0">
            <a:solidFill>
              <a:schemeClr val="tx1"/>
            </a:solidFill>
            <a:latin typeface="Garamond" pitchFamily="18" charset="0"/>
          </a:endParaRPr>
        </a:p>
      </dgm:t>
    </dgm:pt>
    <dgm:pt modelId="{DC536536-1DDB-4CD6-BD57-2462F2C275A2}" type="parTrans" cxnId="{1BCEDF36-25AD-4B2E-AE23-BAD0D08B139A}">
      <dgm:prSet/>
      <dgm:spPr/>
      <dgm:t>
        <a:bodyPr/>
        <a:lstStyle/>
        <a:p>
          <a:endParaRPr lang="ru-RU"/>
        </a:p>
      </dgm:t>
    </dgm:pt>
    <dgm:pt modelId="{16363695-3429-4C29-87B8-F9A481266581}" type="sibTrans" cxnId="{1BCEDF36-25AD-4B2E-AE23-BAD0D08B139A}">
      <dgm:prSet/>
      <dgm:spPr/>
      <dgm:t>
        <a:bodyPr/>
        <a:lstStyle/>
        <a:p>
          <a:endParaRPr lang="ru-RU"/>
        </a:p>
      </dgm:t>
    </dgm:pt>
    <dgm:pt modelId="{10B50FEA-B764-4A68-9CB8-16DB6A9D3DF7}" type="pres">
      <dgm:prSet presAssocID="{0541F6A4-7DBB-42B6-B4EC-70D5192C7D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2CDA8A-D697-4B4E-96B1-384D7D9B708F}" type="pres">
      <dgm:prSet presAssocID="{33DA05C6-C9F0-429E-9570-588308A4237B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FA8E8-CBE7-4BD5-A90E-7AD2EE20F7FC}" type="pres">
      <dgm:prSet presAssocID="{2FC718EC-4355-435E-B79A-8060FCBF41AB}" presName="sibTrans" presStyleCnt="0"/>
      <dgm:spPr/>
    </dgm:pt>
    <dgm:pt modelId="{FB704027-53B6-4C54-B5FB-B382015501FB}" type="pres">
      <dgm:prSet presAssocID="{ABB918D4-0EDF-4127-89D2-E8B0892104F2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813713-4D1A-4665-BA0F-EC8C06177433}" type="pres">
      <dgm:prSet presAssocID="{FDB1EF34-64A8-454D-B6C9-AA15F5C18B8D}" presName="sibTrans" presStyleCnt="0"/>
      <dgm:spPr/>
    </dgm:pt>
    <dgm:pt modelId="{FB2B7258-FFBE-4C5F-860A-311C2717E4C0}" type="pres">
      <dgm:prSet presAssocID="{029A5CB2-CFBF-45A3-9E3E-B7E43BDE3526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43A8-5A6D-498C-820A-DC3E1AA36B6C}" type="pres">
      <dgm:prSet presAssocID="{153356DB-349D-4EB6-8A11-0E839560B258}" presName="sibTrans" presStyleCnt="0"/>
      <dgm:spPr/>
    </dgm:pt>
    <dgm:pt modelId="{B104FB82-02B6-4AC7-A7EE-343FCFC7AD51}" type="pres">
      <dgm:prSet presAssocID="{C92EDDBA-16A8-4D47-8207-DA4C9D86AA95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06C9D-5F8F-4021-9B6E-D6C196C78833}" type="pres">
      <dgm:prSet presAssocID="{89D83D9F-B7BB-48C4-BDDB-37B4965830FF}" presName="sibTrans" presStyleCnt="0"/>
      <dgm:spPr/>
    </dgm:pt>
    <dgm:pt modelId="{1DF78EE0-3A7F-42DE-9C96-749EF9648BAA}" type="pres">
      <dgm:prSet presAssocID="{901D7555-7540-42FD-8D5C-8B05C9BD531E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4F1D0-8425-4B6A-B47E-47CABCA50A91}" type="pres">
      <dgm:prSet presAssocID="{2B6DBBF4-1892-477D-9BA9-BDF1233921E7}" presName="sibTrans" presStyleCnt="0"/>
      <dgm:spPr/>
    </dgm:pt>
    <dgm:pt modelId="{20E16B15-2332-403A-B26F-8BDCF6AFEB02}" type="pres">
      <dgm:prSet presAssocID="{5FBA4EC7-543E-4787-980C-EBD07753E99F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DDAEC-7637-455E-9439-F065903234E9}" type="pres">
      <dgm:prSet presAssocID="{E2D1CBD5-7A82-4975-8282-C08999427900}" presName="sibTrans" presStyleCnt="0"/>
      <dgm:spPr/>
    </dgm:pt>
    <dgm:pt modelId="{D1D62678-67EB-4D73-8223-24DB988D269F}" type="pres">
      <dgm:prSet presAssocID="{A7C63BBD-DE05-4EB6-B831-6217BF1B7731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1C7237-8CF2-4CA1-8168-17E7555401E8}" type="pres">
      <dgm:prSet presAssocID="{92213B42-1A1C-49A1-A202-DA1E7D1068CE}" presName="sibTrans" presStyleCnt="0"/>
      <dgm:spPr/>
    </dgm:pt>
    <dgm:pt modelId="{E3C1823B-3D7B-47C2-A75E-DF89FA5A794C}" type="pres">
      <dgm:prSet presAssocID="{108B8A93-F4AA-4E49-869A-1516BF1E9CC2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F9F4B7-4CA5-4885-A5D5-8D43C82C5FAD}" type="pres">
      <dgm:prSet presAssocID="{41E778C4-8F0A-4832-89E9-B63EB20D3C12}" presName="sibTrans" presStyleCnt="0"/>
      <dgm:spPr/>
    </dgm:pt>
    <dgm:pt modelId="{BCCA8A21-7704-4C8F-A327-9FF693F20758}" type="pres">
      <dgm:prSet presAssocID="{11AFD8F1-9C9A-4B32-9330-34CD5A5E5DDB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C96C59-E115-4367-A9DB-27828D81E4D6}" type="pres">
      <dgm:prSet presAssocID="{A514780E-9C38-46F8-843D-6CD485919BA5}" presName="sibTrans" presStyleCnt="0"/>
      <dgm:spPr/>
    </dgm:pt>
    <dgm:pt modelId="{4FFEDA16-FD2D-4B0D-953F-CC4093C65141}" type="pres">
      <dgm:prSet presAssocID="{C945D011-F501-45E5-AFF7-C9EEE408C21F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29834-2726-4C63-B9F6-0B49A1489759}" type="pres">
      <dgm:prSet presAssocID="{56090B93-D340-4215-A54D-5D80AE20B334}" presName="sibTrans" presStyleCnt="0"/>
      <dgm:spPr/>
    </dgm:pt>
    <dgm:pt modelId="{3DCFB1A3-F14F-4EBE-9ADC-7CA354D5D6FD}" type="pres">
      <dgm:prSet presAssocID="{A0715265-64EE-456D-A5CB-5BDB60C21EA9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AF0EF-26CF-4A76-A8C0-CCF252B12E6C}" type="pres">
      <dgm:prSet presAssocID="{A70539F1-B10E-49BE-93DA-A49C5EA7C913}" presName="sibTrans" presStyleCnt="0"/>
      <dgm:spPr/>
    </dgm:pt>
    <dgm:pt modelId="{EEEB23DD-79D8-4E01-BF02-52CFAF32C858}" type="pres">
      <dgm:prSet presAssocID="{4C1129A4-29D4-4C0F-A6EE-DDB042F1F5ED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65F89-E833-4D38-9CDF-91F1ACF51D2E}" type="pres">
      <dgm:prSet presAssocID="{B3B0E41C-424F-4091-A98C-6DE290F23687}" presName="sibTrans" presStyleCnt="0"/>
      <dgm:spPr/>
    </dgm:pt>
    <dgm:pt modelId="{C9812F43-1A78-4DC2-B503-9D90DF9D2599}" type="pres">
      <dgm:prSet presAssocID="{76FE717D-D107-422F-8615-145077A4061B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B6C8B6-614F-4C92-ADDA-657CBBC4E05F}" type="presOf" srcId="{029A5CB2-CFBF-45A3-9E3E-B7E43BDE3526}" destId="{FB2B7258-FFBE-4C5F-860A-311C2717E4C0}" srcOrd="0" destOrd="0" presId="urn:microsoft.com/office/officeart/2005/8/layout/default"/>
    <dgm:cxn modelId="{81751033-A320-4645-8E26-FEAB06C9A346}" type="presOf" srcId="{C92EDDBA-16A8-4D47-8207-DA4C9D86AA95}" destId="{B104FB82-02B6-4AC7-A7EE-343FCFC7AD51}" srcOrd="0" destOrd="0" presId="urn:microsoft.com/office/officeart/2005/8/layout/default"/>
    <dgm:cxn modelId="{09FA8F89-331A-4AF4-86BE-35ADDB714B0B}" srcId="{0541F6A4-7DBB-42B6-B4EC-70D5192C7DB7}" destId="{A7C63BBD-DE05-4EB6-B831-6217BF1B7731}" srcOrd="6" destOrd="0" parTransId="{0B9C7E36-2311-4128-B7C7-16747ADAE83A}" sibTransId="{92213B42-1A1C-49A1-A202-DA1E7D1068CE}"/>
    <dgm:cxn modelId="{498630B4-11E2-4106-85F3-9AEA4590E7A5}" srcId="{0541F6A4-7DBB-42B6-B4EC-70D5192C7DB7}" destId="{A0715265-64EE-456D-A5CB-5BDB60C21EA9}" srcOrd="10" destOrd="0" parTransId="{EDBE698B-CC46-4A78-B5AC-EF40E07697E9}" sibTransId="{A70539F1-B10E-49BE-93DA-A49C5EA7C913}"/>
    <dgm:cxn modelId="{F759CDA0-6100-4245-88EC-1973C23EBC73}" srcId="{0541F6A4-7DBB-42B6-B4EC-70D5192C7DB7}" destId="{029A5CB2-CFBF-45A3-9E3E-B7E43BDE3526}" srcOrd="2" destOrd="0" parTransId="{5689A251-96E2-45C5-9129-5331CC8392EB}" sibTransId="{153356DB-349D-4EB6-8A11-0E839560B258}"/>
    <dgm:cxn modelId="{3F49569F-404F-45C7-8021-0D7EF6EC0F9D}" type="presOf" srcId="{4C1129A4-29D4-4C0F-A6EE-DDB042F1F5ED}" destId="{EEEB23DD-79D8-4E01-BF02-52CFAF32C858}" srcOrd="0" destOrd="0" presId="urn:microsoft.com/office/officeart/2005/8/layout/default"/>
    <dgm:cxn modelId="{1BCEDF36-25AD-4B2E-AE23-BAD0D08B139A}" srcId="{0541F6A4-7DBB-42B6-B4EC-70D5192C7DB7}" destId="{76FE717D-D107-422F-8615-145077A4061B}" srcOrd="12" destOrd="0" parTransId="{DC536536-1DDB-4CD6-BD57-2462F2C275A2}" sibTransId="{16363695-3429-4C29-87B8-F9A481266581}"/>
    <dgm:cxn modelId="{9717FF0D-EF04-4ED0-9072-30BB690117B1}" srcId="{0541F6A4-7DBB-42B6-B4EC-70D5192C7DB7}" destId="{4C1129A4-29D4-4C0F-A6EE-DDB042F1F5ED}" srcOrd="11" destOrd="0" parTransId="{C88EEA05-6E02-4DC9-B585-A2582CA28BB0}" sibTransId="{B3B0E41C-424F-4091-A98C-6DE290F23687}"/>
    <dgm:cxn modelId="{74CB34CE-4A09-4CC8-AD08-160CEEF51E04}" type="presOf" srcId="{ABB918D4-0EDF-4127-89D2-E8B0892104F2}" destId="{FB704027-53B6-4C54-B5FB-B382015501FB}" srcOrd="0" destOrd="0" presId="urn:microsoft.com/office/officeart/2005/8/layout/default"/>
    <dgm:cxn modelId="{8E86E65C-B76D-4287-AEE8-A46E7B8D1CA4}" type="presOf" srcId="{5FBA4EC7-543E-4787-980C-EBD07753E99F}" destId="{20E16B15-2332-403A-B26F-8BDCF6AFEB02}" srcOrd="0" destOrd="0" presId="urn:microsoft.com/office/officeart/2005/8/layout/default"/>
    <dgm:cxn modelId="{0DE9BA6E-116B-4579-8078-7079C5EA926F}" type="presOf" srcId="{A0715265-64EE-456D-A5CB-5BDB60C21EA9}" destId="{3DCFB1A3-F14F-4EBE-9ADC-7CA354D5D6FD}" srcOrd="0" destOrd="0" presId="urn:microsoft.com/office/officeart/2005/8/layout/default"/>
    <dgm:cxn modelId="{516BBE8F-E4CD-42F2-A083-7D88EAB9A021}" srcId="{0541F6A4-7DBB-42B6-B4EC-70D5192C7DB7}" destId="{108B8A93-F4AA-4E49-869A-1516BF1E9CC2}" srcOrd="7" destOrd="0" parTransId="{5297C15E-2C72-4FA8-A8DB-F1B371ADC2D6}" sibTransId="{41E778C4-8F0A-4832-89E9-B63EB20D3C12}"/>
    <dgm:cxn modelId="{628B6E1F-583C-424B-99EC-986528A60665}" srcId="{0541F6A4-7DBB-42B6-B4EC-70D5192C7DB7}" destId="{5FBA4EC7-543E-4787-980C-EBD07753E99F}" srcOrd="5" destOrd="0" parTransId="{23C1A31D-96B0-48DE-9C9C-E8D753E3A320}" sibTransId="{E2D1CBD5-7A82-4975-8282-C08999427900}"/>
    <dgm:cxn modelId="{BD3D3DB2-DD77-454B-B713-AB6A8453ABFB}" srcId="{0541F6A4-7DBB-42B6-B4EC-70D5192C7DB7}" destId="{901D7555-7540-42FD-8D5C-8B05C9BD531E}" srcOrd="4" destOrd="0" parTransId="{53C56377-D269-4747-B745-ED90968416C3}" sibTransId="{2B6DBBF4-1892-477D-9BA9-BDF1233921E7}"/>
    <dgm:cxn modelId="{41D5451C-A3D3-4924-9F33-C9B14FDA445C}" type="presOf" srcId="{76FE717D-D107-422F-8615-145077A4061B}" destId="{C9812F43-1A78-4DC2-B503-9D90DF9D2599}" srcOrd="0" destOrd="0" presId="urn:microsoft.com/office/officeart/2005/8/layout/default"/>
    <dgm:cxn modelId="{E0F03859-F394-4EF7-9983-4EAD8129D5A3}" type="presOf" srcId="{0541F6A4-7DBB-42B6-B4EC-70D5192C7DB7}" destId="{10B50FEA-B764-4A68-9CB8-16DB6A9D3DF7}" srcOrd="0" destOrd="0" presId="urn:microsoft.com/office/officeart/2005/8/layout/default"/>
    <dgm:cxn modelId="{9EBB5792-29BB-4911-A8DF-0B21612BC58F}" srcId="{0541F6A4-7DBB-42B6-B4EC-70D5192C7DB7}" destId="{C92EDDBA-16A8-4D47-8207-DA4C9D86AA95}" srcOrd="3" destOrd="0" parTransId="{D38A271A-9A8D-4FE0-8F6F-1978378C7CA9}" sibTransId="{89D83D9F-B7BB-48C4-BDDB-37B4965830FF}"/>
    <dgm:cxn modelId="{24AA0EE5-21CD-44B7-9065-3CDB131EB56D}" type="presOf" srcId="{33DA05C6-C9F0-429E-9570-588308A4237B}" destId="{102CDA8A-D697-4B4E-96B1-384D7D9B708F}" srcOrd="0" destOrd="0" presId="urn:microsoft.com/office/officeart/2005/8/layout/default"/>
    <dgm:cxn modelId="{B86B242E-9A97-4D24-82EC-A208AA534DCE}" srcId="{0541F6A4-7DBB-42B6-B4EC-70D5192C7DB7}" destId="{11AFD8F1-9C9A-4B32-9330-34CD5A5E5DDB}" srcOrd="8" destOrd="0" parTransId="{B267EB4B-22A7-4302-8F2E-FF750F66E1F3}" sibTransId="{A514780E-9C38-46F8-843D-6CD485919BA5}"/>
    <dgm:cxn modelId="{B202E56B-0036-47D5-AADC-F6DAB1947AD3}" srcId="{0541F6A4-7DBB-42B6-B4EC-70D5192C7DB7}" destId="{33DA05C6-C9F0-429E-9570-588308A4237B}" srcOrd="0" destOrd="0" parTransId="{F423702A-B85F-4F04-AD29-7CBD403E28D8}" sibTransId="{2FC718EC-4355-435E-B79A-8060FCBF41AB}"/>
    <dgm:cxn modelId="{58F87218-AC66-47C4-925D-F4CD0E19A389}" srcId="{0541F6A4-7DBB-42B6-B4EC-70D5192C7DB7}" destId="{C945D011-F501-45E5-AFF7-C9EEE408C21F}" srcOrd="9" destOrd="0" parTransId="{E37AD22E-A07B-4141-B0C5-E2753790EB16}" sibTransId="{56090B93-D340-4215-A54D-5D80AE20B334}"/>
    <dgm:cxn modelId="{3BEB6A58-0E06-4F6B-9A54-C2C5FADBCB20}" srcId="{0541F6A4-7DBB-42B6-B4EC-70D5192C7DB7}" destId="{ABB918D4-0EDF-4127-89D2-E8B0892104F2}" srcOrd="1" destOrd="0" parTransId="{59B5744A-6453-499B-8226-D2038DB37576}" sibTransId="{FDB1EF34-64A8-454D-B6C9-AA15F5C18B8D}"/>
    <dgm:cxn modelId="{B8CB07E5-6E3E-45A8-BCB4-FEF627249203}" type="presOf" srcId="{108B8A93-F4AA-4E49-869A-1516BF1E9CC2}" destId="{E3C1823B-3D7B-47C2-A75E-DF89FA5A794C}" srcOrd="0" destOrd="0" presId="urn:microsoft.com/office/officeart/2005/8/layout/default"/>
    <dgm:cxn modelId="{D8792913-6271-4F44-A070-4E29890FAD89}" type="presOf" srcId="{A7C63BBD-DE05-4EB6-B831-6217BF1B7731}" destId="{D1D62678-67EB-4D73-8223-24DB988D269F}" srcOrd="0" destOrd="0" presId="urn:microsoft.com/office/officeart/2005/8/layout/default"/>
    <dgm:cxn modelId="{5D5D42D9-93B9-44DF-A0D3-0C33655097EF}" type="presOf" srcId="{901D7555-7540-42FD-8D5C-8B05C9BD531E}" destId="{1DF78EE0-3A7F-42DE-9C96-749EF9648BAA}" srcOrd="0" destOrd="0" presId="urn:microsoft.com/office/officeart/2005/8/layout/default"/>
    <dgm:cxn modelId="{70163005-95D4-451C-8118-E96AF959AC1E}" type="presOf" srcId="{C945D011-F501-45E5-AFF7-C9EEE408C21F}" destId="{4FFEDA16-FD2D-4B0D-953F-CC4093C65141}" srcOrd="0" destOrd="0" presId="urn:microsoft.com/office/officeart/2005/8/layout/default"/>
    <dgm:cxn modelId="{4C13F9D9-749B-43E7-9A51-35B67BF6E934}" type="presOf" srcId="{11AFD8F1-9C9A-4B32-9330-34CD5A5E5DDB}" destId="{BCCA8A21-7704-4C8F-A327-9FF693F20758}" srcOrd="0" destOrd="0" presId="urn:microsoft.com/office/officeart/2005/8/layout/default"/>
    <dgm:cxn modelId="{9E4B1097-4BE0-49B9-B84D-38D735946A14}" type="presParOf" srcId="{10B50FEA-B764-4A68-9CB8-16DB6A9D3DF7}" destId="{102CDA8A-D697-4B4E-96B1-384D7D9B708F}" srcOrd="0" destOrd="0" presId="urn:microsoft.com/office/officeart/2005/8/layout/default"/>
    <dgm:cxn modelId="{47874365-29AF-41EA-A2D3-122DD0F6750D}" type="presParOf" srcId="{10B50FEA-B764-4A68-9CB8-16DB6A9D3DF7}" destId="{4C2FA8E8-CBE7-4BD5-A90E-7AD2EE20F7FC}" srcOrd="1" destOrd="0" presId="urn:microsoft.com/office/officeart/2005/8/layout/default"/>
    <dgm:cxn modelId="{4966F9F2-677C-47A7-8786-ED4CA51F4EBB}" type="presParOf" srcId="{10B50FEA-B764-4A68-9CB8-16DB6A9D3DF7}" destId="{FB704027-53B6-4C54-B5FB-B382015501FB}" srcOrd="2" destOrd="0" presId="urn:microsoft.com/office/officeart/2005/8/layout/default"/>
    <dgm:cxn modelId="{C55781E2-DEB2-4616-B23A-325133B4CE8D}" type="presParOf" srcId="{10B50FEA-B764-4A68-9CB8-16DB6A9D3DF7}" destId="{96813713-4D1A-4665-BA0F-EC8C06177433}" srcOrd="3" destOrd="0" presId="urn:microsoft.com/office/officeart/2005/8/layout/default"/>
    <dgm:cxn modelId="{2AB05E8C-AE40-4481-8BEA-876A78A09A45}" type="presParOf" srcId="{10B50FEA-B764-4A68-9CB8-16DB6A9D3DF7}" destId="{FB2B7258-FFBE-4C5F-860A-311C2717E4C0}" srcOrd="4" destOrd="0" presId="urn:microsoft.com/office/officeart/2005/8/layout/default"/>
    <dgm:cxn modelId="{B8C3D109-F9D5-4C15-BC56-3ABAD7047118}" type="presParOf" srcId="{10B50FEA-B764-4A68-9CB8-16DB6A9D3DF7}" destId="{D57D43A8-5A6D-498C-820A-DC3E1AA36B6C}" srcOrd="5" destOrd="0" presId="urn:microsoft.com/office/officeart/2005/8/layout/default"/>
    <dgm:cxn modelId="{C0282886-5535-42B1-998F-21C6BBE3E8A8}" type="presParOf" srcId="{10B50FEA-B764-4A68-9CB8-16DB6A9D3DF7}" destId="{B104FB82-02B6-4AC7-A7EE-343FCFC7AD51}" srcOrd="6" destOrd="0" presId="urn:microsoft.com/office/officeart/2005/8/layout/default"/>
    <dgm:cxn modelId="{B2738BC2-D429-4499-A096-50313950BB46}" type="presParOf" srcId="{10B50FEA-B764-4A68-9CB8-16DB6A9D3DF7}" destId="{D4D06C9D-5F8F-4021-9B6E-D6C196C78833}" srcOrd="7" destOrd="0" presId="urn:microsoft.com/office/officeart/2005/8/layout/default"/>
    <dgm:cxn modelId="{C781041B-1301-4D30-A7CB-681F35101148}" type="presParOf" srcId="{10B50FEA-B764-4A68-9CB8-16DB6A9D3DF7}" destId="{1DF78EE0-3A7F-42DE-9C96-749EF9648BAA}" srcOrd="8" destOrd="0" presId="urn:microsoft.com/office/officeart/2005/8/layout/default"/>
    <dgm:cxn modelId="{E70E7DB6-669C-4094-8BA7-D87ADFB89898}" type="presParOf" srcId="{10B50FEA-B764-4A68-9CB8-16DB6A9D3DF7}" destId="{3C74F1D0-8425-4B6A-B47E-47CABCA50A91}" srcOrd="9" destOrd="0" presId="urn:microsoft.com/office/officeart/2005/8/layout/default"/>
    <dgm:cxn modelId="{2FD4394A-3E16-4A3B-A92F-62464FC6B239}" type="presParOf" srcId="{10B50FEA-B764-4A68-9CB8-16DB6A9D3DF7}" destId="{20E16B15-2332-403A-B26F-8BDCF6AFEB02}" srcOrd="10" destOrd="0" presId="urn:microsoft.com/office/officeart/2005/8/layout/default"/>
    <dgm:cxn modelId="{2EE64D2E-0780-4EFF-AF87-4F3ABA78A246}" type="presParOf" srcId="{10B50FEA-B764-4A68-9CB8-16DB6A9D3DF7}" destId="{0C9DDAEC-7637-455E-9439-F065903234E9}" srcOrd="11" destOrd="0" presId="urn:microsoft.com/office/officeart/2005/8/layout/default"/>
    <dgm:cxn modelId="{196D786B-911D-4C72-A341-5644FE68F4FF}" type="presParOf" srcId="{10B50FEA-B764-4A68-9CB8-16DB6A9D3DF7}" destId="{D1D62678-67EB-4D73-8223-24DB988D269F}" srcOrd="12" destOrd="0" presId="urn:microsoft.com/office/officeart/2005/8/layout/default"/>
    <dgm:cxn modelId="{51BED30A-C121-425A-9DE4-9F00A69EF827}" type="presParOf" srcId="{10B50FEA-B764-4A68-9CB8-16DB6A9D3DF7}" destId="{5E1C7237-8CF2-4CA1-8168-17E7555401E8}" srcOrd="13" destOrd="0" presId="urn:microsoft.com/office/officeart/2005/8/layout/default"/>
    <dgm:cxn modelId="{D27B9EE3-5D17-44C0-A6D4-17DE9639D2BE}" type="presParOf" srcId="{10B50FEA-B764-4A68-9CB8-16DB6A9D3DF7}" destId="{E3C1823B-3D7B-47C2-A75E-DF89FA5A794C}" srcOrd="14" destOrd="0" presId="urn:microsoft.com/office/officeart/2005/8/layout/default"/>
    <dgm:cxn modelId="{C0F30B1D-FFE0-4797-91C0-2AEEDDCF2EEF}" type="presParOf" srcId="{10B50FEA-B764-4A68-9CB8-16DB6A9D3DF7}" destId="{9EF9F4B7-4CA5-4885-A5D5-8D43C82C5FAD}" srcOrd="15" destOrd="0" presId="urn:microsoft.com/office/officeart/2005/8/layout/default"/>
    <dgm:cxn modelId="{37F38CAB-7246-4465-9907-2F90EAFF0996}" type="presParOf" srcId="{10B50FEA-B764-4A68-9CB8-16DB6A9D3DF7}" destId="{BCCA8A21-7704-4C8F-A327-9FF693F20758}" srcOrd="16" destOrd="0" presId="urn:microsoft.com/office/officeart/2005/8/layout/default"/>
    <dgm:cxn modelId="{C9CF6249-A913-4338-94F3-B5FB346DDF6F}" type="presParOf" srcId="{10B50FEA-B764-4A68-9CB8-16DB6A9D3DF7}" destId="{6AC96C59-E115-4367-A9DB-27828D81E4D6}" srcOrd="17" destOrd="0" presId="urn:microsoft.com/office/officeart/2005/8/layout/default"/>
    <dgm:cxn modelId="{38A48864-EEF5-4165-9A72-2FE431F1C1A8}" type="presParOf" srcId="{10B50FEA-B764-4A68-9CB8-16DB6A9D3DF7}" destId="{4FFEDA16-FD2D-4B0D-953F-CC4093C65141}" srcOrd="18" destOrd="0" presId="urn:microsoft.com/office/officeart/2005/8/layout/default"/>
    <dgm:cxn modelId="{26B45074-14D7-4F58-A1C5-727F6FBED852}" type="presParOf" srcId="{10B50FEA-B764-4A68-9CB8-16DB6A9D3DF7}" destId="{5C129834-2726-4C63-B9F6-0B49A1489759}" srcOrd="19" destOrd="0" presId="urn:microsoft.com/office/officeart/2005/8/layout/default"/>
    <dgm:cxn modelId="{470F6EA0-8E54-4F0F-BFE1-842EFB80D708}" type="presParOf" srcId="{10B50FEA-B764-4A68-9CB8-16DB6A9D3DF7}" destId="{3DCFB1A3-F14F-4EBE-9ADC-7CA354D5D6FD}" srcOrd="20" destOrd="0" presId="urn:microsoft.com/office/officeart/2005/8/layout/default"/>
    <dgm:cxn modelId="{7CFE40B4-95C4-44B8-93C2-2B409135AAAC}" type="presParOf" srcId="{10B50FEA-B764-4A68-9CB8-16DB6A9D3DF7}" destId="{6E8AF0EF-26CF-4A76-A8C0-CCF252B12E6C}" srcOrd="21" destOrd="0" presId="urn:microsoft.com/office/officeart/2005/8/layout/default"/>
    <dgm:cxn modelId="{813DCCE1-9A03-4E8A-BA59-C94B5B1A0580}" type="presParOf" srcId="{10B50FEA-B764-4A68-9CB8-16DB6A9D3DF7}" destId="{EEEB23DD-79D8-4E01-BF02-52CFAF32C858}" srcOrd="22" destOrd="0" presId="urn:microsoft.com/office/officeart/2005/8/layout/default"/>
    <dgm:cxn modelId="{A933A6AE-8ADE-49C4-8E79-0CEC9711FABC}" type="presParOf" srcId="{10B50FEA-B764-4A68-9CB8-16DB6A9D3DF7}" destId="{4E065F89-E833-4D38-9CDF-91F1ACF51D2E}" srcOrd="23" destOrd="0" presId="urn:microsoft.com/office/officeart/2005/8/layout/default"/>
    <dgm:cxn modelId="{63817AD9-99AA-4891-A306-636A06A8D5B3}" type="presParOf" srcId="{10B50FEA-B764-4A68-9CB8-16DB6A9D3DF7}" destId="{C9812F43-1A78-4DC2-B503-9D90DF9D2599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0034F5-79C5-4BE2-94CA-51926ACA6273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2BF0EFD-47E3-4508-BC62-7A18FF4AE95C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Garamond" pitchFamily="18" charset="0"/>
            </a:rPr>
            <a:t>Типові навчальні програми</a:t>
          </a:r>
          <a:r>
            <a:rPr lang="uk-UA" dirty="0" smtClean="0">
              <a:solidFill>
                <a:schemeClr val="tx1"/>
              </a:solidFill>
              <a:latin typeface="Garamond" pitchFamily="18" charset="0"/>
            </a:rPr>
            <a:t> </a:t>
          </a:r>
          <a:endParaRPr lang="ru-RU" dirty="0">
            <a:solidFill>
              <a:schemeClr val="tx1"/>
            </a:solidFill>
            <a:latin typeface="Garamond" pitchFamily="18" charset="0"/>
          </a:endParaRPr>
        </a:p>
      </dgm:t>
    </dgm:pt>
    <dgm:pt modelId="{ABEFFBAD-7512-4797-9D86-959B52016917}" type="parTrans" cxnId="{EB937439-0754-4BB3-A63A-47B43A29DC2A}">
      <dgm:prSet/>
      <dgm:spPr/>
      <dgm:t>
        <a:bodyPr/>
        <a:lstStyle/>
        <a:p>
          <a:endParaRPr lang="ru-RU"/>
        </a:p>
      </dgm:t>
    </dgm:pt>
    <dgm:pt modelId="{A02D1BFA-D5EE-4180-A017-2D9EA45A47C9}" type="sibTrans" cxnId="{EB937439-0754-4BB3-A63A-47B43A29DC2A}">
      <dgm:prSet/>
      <dgm:spPr/>
      <dgm:t>
        <a:bodyPr/>
        <a:lstStyle/>
        <a:p>
          <a:endParaRPr lang="ru-RU"/>
        </a:p>
      </dgm:t>
    </dgm:pt>
    <dgm:pt modelId="{AB32B2C6-EBD6-4A85-A45F-888CD220329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Робочі навчальні програми</a:t>
          </a:r>
          <a:endParaRPr lang="ru-RU" dirty="0">
            <a:solidFill>
              <a:schemeClr val="tx1"/>
            </a:solidFill>
            <a:latin typeface="Garamond" pitchFamily="18" charset="0"/>
          </a:endParaRPr>
        </a:p>
      </dgm:t>
    </dgm:pt>
    <dgm:pt modelId="{69E9355A-22A4-472A-9F2E-ED1E3C1FC1FE}" type="parTrans" cxnId="{89EB8340-836F-49F0-A456-58DA16FB0D91}">
      <dgm:prSet/>
      <dgm:spPr/>
      <dgm:t>
        <a:bodyPr/>
        <a:lstStyle/>
        <a:p>
          <a:endParaRPr lang="ru-RU"/>
        </a:p>
      </dgm:t>
    </dgm:pt>
    <dgm:pt modelId="{3164957C-B0DE-47CA-A597-4EE403A1F96B}" type="sibTrans" cxnId="{89EB8340-836F-49F0-A456-58DA16FB0D91}">
      <dgm:prSet/>
      <dgm:spPr/>
      <dgm:t>
        <a:bodyPr/>
        <a:lstStyle/>
        <a:p>
          <a:endParaRPr lang="ru-RU"/>
        </a:p>
      </dgm:t>
    </dgm:pt>
    <dgm:pt modelId="{EC9F2E4D-849F-4655-AEBC-BB5615554E9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aramond" pitchFamily="18" charset="0"/>
            </a:rPr>
            <a:t>Індивідуальні навчальні програми</a:t>
          </a:r>
          <a:endParaRPr lang="ru-RU" dirty="0">
            <a:solidFill>
              <a:schemeClr val="tx1"/>
            </a:solidFill>
            <a:latin typeface="Garamond" pitchFamily="18" charset="0"/>
          </a:endParaRPr>
        </a:p>
      </dgm:t>
    </dgm:pt>
    <dgm:pt modelId="{7C35F577-5D4D-4B07-B6FF-9EEA723495A3}" type="parTrans" cxnId="{AE5106FE-64AE-4692-9E89-38C38F97B879}">
      <dgm:prSet/>
      <dgm:spPr/>
      <dgm:t>
        <a:bodyPr/>
        <a:lstStyle/>
        <a:p>
          <a:endParaRPr lang="ru-RU"/>
        </a:p>
      </dgm:t>
    </dgm:pt>
    <dgm:pt modelId="{747F9636-E3CF-475D-A362-38450CBFE80C}" type="sibTrans" cxnId="{AE5106FE-64AE-4692-9E89-38C38F97B879}">
      <dgm:prSet/>
      <dgm:spPr/>
      <dgm:t>
        <a:bodyPr/>
        <a:lstStyle/>
        <a:p>
          <a:endParaRPr lang="ru-RU"/>
        </a:p>
      </dgm:t>
    </dgm:pt>
    <dgm:pt modelId="{B56E1DC3-2F44-406B-836E-1C55D2B84C33}" type="pres">
      <dgm:prSet presAssocID="{990034F5-79C5-4BE2-94CA-51926ACA62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4E55CA-E278-4F1D-A4CE-DC2ADCB69D38}" type="pres">
      <dgm:prSet presAssocID="{62BF0EFD-47E3-4508-BC62-7A18FF4AE95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7DC24-8FB6-4D8A-AB67-BF076282569E}" type="pres">
      <dgm:prSet presAssocID="{A02D1BFA-D5EE-4180-A017-2D9EA45A47C9}" presName="sibTrans" presStyleCnt="0"/>
      <dgm:spPr/>
    </dgm:pt>
    <dgm:pt modelId="{6E6932DA-0663-4430-B616-3642808D5966}" type="pres">
      <dgm:prSet presAssocID="{AB32B2C6-EBD6-4A85-A45F-888CD220329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7D99D-85AC-4B70-9469-DD15C5A0761A}" type="pres">
      <dgm:prSet presAssocID="{3164957C-B0DE-47CA-A597-4EE403A1F96B}" presName="sibTrans" presStyleCnt="0"/>
      <dgm:spPr/>
    </dgm:pt>
    <dgm:pt modelId="{D3EDCEF2-A906-4170-ADAE-52D58F480ABD}" type="pres">
      <dgm:prSet presAssocID="{EC9F2E4D-849F-4655-AEBC-BB5615554E9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37439-0754-4BB3-A63A-47B43A29DC2A}" srcId="{990034F5-79C5-4BE2-94CA-51926ACA6273}" destId="{62BF0EFD-47E3-4508-BC62-7A18FF4AE95C}" srcOrd="0" destOrd="0" parTransId="{ABEFFBAD-7512-4797-9D86-959B52016917}" sibTransId="{A02D1BFA-D5EE-4180-A017-2D9EA45A47C9}"/>
    <dgm:cxn modelId="{D2870F5B-9A05-450B-ABA8-C3BA06BA7AC6}" type="presOf" srcId="{EC9F2E4D-849F-4655-AEBC-BB5615554E93}" destId="{D3EDCEF2-A906-4170-ADAE-52D58F480ABD}" srcOrd="0" destOrd="0" presId="urn:microsoft.com/office/officeart/2005/8/layout/default"/>
    <dgm:cxn modelId="{7242AAF1-2BF4-4ACB-A41C-29223DA485BC}" type="presOf" srcId="{990034F5-79C5-4BE2-94CA-51926ACA6273}" destId="{B56E1DC3-2F44-406B-836E-1C55D2B84C33}" srcOrd="0" destOrd="0" presId="urn:microsoft.com/office/officeart/2005/8/layout/default"/>
    <dgm:cxn modelId="{A9C15343-4E27-4D11-B31F-26C075CB9A4B}" type="presOf" srcId="{62BF0EFD-47E3-4508-BC62-7A18FF4AE95C}" destId="{0A4E55CA-E278-4F1D-A4CE-DC2ADCB69D38}" srcOrd="0" destOrd="0" presId="urn:microsoft.com/office/officeart/2005/8/layout/default"/>
    <dgm:cxn modelId="{89EB8340-836F-49F0-A456-58DA16FB0D91}" srcId="{990034F5-79C5-4BE2-94CA-51926ACA6273}" destId="{AB32B2C6-EBD6-4A85-A45F-888CD2203290}" srcOrd="1" destOrd="0" parTransId="{69E9355A-22A4-472A-9F2E-ED1E3C1FC1FE}" sibTransId="{3164957C-B0DE-47CA-A597-4EE403A1F96B}"/>
    <dgm:cxn modelId="{61321410-68C8-4B49-96ED-4F02C450E633}" type="presOf" srcId="{AB32B2C6-EBD6-4A85-A45F-888CD2203290}" destId="{6E6932DA-0663-4430-B616-3642808D5966}" srcOrd="0" destOrd="0" presId="urn:microsoft.com/office/officeart/2005/8/layout/default"/>
    <dgm:cxn modelId="{AE5106FE-64AE-4692-9E89-38C38F97B879}" srcId="{990034F5-79C5-4BE2-94CA-51926ACA6273}" destId="{EC9F2E4D-849F-4655-AEBC-BB5615554E93}" srcOrd="2" destOrd="0" parTransId="{7C35F577-5D4D-4B07-B6FF-9EEA723495A3}" sibTransId="{747F9636-E3CF-475D-A362-38450CBFE80C}"/>
    <dgm:cxn modelId="{8FD8839B-A095-4F11-A424-25530A5153B0}" type="presParOf" srcId="{B56E1DC3-2F44-406B-836E-1C55D2B84C33}" destId="{0A4E55CA-E278-4F1D-A4CE-DC2ADCB69D38}" srcOrd="0" destOrd="0" presId="urn:microsoft.com/office/officeart/2005/8/layout/default"/>
    <dgm:cxn modelId="{364B9846-605E-4D8D-9788-7CFFB1E170AE}" type="presParOf" srcId="{B56E1DC3-2F44-406B-836E-1C55D2B84C33}" destId="{ED07DC24-8FB6-4D8A-AB67-BF076282569E}" srcOrd="1" destOrd="0" presId="urn:microsoft.com/office/officeart/2005/8/layout/default"/>
    <dgm:cxn modelId="{763120FE-C868-42C5-AA2D-15DB9B73F3BA}" type="presParOf" srcId="{B56E1DC3-2F44-406B-836E-1C55D2B84C33}" destId="{6E6932DA-0663-4430-B616-3642808D5966}" srcOrd="2" destOrd="0" presId="urn:microsoft.com/office/officeart/2005/8/layout/default"/>
    <dgm:cxn modelId="{F446E3CD-C8CE-40B4-98F2-FB243807092C}" type="presParOf" srcId="{B56E1DC3-2F44-406B-836E-1C55D2B84C33}" destId="{FA07D99D-85AC-4B70-9469-DD15C5A0761A}" srcOrd="3" destOrd="0" presId="urn:microsoft.com/office/officeart/2005/8/layout/default"/>
    <dgm:cxn modelId="{762E4CEB-EA06-41D2-A5E0-43C20B37D986}" type="presParOf" srcId="{B56E1DC3-2F44-406B-836E-1C55D2B84C33}" destId="{D3EDCEF2-A906-4170-ADAE-52D58F480AB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E1EDF3-70D4-4803-934C-2A70622FB4CC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9C108AE9-C4A7-415B-9529-3816DE3EFD9B}">
      <dgm:prSet phldrT="[Текст]" custT="1"/>
      <dgm:spPr/>
      <dgm:t>
        <a:bodyPr/>
        <a:lstStyle/>
        <a:p>
          <a:r>
            <a:rPr lang="ru-RU" sz="3000" i="0" dirty="0" smtClean="0">
              <a:latin typeface="Garamond" pitchFamily="18" charset="0"/>
            </a:rPr>
            <a:t>Підручник</a:t>
          </a:r>
          <a:endParaRPr lang="ru-RU" sz="3000" i="0" dirty="0">
            <a:latin typeface="Garamond" pitchFamily="18" charset="0"/>
          </a:endParaRPr>
        </a:p>
      </dgm:t>
    </dgm:pt>
    <dgm:pt modelId="{184D0A22-B9F5-47AD-A48D-2D66D405F8DC}" type="parTrans" cxnId="{F56341BD-48F8-44FA-97E7-6F88F20C4B9B}">
      <dgm:prSet/>
      <dgm:spPr/>
      <dgm:t>
        <a:bodyPr/>
        <a:lstStyle/>
        <a:p>
          <a:endParaRPr lang="ru-RU"/>
        </a:p>
      </dgm:t>
    </dgm:pt>
    <dgm:pt modelId="{F722AF8A-67EB-4239-8C48-1401F533E92D}" type="sibTrans" cxnId="{F56341BD-48F8-44FA-97E7-6F88F20C4B9B}">
      <dgm:prSet/>
      <dgm:spPr/>
      <dgm:t>
        <a:bodyPr/>
        <a:lstStyle/>
        <a:p>
          <a:endParaRPr lang="ru-RU"/>
        </a:p>
      </dgm:t>
    </dgm:pt>
    <dgm:pt modelId="{70F23CE9-6E87-4B4C-8220-CA3CBC696CD8}">
      <dgm:prSet phldrT="[Текст]" custT="1"/>
      <dgm:spPr/>
      <dgm:t>
        <a:bodyPr/>
        <a:lstStyle/>
        <a:p>
          <a:r>
            <a:rPr lang="ru-RU" sz="3000" i="0" dirty="0" smtClean="0">
              <a:latin typeface="Garamond" pitchFamily="18" charset="0"/>
            </a:rPr>
            <a:t>Шкільний підручник із біології</a:t>
          </a:r>
          <a:endParaRPr lang="ru-RU" sz="3000" i="0" dirty="0">
            <a:latin typeface="Garamond" pitchFamily="18" charset="0"/>
          </a:endParaRPr>
        </a:p>
      </dgm:t>
    </dgm:pt>
    <dgm:pt modelId="{37DA09D6-D7DC-4BEE-9A69-DE2CC7588874}" type="parTrans" cxnId="{F7773C7A-BD89-4708-B46A-839D2E6252CB}">
      <dgm:prSet/>
      <dgm:spPr/>
      <dgm:t>
        <a:bodyPr/>
        <a:lstStyle/>
        <a:p>
          <a:endParaRPr lang="ru-RU"/>
        </a:p>
      </dgm:t>
    </dgm:pt>
    <dgm:pt modelId="{CF03588B-9E80-4825-B8F3-4B8AD2EAD108}" type="sibTrans" cxnId="{F7773C7A-BD89-4708-B46A-839D2E6252CB}">
      <dgm:prSet/>
      <dgm:spPr/>
      <dgm:t>
        <a:bodyPr/>
        <a:lstStyle/>
        <a:p>
          <a:endParaRPr lang="ru-RU"/>
        </a:p>
      </dgm:t>
    </dgm:pt>
    <dgm:pt modelId="{3FA8DD89-93C0-4B78-8193-D3FCBB79EA7E}">
      <dgm:prSet phldrT="[Текст]" custT="1"/>
      <dgm:spPr/>
      <dgm:t>
        <a:bodyPr/>
        <a:lstStyle/>
        <a:p>
          <a:r>
            <a:rPr lang="ru-RU" sz="3000" i="0" dirty="0" smtClean="0">
              <a:latin typeface="Garamond" pitchFamily="18" charset="0"/>
            </a:rPr>
            <a:t>Навчальний посібник </a:t>
          </a:r>
          <a:endParaRPr lang="ru-RU" sz="3000" i="0" dirty="0">
            <a:latin typeface="Garamond" pitchFamily="18" charset="0"/>
          </a:endParaRPr>
        </a:p>
      </dgm:t>
    </dgm:pt>
    <dgm:pt modelId="{CE9427BF-063E-488F-8C87-0B4D33885FDC}" type="parTrans" cxnId="{6C5DD2F4-F2B1-42D5-B7FE-B603F662080C}">
      <dgm:prSet/>
      <dgm:spPr/>
      <dgm:t>
        <a:bodyPr/>
        <a:lstStyle/>
        <a:p>
          <a:endParaRPr lang="ru-RU"/>
        </a:p>
      </dgm:t>
    </dgm:pt>
    <dgm:pt modelId="{9CF2990E-1FFE-4BEA-972A-DA20C73FAEC1}" type="sibTrans" cxnId="{6C5DD2F4-F2B1-42D5-B7FE-B603F662080C}">
      <dgm:prSet/>
      <dgm:spPr/>
      <dgm:t>
        <a:bodyPr/>
        <a:lstStyle/>
        <a:p>
          <a:endParaRPr lang="ru-RU"/>
        </a:p>
      </dgm:t>
    </dgm:pt>
    <dgm:pt modelId="{2BB4885B-A833-4F63-8EDA-B2685E41AA4E}">
      <dgm:prSet phldrT="[Текст]" custT="1"/>
      <dgm:spPr/>
      <dgm:t>
        <a:bodyPr/>
        <a:lstStyle/>
        <a:p>
          <a:r>
            <a:rPr lang="ru-RU" sz="3000" i="0" dirty="0" smtClean="0">
              <a:latin typeface="Garamond" pitchFamily="18" charset="0"/>
            </a:rPr>
            <a:t>Практикум</a:t>
          </a:r>
          <a:endParaRPr lang="ru-RU" sz="3000" i="0" dirty="0">
            <a:latin typeface="Garamond" pitchFamily="18" charset="0"/>
          </a:endParaRPr>
        </a:p>
      </dgm:t>
    </dgm:pt>
    <dgm:pt modelId="{FDAAA327-7A2D-4C69-B775-AD8FE051CD4D}" type="parTrans" cxnId="{5796F631-29F2-4626-A814-F0805297CC08}">
      <dgm:prSet/>
      <dgm:spPr/>
      <dgm:t>
        <a:bodyPr/>
        <a:lstStyle/>
        <a:p>
          <a:endParaRPr lang="ru-RU"/>
        </a:p>
      </dgm:t>
    </dgm:pt>
    <dgm:pt modelId="{086A85E1-6E6B-4360-9245-C3150840B680}" type="sibTrans" cxnId="{5796F631-29F2-4626-A814-F0805297CC08}">
      <dgm:prSet/>
      <dgm:spPr/>
      <dgm:t>
        <a:bodyPr/>
        <a:lstStyle/>
        <a:p>
          <a:endParaRPr lang="ru-RU"/>
        </a:p>
      </dgm:t>
    </dgm:pt>
    <dgm:pt modelId="{DB689354-2309-4D4E-9BAF-BADF152BCA61}" type="pres">
      <dgm:prSet presAssocID="{D4E1EDF3-70D4-4803-934C-2A70622FB4CC}" presName="linear" presStyleCnt="0">
        <dgm:presLayoutVars>
          <dgm:animLvl val="lvl"/>
          <dgm:resizeHandles val="exact"/>
        </dgm:presLayoutVars>
      </dgm:prSet>
      <dgm:spPr/>
    </dgm:pt>
    <dgm:pt modelId="{F3CD09FE-4948-476E-AC9E-2604C5B03C3C}" type="pres">
      <dgm:prSet presAssocID="{9C108AE9-C4A7-415B-9529-3816DE3EFD9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50A52-310D-4726-B0AE-D74519E4B793}" type="pres">
      <dgm:prSet presAssocID="{9C108AE9-C4A7-415B-9529-3816DE3EFD9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8B55E-0405-4999-81C8-A89051085C06}" type="pres">
      <dgm:prSet presAssocID="{3FA8DD89-93C0-4B78-8193-D3FCBB79EA7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B1A924-5FDD-475A-9392-F6B6318492E7}" type="pres">
      <dgm:prSet presAssocID="{3FA8DD89-93C0-4B78-8193-D3FCBB79EA7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6341BD-48F8-44FA-97E7-6F88F20C4B9B}" srcId="{D4E1EDF3-70D4-4803-934C-2A70622FB4CC}" destId="{9C108AE9-C4A7-415B-9529-3816DE3EFD9B}" srcOrd="0" destOrd="0" parTransId="{184D0A22-B9F5-47AD-A48D-2D66D405F8DC}" sibTransId="{F722AF8A-67EB-4239-8C48-1401F533E92D}"/>
    <dgm:cxn modelId="{15BF9087-9743-4984-B69C-397C0FE49252}" type="presOf" srcId="{3FA8DD89-93C0-4B78-8193-D3FCBB79EA7E}" destId="{7488B55E-0405-4999-81C8-A89051085C06}" srcOrd="0" destOrd="0" presId="urn:microsoft.com/office/officeart/2005/8/layout/vList2"/>
    <dgm:cxn modelId="{5796F631-29F2-4626-A814-F0805297CC08}" srcId="{3FA8DD89-93C0-4B78-8193-D3FCBB79EA7E}" destId="{2BB4885B-A833-4F63-8EDA-B2685E41AA4E}" srcOrd="0" destOrd="0" parTransId="{FDAAA327-7A2D-4C69-B775-AD8FE051CD4D}" sibTransId="{086A85E1-6E6B-4360-9245-C3150840B680}"/>
    <dgm:cxn modelId="{138FF685-3113-474F-A126-281955315109}" type="presOf" srcId="{D4E1EDF3-70D4-4803-934C-2A70622FB4CC}" destId="{DB689354-2309-4D4E-9BAF-BADF152BCA61}" srcOrd="0" destOrd="0" presId="urn:microsoft.com/office/officeart/2005/8/layout/vList2"/>
    <dgm:cxn modelId="{6C5DD2F4-F2B1-42D5-B7FE-B603F662080C}" srcId="{D4E1EDF3-70D4-4803-934C-2A70622FB4CC}" destId="{3FA8DD89-93C0-4B78-8193-D3FCBB79EA7E}" srcOrd="1" destOrd="0" parTransId="{CE9427BF-063E-488F-8C87-0B4D33885FDC}" sibTransId="{9CF2990E-1FFE-4BEA-972A-DA20C73FAEC1}"/>
    <dgm:cxn modelId="{E951D0B4-7972-4C00-AD67-5F1B1B841BE1}" type="presOf" srcId="{2BB4885B-A833-4F63-8EDA-B2685E41AA4E}" destId="{08B1A924-5FDD-475A-9392-F6B6318492E7}" srcOrd="0" destOrd="0" presId="urn:microsoft.com/office/officeart/2005/8/layout/vList2"/>
    <dgm:cxn modelId="{923B2F54-56B4-44DB-96E5-4A36BA7B5952}" type="presOf" srcId="{9C108AE9-C4A7-415B-9529-3816DE3EFD9B}" destId="{F3CD09FE-4948-476E-AC9E-2604C5B03C3C}" srcOrd="0" destOrd="0" presId="urn:microsoft.com/office/officeart/2005/8/layout/vList2"/>
    <dgm:cxn modelId="{F7773C7A-BD89-4708-B46A-839D2E6252CB}" srcId="{9C108AE9-C4A7-415B-9529-3816DE3EFD9B}" destId="{70F23CE9-6E87-4B4C-8220-CA3CBC696CD8}" srcOrd="0" destOrd="0" parTransId="{37DA09D6-D7DC-4BEE-9A69-DE2CC7588874}" sibTransId="{CF03588B-9E80-4825-B8F3-4B8AD2EAD108}"/>
    <dgm:cxn modelId="{7F1B9556-D0FA-42CD-8C34-8955876729F8}" type="presOf" srcId="{70F23CE9-6E87-4B4C-8220-CA3CBC696CD8}" destId="{2A150A52-310D-4726-B0AE-D74519E4B793}" srcOrd="0" destOrd="0" presId="urn:microsoft.com/office/officeart/2005/8/layout/vList2"/>
    <dgm:cxn modelId="{DCC97F95-58D1-44ED-8E41-485B841A35ED}" type="presParOf" srcId="{DB689354-2309-4D4E-9BAF-BADF152BCA61}" destId="{F3CD09FE-4948-476E-AC9E-2604C5B03C3C}" srcOrd="0" destOrd="0" presId="urn:microsoft.com/office/officeart/2005/8/layout/vList2"/>
    <dgm:cxn modelId="{0F3528A5-8F09-48FB-AEB5-0EA8A4163179}" type="presParOf" srcId="{DB689354-2309-4D4E-9BAF-BADF152BCA61}" destId="{2A150A52-310D-4726-B0AE-D74519E4B793}" srcOrd="1" destOrd="0" presId="urn:microsoft.com/office/officeart/2005/8/layout/vList2"/>
    <dgm:cxn modelId="{F64FB030-9D0A-4F7E-A230-3468E5B6D05C}" type="presParOf" srcId="{DB689354-2309-4D4E-9BAF-BADF152BCA61}" destId="{7488B55E-0405-4999-81C8-A89051085C06}" srcOrd="2" destOrd="0" presId="urn:microsoft.com/office/officeart/2005/8/layout/vList2"/>
    <dgm:cxn modelId="{03A6912A-E584-4A8A-878E-323CA6A6D558}" type="presParOf" srcId="{DB689354-2309-4D4E-9BAF-BADF152BCA61}" destId="{08B1A924-5FDD-475A-9392-F6B6318492E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76C62B-3706-4586-A44A-D6426FFD58FA}" type="doc">
      <dgm:prSet loTypeId="urn:microsoft.com/office/officeart/2005/8/layout/cycle8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E7A9663-9CB5-43B8-B000-14D20E723512}">
      <dgm:prSet phldrT="[Текст]" custT="1"/>
      <dgm:spPr/>
      <dgm:t>
        <a:bodyPr/>
        <a:lstStyle/>
        <a:p>
          <a:r>
            <a:rPr lang="uk-UA" sz="2000" b="1" dirty="0" err="1" smtClean="0">
              <a:latin typeface="Garamond" pitchFamily="18" charset="0"/>
            </a:rPr>
            <a:t>гіпертекстовість</a:t>
          </a:r>
          <a:endParaRPr lang="ru-RU" sz="2000" b="1" dirty="0">
            <a:latin typeface="Garamond" pitchFamily="18" charset="0"/>
          </a:endParaRPr>
        </a:p>
      </dgm:t>
    </dgm:pt>
    <dgm:pt modelId="{21522D16-0D67-4518-B8C4-55838632C52A}" type="parTrans" cxnId="{A3FEC164-8804-4DFC-A5D5-193EEBF805A6}">
      <dgm:prSet/>
      <dgm:spPr/>
      <dgm:t>
        <a:bodyPr/>
        <a:lstStyle/>
        <a:p>
          <a:endParaRPr lang="ru-RU"/>
        </a:p>
      </dgm:t>
    </dgm:pt>
    <dgm:pt modelId="{DBEC186C-B994-48DC-877C-3AE06E4F7CD7}" type="sibTrans" cxnId="{A3FEC164-8804-4DFC-A5D5-193EEBF805A6}">
      <dgm:prSet/>
      <dgm:spPr/>
      <dgm:t>
        <a:bodyPr/>
        <a:lstStyle/>
        <a:p>
          <a:endParaRPr lang="ru-RU"/>
        </a:p>
      </dgm:t>
    </dgm:pt>
    <dgm:pt modelId="{B9FD86A5-CF0C-4A42-AD86-362113F8957C}">
      <dgm:prSet phldrT="[Текст]" custT="1"/>
      <dgm:spPr/>
      <dgm:t>
        <a:bodyPr/>
        <a:lstStyle/>
        <a:p>
          <a:r>
            <a:rPr lang="uk-UA" sz="2000" b="1" dirty="0" err="1" smtClean="0">
              <a:latin typeface="Garamond" pitchFamily="18" charset="0"/>
            </a:rPr>
            <a:t>мультимедійність</a:t>
          </a:r>
          <a:endParaRPr lang="ru-RU" sz="2000" b="1" dirty="0">
            <a:latin typeface="Garamond" pitchFamily="18" charset="0"/>
          </a:endParaRPr>
        </a:p>
      </dgm:t>
    </dgm:pt>
    <dgm:pt modelId="{20CCEACB-3ADE-42BE-B8B3-A20C2F0A920C}" type="parTrans" cxnId="{37D51A79-8D81-4419-885F-53879B5567DF}">
      <dgm:prSet/>
      <dgm:spPr/>
      <dgm:t>
        <a:bodyPr/>
        <a:lstStyle/>
        <a:p>
          <a:endParaRPr lang="ru-RU"/>
        </a:p>
      </dgm:t>
    </dgm:pt>
    <dgm:pt modelId="{1FFCD2BB-9B64-4259-AE78-A4642AA5628E}" type="sibTrans" cxnId="{37D51A79-8D81-4419-885F-53879B5567DF}">
      <dgm:prSet/>
      <dgm:spPr/>
      <dgm:t>
        <a:bodyPr/>
        <a:lstStyle/>
        <a:p>
          <a:endParaRPr lang="ru-RU"/>
        </a:p>
      </dgm:t>
    </dgm:pt>
    <dgm:pt modelId="{0DC02B82-81B6-4FCD-BDE1-49106AD8A69C}">
      <dgm:prSet phldrT="[Текст]" custT="1"/>
      <dgm:spPr/>
      <dgm:t>
        <a:bodyPr/>
        <a:lstStyle/>
        <a:p>
          <a:r>
            <a:rPr lang="uk-UA" sz="2000" b="1" dirty="0" smtClean="0">
              <a:latin typeface="Garamond" pitchFamily="18" charset="0"/>
            </a:rPr>
            <a:t>інтегрованість</a:t>
          </a:r>
          <a:endParaRPr lang="ru-RU" sz="2000" b="1" dirty="0">
            <a:latin typeface="Garamond" pitchFamily="18" charset="0"/>
          </a:endParaRPr>
        </a:p>
      </dgm:t>
    </dgm:pt>
    <dgm:pt modelId="{B5D66E7D-A014-4E7A-9D3D-983F23F37321}" type="parTrans" cxnId="{80526A0A-F7A5-4581-B301-E8DCB24B45A8}">
      <dgm:prSet/>
      <dgm:spPr/>
      <dgm:t>
        <a:bodyPr/>
        <a:lstStyle/>
        <a:p>
          <a:endParaRPr lang="ru-RU"/>
        </a:p>
      </dgm:t>
    </dgm:pt>
    <dgm:pt modelId="{74966280-5292-4B7A-B8B7-ACC39AD0AEEA}" type="sibTrans" cxnId="{80526A0A-F7A5-4581-B301-E8DCB24B45A8}">
      <dgm:prSet/>
      <dgm:spPr/>
      <dgm:t>
        <a:bodyPr/>
        <a:lstStyle/>
        <a:p>
          <a:endParaRPr lang="ru-RU"/>
        </a:p>
      </dgm:t>
    </dgm:pt>
    <dgm:pt modelId="{1F969E7C-30D5-46BB-B8E9-2C29F00A785E}">
      <dgm:prSet phldrT="[Текст]" custT="1"/>
      <dgm:spPr/>
      <dgm:t>
        <a:bodyPr/>
        <a:lstStyle/>
        <a:p>
          <a:r>
            <a:rPr lang="uk-UA" sz="2000" b="1" dirty="0" smtClean="0">
              <a:latin typeface="Garamond" pitchFamily="18" charset="0"/>
            </a:rPr>
            <a:t>конструктивність</a:t>
          </a:r>
          <a:endParaRPr lang="ru-RU" sz="2000" b="1" dirty="0">
            <a:latin typeface="Garamond" pitchFamily="18" charset="0"/>
          </a:endParaRPr>
        </a:p>
      </dgm:t>
    </dgm:pt>
    <dgm:pt modelId="{5CE18484-2373-47B0-A781-82E41CDCC53E}" type="parTrans" cxnId="{08079608-8D9B-45C6-AB0D-E4212F717CF6}">
      <dgm:prSet/>
      <dgm:spPr/>
      <dgm:t>
        <a:bodyPr/>
        <a:lstStyle/>
        <a:p>
          <a:endParaRPr lang="ru-RU"/>
        </a:p>
      </dgm:t>
    </dgm:pt>
    <dgm:pt modelId="{60F41E19-D77E-4E24-A74A-726DEBDC882F}" type="sibTrans" cxnId="{08079608-8D9B-45C6-AB0D-E4212F717CF6}">
      <dgm:prSet/>
      <dgm:spPr/>
      <dgm:t>
        <a:bodyPr/>
        <a:lstStyle/>
        <a:p>
          <a:endParaRPr lang="ru-RU"/>
        </a:p>
      </dgm:t>
    </dgm:pt>
    <dgm:pt modelId="{ADA06F97-C371-41E7-AEB7-E82FDDF1E91B}">
      <dgm:prSet phldrT="[Текст]" custT="1"/>
      <dgm:spPr/>
      <dgm:t>
        <a:bodyPr/>
        <a:lstStyle/>
        <a:p>
          <a:r>
            <a:rPr lang="uk-UA" sz="2000" b="1" dirty="0" err="1" smtClean="0">
              <a:latin typeface="Garamond" pitchFamily="18" charset="0"/>
            </a:rPr>
            <a:t>інтерактивність</a:t>
          </a:r>
          <a:endParaRPr lang="ru-RU" sz="2000" b="1" dirty="0">
            <a:latin typeface="Garamond" pitchFamily="18" charset="0"/>
          </a:endParaRPr>
        </a:p>
      </dgm:t>
    </dgm:pt>
    <dgm:pt modelId="{DC90CBD7-ABE8-4F93-9108-3BB501C2E970}" type="parTrans" cxnId="{C27617FE-898A-4C32-A4B4-ABB2CA1CB796}">
      <dgm:prSet/>
      <dgm:spPr/>
      <dgm:t>
        <a:bodyPr/>
        <a:lstStyle/>
        <a:p>
          <a:endParaRPr lang="ru-RU"/>
        </a:p>
      </dgm:t>
    </dgm:pt>
    <dgm:pt modelId="{AE98ABB4-4A1D-406D-998C-17994DE6E441}" type="sibTrans" cxnId="{C27617FE-898A-4C32-A4B4-ABB2CA1CB796}">
      <dgm:prSet/>
      <dgm:spPr/>
      <dgm:t>
        <a:bodyPr/>
        <a:lstStyle/>
        <a:p>
          <a:endParaRPr lang="ru-RU"/>
        </a:p>
      </dgm:t>
    </dgm:pt>
    <dgm:pt modelId="{7C6BF47B-C5FF-4E4D-B72F-4B4B08DB4C6A}" type="pres">
      <dgm:prSet presAssocID="{D376C62B-3706-4586-A44A-D6426FFD58FA}" presName="compositeShape" presStyleCnt="0">
        <dgm:presLayoutVars>
          <dgm:chMax val="7"/>
          <dgm:dir/>
          <dgm:resizeHandles val="exact"/>
        </dgm:presLayoutVars>
      </dgm:prSet>
      <dgm:spPr/>
    </dgm:pt>
    <dgm:pt modelId="{00BCA85D-9DA2-45A0-80D6-0FADF20F78BC}" type="pres">
      <dgm:prSet presAssocID="{D376C62B-3706-4586-A44A-D6426FFD58FA}" presName="wedge1" presStyleLbl="node1" presStyleIdx="0" presStyleCnt="5"/>
      <dgm:spPr/>
    </dgm:pt>
    <dgm:pt modelId="{5F04A19E-23BF-4FB7-9728-84BD90449673}" type="pres">
      <dgm:prSet presAssocID="{D376C62B-3706-4586-A44A-D6426FFD58FA}" presName="dummy1a" presStyleCnt="0"/>
      <dgm:spPr/>
    </dgm:pt>
    <dgm:pt modelId="{55222465-2084-49B4-8A86-560A133577D1}" type="pres">
      <dgm:prSet presAssocID="{D376C62B-3706-4586-A44A-D6426FFD58FA}" presName="dummy1b" presStyleCnt="0"/>
      <dgm:spPr/>
    </dgm:pt>
    <dgm:pt modelId="{1202CABF-9393-44D5-B8C6-65B1B5985C87}" type="pres">
      <dgm:prSet presAssocID="{D376C62B-3706-4586-A44A-D6426FFD58FA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A8BDD0DC-0A07-4678-AE84-0E56054256D7}" type="pres">
      <dgm:prSet presAssocID="{D376C62B-3706-4586-A44A-D6426FFD58FA}" presName="wedge2" presStyleLbl="node1" presStyleIdx="1" presStyleCnt="5"/>
      <dgm:spPr/>
    </dgm:pt>
    <dgm:pt modelId="{929BA77E-DDF8-4070-BEE4-F95857C16E3B}" type="pres">
      <dgm:prSet presAssocID="{D376C62B-3706-4586-A44A-D6426FFD58FA}" presName="dummy2a" presStyleCnt="0"/>
      <dgm:spPr/>
    </dgm:pt>
    <dgm:pt modelId="{2D3668C1-C2C0-4D29-9C89-9E59B19D802F}" type="pres">
      <dgm:prSet presAssocID="{D376C62B-3706-4586-A44A-D6426FFD58FA}" presName="dummy2b" presStyleCnt="0"/>
      <dgm:spPr/>
    </dgm:pt>
    <dgm:pt modelId="{1963F076-2159-414C-822E-C692CF63865D}" type="pres">
      <dgm:prSet presAssocID="{D376C62B-3706-4586-A44A-D6426FFD58FA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DABC0C09-A428-4F1C-AA79-9DF5D858D448}" type="pres">
      <dgm:prSet presAssocID="{D376C62B-3706-4586-A44A-D6426FFD58FA}" presName="wedge3" presStyleLbl="node1" presStyleIdx="2" presStyleCnt="5"/>
      <dgm:spPr/>
    </dgm:pt>
    <dgm:pt modelId="{07EF274B-B742-43C5-816A-B20D03B1662E}" type="pres">
      <dgm:prSet presAssocID="{D376C62B-3706-4586-A44A-D6426FFD58FA}" presName="dummy3a" presStyleCnt="0"/>
      <dgm:spPr/>
    </dgm:pt>
    <dgm:pt modelId="{613099D6-1894-40F9-A5FD-CD2CDE639FFA}" type="pres">
      <dgm:prSet presAssocID="{D376C62B-3706-4586-A44A-D6426FFD58FA}" presName="dummy3b" presStyleCnt="0"/>
      <dgm:spPr/>
    </dgm:pt>
    <dgm:pt modelId="{CFC16F41-0EDD-4D94-9269-1295F0699EAB}" type="pres">
      <dgm:prSet presAssocID="{D376C62B-3706-4586-A44A-D6426FFD58FA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ED7AA43B-7DB4-467D-803E-8144CFB2D604}" type="pres">
      <dgm:prSet presAssocID="{D376C62B-3706-4586-A44A-D6426FFD58FA}" presName="wedge4" presStyleLbl="node1" presStyleIdx="3" presStyleCnt="5"/>
      <dgm:spPr/>
    </dgm:pt>
    <dgm:pt modelId="{4E815965-1701-4108-8C52-5AA5683B4DC6}" type="pres">
      <dgm:prSet presAssocID="{D376C62B-3706-4586-A44A-D6426FFD58FA}" presName="dummy4a" presStyleCnt="0"/>
      <dgm:spPr/>
    </dgm:pt>
    <dgm:pt modelId="{4D0855BA-E8E6-4FE3-BFB8-FAAD43809F98}" type="pres">
      <dgm:prSet presAssocID="{D376C62B-3706-4586-A44A-D6426FFD58FA}" presName="dummy4b" presStyleCnt="0"/>
      <dgm:spPr/>
    </dgm:pt>
    <dgm:pt modelId="{04CD8D1D-F2B5-4D37-BC02-CC72DEB822B7}" type="pres">
      <dgm:prSet presAssocID="{D376C62B-3706-4586-A44A-D6426FFD58FA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3FCF2AE0-FCB6-46BF-AF97-3665CEEE054A}" type="pres">
      <dgm:prSet presAssocID="{D376C62B-3706-4586-A44A-D6426FFD58FA}" presName="wedge5" presStyleLbl="node1" presStyleIdx="4" presStyleCnt="5"/>
      <dgm:spPr/>
    </dgm:pt>
    <dgm:pt modelId="{0244B44B-D343-44B8-9A40-C890E73F48E7}" type="pres">
      <dgm:prSet presAssocID="{D376C62B-3706-4586-A44A-D6426FFD58FA}" presName="dummy5a" presStyleCnt="0"/>
      <dgm:spPr/>
    </dgm:pt>
    <dgm:pt modelId="{A0B0E929-28DD-4494-82EC-F57EBF02759F}" type="pres">
      <dgm:prSet presAssocID="{D376C62B-3706-4586-A44A-D6426FFD58FA}" presName="dummy5b" presStyleCnt="0"/>
      <dgm:spPr/>
    </dgm:pt>
    <dgm:pt modelId="{62D0641E-D94B-48D9-B425-2448EF38B05E}" type="pres">
      <dgm:prSet presAssocID="{D376C62B-3706-4586-A44A-D6426FFD58FA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0B04953A-71AF-4805-8A6D-D2637698934A}" type="pres">
      <dgm:prSet presAssocID="{DBEC186C-B994-48DC-877C-3AE06E4F7CD7}" presName="arrowWedge1" presStyleLbl="fgSibTrans2D1" presStyleIdx="0" presStyleCnt="5"/>
      <dgm:spPr/>
    </dgm:pt>
    <dgm:pt modelId="{0D171344-B1B7-4D88-9D79-6778120A15FA}" type="pres">
      <dgm:prSet presAssocID="{1FFCD2BB-9B64-4259-AE78-A4642AA5628E}" presName="arrowWedge2" presStyleLbl="fgSibTrans2D1" presStyleIdx="1" presStyleCnt="5"/>
      <dgm:spPr/>
    </dgm:pt>
    <dgm:pt modelId="{7E8D9FA0-23E2-4803-AFBE-D30BD6902D63}" type="pres">
      <dgm:prSet presAssocID="{74966280-5292-4B7A-B8B7-ACC39AD0AEEA}" presName="arrowWedge3" presStyleLbl="fgSibTrans2D1" presStyleIdx="2" presStyleCnt="5"/>
      <dgm:spPr/>
    </dgm:pt>
    <dgm:pt modelId="{6D5DE28D-5E26-4111-9226-CBB7A183C7B2}" type="pres">
      <dgm:prSet presAssocID="{60F41E19-D77E-4E24-A74A-726DEBDC882F}" presName="arrowWedge4" presStyleLbl="fgSibTrans2D1" presStyleIdx="3" presStyleCnt="5"/>
      <dgm:spPr/>
    </dgm:pt>
    <dgm:pt modelId="{2D5817BE-151E-4E17-9A22-492B6F9C24BB}" type="pres">
      <dgm:prSet presAssocID="{AE98ABB4-4A1D-406D-998C-17994DE6E441}" presName="arrowWedge5" presStyleLbl="fgSibTrans2D1" presStyleIdx="4" presStyleCnt="5"/>
      <dgm:spPr/>
    </dgm:pt>
  </dgm:ptLst>
  <dgm:cxnLst>
    <dgm:cxn modelId="{1C3A4729-0097-4EDC-8825-00A17DD905B6}" type="presOf" srcId="{1F969E7C-30D5-46BB-B8E9-2C29F00A785E}" destId="{04CD8D1D-F2B5-4D37-BC02-CC72DEB822B7}" srcOrd="1" destOrd="0" presId="urn:microsoft.com/office/officeart/2005/8/layout/cycle8"/>
    <dgm:cxn modelId="{37D51A79-8D81-4419-885F-53879B5567DF}" srcId="{D376C62B-3706-4586-A44A-D6426FFD58FA}" destId="{B9FD86A5-CF0C-4A42-AD86-362113F8957C}" srcOrd="1" destOrd="0" parTransId="{20CCEACB-3ADE-42BE-B8B3-A20C2F0A920C}" sibTransId="{1FFCD2BB-9B64-4259-AE78-A4642AA5628E}"/>
    <dgm:cxn modelId="{6CD37D86-9484-4E37-A2E6-7E32034775C1}" type="presOf" srcId="{3E7A9663-9CB5-43B8-B000-14D20E723512}" destId="{1202CABF-9393-44D5-B8C6-65B1B5985C87}" srcOrd="1" destOrd="0" presId="urn:microsoft.com/office/officeart/2005/8/layout/cycle8"/>
    <dgm:cxn modelId="{C27617FE-898A-4C32-A4B4-ABB2CA1CB796}" srcId="{D376C62B-3706-4586-A44A-D6426FFD58FA}" destId="{ADA06F97-C371-41E7-AEB7-E82FDDF1E91B}" srcOrd="4" destOrd="0" parTransId="{DC90CBD7-ABE8-4F93-9108-3BB501C2E970}" sibTransId="{AE98ABB4-4A1D-406D-998C-17994DE6E441}"/>
    <dgm:cxn modelId="{7C5D8C23-9346-4239-A4B2-99366856EFE4}" type="presOf" srcId="{B9FD86A5-CF0C-4A42-AD86-362113F8957C}" destId="{A8BDD0DC-0A07-4678-AE84-0E56054256D7}" srcOrd="0" destOrd="0" presId="urn:microsoft.com/office/officeart/2005/8/layout/cycle8"/>
    <dgm:cxn modelId="{08079608-8D9B-45C6-AB0D-E4212F717CF6}" srcId="{D376C62B-3706-4586-A44A-D6426FFD58FA}" destId="{1F969E7C-30D5-46BB-B8E9-2C29F00A785E}" srcOrd="3" destOrd="0" parTransId="{5CE18484-2373-47B0-A781-82E41CDCC53E}" sibTransId="{60F41E19-D77E-4E24-A74A-726DEBDC882F}"/>
    <dgm:cxn modelId="{C24CE111-1798-4F5B-AF6C-2B773D652B89}" type="presOf" srcId="{0DC02B82-81B6-4FCD-BDE1-49106AD8A69C}" destId="{CFC16F41-0EDD-4D94-9269-1295F0699EAB}" srcOrd="1" destOrd="0" presId="urn:microsoft.com/office/officeart/2005/8/layout/cycle8"/>
    <dgm:cxn modelId="{F5646054-3817-4DC3-80D8-87A7830D1331}" type="presOf" srcId="{ADA06F97-C371-41E7-AEB7-E82FDDF1E91B}" destId="{62D0641E-D94B-48D9-B425-2448EF38B05E}" srcOrd="1" destOrd="0" presId="urn:microsoft.com/office/officeart/2005/8/layout/cycle8"/>
    <dgm:cxn modelId="{80526A0A-F7A5-4581-B301-E8DCB24B45A8}" srcId="{D376C62B-3706-4586-A44A-D6426FFD58FA}" destId="{0DC02B82-81B6-4FCD-BDE1-49106AD8A69C}" srcOrd="2" destOrd="0" parTransId="{B5D66E7D-A014-4E7A-9D3D-983F23F37321}" sibTransId="{74966280-5292-4B7A-B8B7-ACC39AD0AEEA}"/>
    <dgm:cxn modelId="{F953766D-5F7F-4D5B-8BA9-81AE27C30266}" type="presOf" srcId="{ADA06F97-C371-41E7-AEB7-E82FDDF1E91B}" destId="{3FCF2AE0-FCB6-46BF-AF97-3665CEEE054A}" srcOrd="0" destOrd="0" presId="urn:microsoft.com/office/officeart/2005/8/layout/cycle8"/>
    <dgm:cxn modelId="{701B56B8-8AA9-4794-B350-B8BFE7337DD3}" type="presOf" srcId="{B9FD86A5-CF0C-4A42-AD86-362113F8957C}" destId="{1963F076-2159-414C-822E-C692CF63865D}" srcOrd="1" destOrd="0" presId="urn:microsoft.com/office/officeart/2005/8/layout/cycle8"/>
    <dgm:cxn modelId="{31BE3FA3-A966-49C0-A69E-1DD4FB86BAA0}" type="presOf" srcId="{3E7A9663-9CB5-43B8-B000-14D20E723512}" destId="{00BCA85D-9DA2-45A0-80D6-0FADF20F78BC}" srcOrd="0" destOrd="0" presId="urn:microsoft.com/office/officeart/2005/8/layout/cycle8"/>
    <dgm:cxn modelId="{A3FEC164-8804-4DFC-A5D5-193EEBF805A6}" srcId="{D376C62B-3706-4586-A44A-D6426FFD58FA}" destId="{3E7A9663-9CB5-43B8-B000-14D20E723512}" srcOrd="0" destOrd="0" parTransId="{21522D16-0D67-4518-B8C4-55838632C52A}" sibTransId="{DBEC186C-B994-48DC-877C-3AE06E4F7CD7}"/>
    <dgm:cxn modelId="{26509F74-9A3D-4D38-AF6A-F6F925D0C4F7}" type="presOf" srcId="{D376C62B-3706-4586-A44A-D6426FFD58FA}" destId="{7C6BF47B-C5FF-4E4D-B72F-4B4B08DB4C6A}" srcOrd="0" destOrd="0" presId="urn:microsoft.com/office/officeart/2005/8/layout/cycle8"/>
    <dgm:cxn modelId="{04F07980-1E70-4C5A-AA86-0401F490115E}" type="presOf" srcId="{1F969E7C-30D5-46BB-B8E9-2C29F00A785E}" destId="{ED7AA43B-7DB4-467D-803E-8144CFB2D604}" srcOrd="0" destOrd="0" presId="urn:microsoft.com/office/officeart/2005/8/layout/cycle8"/>
    <dgm:cxn modelId="{40441759-F76B-4AD7-87B0-A29C7369272D}" type="presOf" srcId="{0DC02B82-81B6-4FCD-BDE1-49106AD8A69C}" destId="{DABC0C09-A428-4F1C-AA79-9DF5D858D448}" srcOrd="0" destOrd="0" presId="urn:microsoft.com/office/officeart/2005/8/layout/cycle8"/>
    <dgm:cxn modelId="{DBF7264E-10CD-41A5-B5ED-D3A4222B1294}" type="presParOf" srcId="{7C6BF47B-C5FF-4E4D-B72F-4B4B08DB4C6A}" destId="{00BCA85D-9DA2-45A0-80D6-0FADF20F78BC}" srcOrd="0" destOrd="0" presId="urn:microsoft.com/office/officeart/2005/8/layout/cycle8"/>
    <dgm:cxn modelId="{B78C7E8E-C7AA-4C5E-8718-FE0B4F831F2F}" type="presParOf" srcId="{7C6BF47B-C5FF-4E4D-B72F-4B4B08DB4C6A}" destId="{5F04A19E-23BF-4FB7-9728-84BD90449673}" srcOrd="1" destOrd="0" presId="urn:microsoft.com/office/officeart/2005/8/layout/cycle8"/>
    <dgm:cxn modelId="{C362308D-0DA8-4A7A-9106-24FDD0E510B0}" type="presParOf" srcId="{7C6BF47B-C5FF-4E4D-B72F-4B4B08DB4C6A}" destId="{55222465-2084-49B4-8A86-560A133577D1}" srcOrd="2" destOrd="0" presId="urn:microsoft.com/office/officeart/2005/8/layout/cycle8"/>
    <dgm:cxn modelId="{93DB611C-F0E2-471E-97F1-0CDF6D964E9F}" type="presParOf" srcId="{7C6BF47B-C5FF-4E4D-B72F-4B4B08DB4C6A}" destId="{1202CABF-9393-44D5-B8C6-65B1B5985C87}" srcOrd="3" destOrd="0" presId="urn:microsoft.com/office/officeart/2005/8/layout/cycle8"/>
    <dgm:cxn modelId="{4F01B747-D25C-4D35-B55F-FBDD963F47CE}" type="presParOf" srcId="{7C6BF47B-C5FF-4E4D-B72F-4B4B08DB4C6A}" destId="{A8BDD0DC-0A07-4678-AE84-0E56054256D7}" srcOrd="4" destOrd="0" presId="urn:microsoft.com/office/officeart/2005/8/layout/cycle8"/>
    <dgm:cxn modelId="{56A313C7-CB6D-4185-B761-F047A1B8987D}" type="presParOf" srcId="{7C6BF47B-C5FF-4E4D-B72F-4B4B08DB4C6A}" destId="{929BA77E-DDF8-4070-BEE4-F95857C16E3B}" srcOrd="5" destOrd="0" presId="urn:microsoft.com/office/officeart/2005/8/layout/cycle8"/>
    <dgm:cxn modelId="{DD07129D-F796-4ADD-9BE3-0110AE2560F7}" type="presParOf" srcId="{7C6BF47B-C5FF-4E4D-B72F-4B4B08DB4C6A}" destId="{2D3668C1-C2C0-4D29-9C89-9E59B19D802F}" srcOrd="6" destOrd="0" presId="urn:microsoft.com/office/officeart/2005/8/layout/cycle8"/>
    <dgm:cxn modelId="{4DCB0DCB-67FC-4D97-8442-B65814910DFD}" type="presParOf" srcId="{7C6BF47B-C5FF-4E4D-B72F-4B4B08DB4C6A}" destId="{1963F076-2159-414C-822E-C692CF63865D}" srcOrd="7" destOrd="0" presId="urn:microsoft.com/office/officeart/2005/8/layout/cycle8"/>
    <dgm:cxn modelId="{B33F3791-ECAC-48F4-A49C-B4DFB22FC46B}" type="presParOf" srcId="{7C6BF47B-C5FF-4E4D-B72F-4B4B08DB4C6A}" destId="{DABC0C09-A428-4F1C-AA79-9DF5D858D448}" srcOrd="8" destOrd="0" presId="urn:microsoft.com/office/officeart/2005/8/layout/cycle8"/>
    <dgm:cxn modelId="{5949CA15-5AFE-470E-867C-AB4FB3E92F05}" type="presParOf" srcId="{7C6BF47B-C5FF-4E4D-B72F-4B4B08DB4C6A}" destId="{07EF274B-B742-43C5-816A-B20D03B1662E}" srcOrd="9" destOrd="0" presId="urn:microsoft.com/office/officeart/2005/8/layout/cycle8"/>
    <dgm:cxn modelId="{383F4C81-35EC-4E47-9620-782CC30B3931}" type="presParOf" srcId="{7C6BF47B-C5FF-4E4D-B72F-4B4B08DB4C6A}" destId="{613099D6-1894-40F9-A5FD-CD2CDE639FFA}" srcOrd="10" destOrd="0" presId="urn:microsoft.com/office/officeart/2005/8/layout/cycle8"/>
    <dgm:cxn modelId="{21868848-D441-4C0B-8567-3C64F94A7FFD}" type="presParOf" srcId="{7C6BF47B-C5FF-4E4D-B72F-4B4B08DB4C6A}" destId="{CFC16F41-0EDD-4D94-9269-1295F0699EAB}" srcOrd="11" destOrd="0" presId="urn:microsoft.com/office/officeart/2005/8/layout/cycle8"/>
    <dgm:cxn modelId="{5C48FB60-85A3-47D5-8245-4ED1C84FDC71}" type="presParOf" srcId="{7C6BF47B-C5FF-4E4D-B72F-4B4B08DB4C6A}" destId="{ED7AA43B-7DB4-467D-803E-8144CFB2D604}" srcOrd="12" destOrd="0" presId="urn:microsoft.com/office/officeart/2005/8/layout/cycle8"/>
    <dgm:cxn modelId="{47A91992-0F28-4DDE-99B2-D72E18E246C1}" type="presParOf" srcId="{7C6BF47B-C5FF-4E4D-B72F-4B4B08DB4C6A}" destId="{4E815965-1701-4108-8C52-5AA5683B4DC6}" srcOrd="13" destOrd="0" presId="urn:microsoft.com/office/officeart/2005/8/layout/cycle8"/>
    <dgm:cxn modelId="{DF74146C-3F62-4A6B-93A0-4FA394B0B50F}" type="presParOf" srcId="{7C6BF47B-C5FF-4E4D-B72F-4B4B08DB4C6A}" destId="{4D0855BA-E8E6-4FE3-BFB8-FAAD43809F98}" srcOrd="14" destOrd="0" presId="urn:microsoft.com/office/officeart/2005/8/layout/cycle8"/>
    <dgm:cxn modelId="{9DB51E4D-A1C5-444B-A855-14DFD45180BB}" type="presParOf" srcId="{7C6BF47B-C5FF-4E4D-B72F-4B4B08DB4C6A}" destId="{04CD8D1D-F2B5-4D37-BC02-CC72DEB822B7}" srcOrd="15" destOrd="0" presId="urn:microsoft.com/office/officeart/2005/8/layout/cycle8"/>
    <dgm:cxn modelId="{BA8572D4-4BF1-483D-94FF-14DC4AB7480D}" type="presParOf" srcId="{7C6BF47B-C5FF-4E4D-B72F-4B4B08DB4C6A}" destId="{3FCF2AE0-FCB6-46BF-AF97-3665CEEE054A}" srcOrd="16" destOrd="0" presId="urn:microsoft.com/office/officeart/2005/8/layout/cycle8"/>
    <dgm:cxn modelId="{BA77A6F5-F889-42FE-86FD-65D6CEADCCA3}" type="presParOf" srcId="{7C6BF47B-C5FF-4E4D-B72F-4B4B08DB4C6A}" destId="{0244B44B-D343-44B8-9A40-C890E73F48E7}" srcOrd="17" destOrd="0" presId="urn:microsoft.com/office/officeart/2005/8/layout/cycle8"/>
    <dgm:cxn modelId="{2381D981-DADF-4495-986C-DD7491B5F0B9}" type="presParOf" srcId="{7C6BF47B-C5FF-4E4D-B72F-4B4B08DB4C6A}" destId="{A0B0E929-28DD-4494-82EC-F57EBF02759F}" srcOrd="18" destOrd="0" presId="urn:microsoft.com/office/officeart/2005/8/layout/cycle8"/>
    <dgm:cxn modelId="{290C989E-CE75-404B-9B28-0FB27B57CFD7}" type="presParOf" srcId="{7C6BF47B-C5FF-4E4D-B72F-4B4B08DB4C6A}" destId="{62D0641E-D94B-48D9-B425-2448EF38B05E}" srcOrd="19" destOrd="0" presId="urn:microsoft.com/office/officeart/2005/8/layout/cycle8"/>
    <dgm:cxn modelId="{755AE4DF-6CD8-4D12-8C52-ADBF6B5D79E7}" type="presParOf" srcId="{7C6BF47B-C5FF-4E4D-B72F-4B4B08DB4C6A}" destId="{0B04953A-71AF-4805-8A6D-D2637698934A}" srcOrd="20" destOrd="0" presId="urn:microsoft.com/office/officeart/2005/8/layout/cycle8"/>
    <dgm:cxn modelId="{92098769-3D70-4E5A-B641-AACA8E186C9A}" type="presParOf" srcId="{7C6BF47B-C5FF-4E4D-B72F-4B4B08DB4C6A}" destId="{0D171344-B1B7-4D88-9D79-6778120A15FA}" srcOrd="21" destOrd="0" presId="urn:microsoft.com/office/officeart/2005/8/layout/cycle8"/>
    <dgm:cxn modelId="{DEAB607B-1D5A-4B82-9CA9-D867AE1158B7}" type="presParOf" srcId="{7C6BF47B-C5FF-4E4D-B72F-4B4B08DB4C6A}" destId="{7E8D9FA0-23E2-4803-AFBE-D30BD6902D63}" srcOrd="22" destOrd="0" presId="urn:microsoft.com/office/officeart/2005/8/layout/cycle8"/>
    <dgm:cxn modelId="{569ADA97-9491-49B7-8562-40D4A66B2B3A}" type="presParOf" srcId="{7C6BF47B-C5FF-4E4D-B72F-4B4B08DB4C6A}" destId="{6D5DE28D-5E26-4111-9226-CBB7A183C7B2}" srcOrd="23" destOrd="0" presId="urn:microsoft.com/office/officeart/2005/8/layout/cycle8"/>
    <dgm:cxn modelId="{2CD9CFAC-C68D-43FF-8F07-09A5A2877704}" type="presParOf" srcId="{7C6BF47B-C5FF-4E4D-B72F-4B4B08DB4C6A}" destId="{2D5817BE-151E-4E17-9A22-492B6F9C24BB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140812-4841-455E-8BC3-8E005E8256D6}" type="doc">
      <dgm:prSet loTypeId="urn:microsoft.com/office/officeart/2005/8/layout/default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A31350A8-29A6-46C0-AA81-0E4F7E5E52C6}">
      <dgm:prSet phldrT="[Текст]"/>
      <dgm:spPr/>
      <dgm:t>
        <a:bodyPr/>
        <a:lstStyle/>
        <a:p>
          <a:r>
            <a:rPr lang="uk-UA" b="1" i="1" dirty="0" smtClean="0">
              <a:latin typeface="Garamond" pitchFamily="18" charset="0"/>
            </a:rPr>
            <a:t>статичний</a:t>
          </a:r>
          <a:endParaRPr lang="ru-RU" dirty="0">
            <a:latin typeface="Garamond" pitchFamily="18" charset="0"/>
          </a:endParaRPr>
        </a:p>
      </dgm:t>
    </dgm:pt>
    <dgm:pt modelId="{7C39F4B7-AE73-4B17-BE55-08F70AF73B66}" type="parTrans" cxnId="{5E96E4F2-B3D4-41CB-B89E-B6D664DF958E}">
      <dgm:prSet/>
      <dgm:spPr/>
      <dgm:t>
        <a:bodyPr/>
        <a:lstStyle/>
        <a:p>
          <a:endParaRPr lang="ru-RU"/>
        </a:p>
      </dgm:t>
    </dgm:pt>
    <dgm:pt modelId="{FA0E68A6-425F-4FE4-9763-70CC734EAF64}" type="sibTrans" cxnId="{5E96E4F2-B3D4-41CB-B89E-B6D664DF958E}">
      <dgm:prSet/>
      <dgm:spPr/>
      <dgm:t>
        <a:bodyPr/>
        <a:lstStyle/>
        <a:p>
          <a:endParaRPr lang="ru-RU"/>
        </a:p>
      </dgm:t>
    </dgm:pt>
    <dgm:pt modelId="{E802206C-9741-4E96-8699-A2B8A0C36380}">
      <dgm:prSet phldrT="[Текст]"/>
      <dgm:spPr/>
      <dgm:t>
        <a:bodyPr/>
        <a:lstStyle/>
        <a:p>
          <a:r>
            <a:rPr lang="uk-UA" b="1" i="1" dirty="0" smtClean="0">
              <a:latin typeface="Garamond" pitchFamily="18" charset="0"/>
            </a:rPr>
            <a:t>з елементами </a:t>
          </a:r>
          <a:r>
            <a:rPr lang="uk-UA" b="1" i="1" dirty="0" err="1" smtClean="0">
              <a:latin typeface="Garamond" pitchFamily="18" charset="0"/>
            </a:rPr>
            <a:t>мультимедіа</a:t>
          </a:r>
          <a:r>
            <a:rPr lang="uk-UA" dirty="0" smtClean="0">
              <a:latin typeface="Garamond" pitchFamily="18" charset="0"/>
            </a:rPr>
            <a:t> </a:t>
          </a:r>
          <a:endParaRPr lang="ru-RU" dirty="0">
            <a:latin typeface="Garamond" pitchFamily="18" charset="0"/>
          </a:endParaRPr>
        </a:p>
      </dgm:t>
    </dgm:pt>
    <dgm:pt modelId="{55396789-6E99-4976-AFBD-9E244A05C8E8}" type="parTrans" cxnId="{7E904507-CEE9-43A5-8739-4EFF1EB87BAE}">
      <dgm:prSet/>
      <dgm:spPr/>
      <dgm:t>
        <a:bodyPr/>
        <a:lstStyle/>
        <a:p>
          <a:endParaRPr lang="ru-RU"/>
        </a:p>
      </dgm:t>
    </dgm:pt>
    <dgm:pt modelId="{DB753778-8DBA-427E-A0C9-392A2F9B1BED}" type="sibTrans" cxnId="{7E904507-CEE9-43A5-8739-4EFF1EB87BAE}">
      <dgm:prSet/>
      <dgm:spPr/>
      <dgm:t>
        <a:bodyPr/>
        <a:lstStyle/>
        <a:p>
          <a:endParaRPr lang="ru-RU"/>
        </a:p>
      </dgm:t>
    </dgm:pt>
    <dgm:pt modelId="{716BE5C8-881D-41AE-A199-DC5A18D80FA0}">
      <dgm:prSet phldrT="[Текст]"/>
      <dgm:spPr/>
      <dgm:t>
        <a:bodyPr/>
        <a:lstStyle/>
        <a:p>
          <a:r>
            <a:rPr lang="uk-UA" b="1" i="1" dirty="0" smtClean="0">
              <a:latin typeface="Garamond" pitchFamily="18" charset="0"/>
            </a:rPr>
            <a:t>мультимедійний</a:t>
          </a:r>
          <a:endParaRPr lang="ru-RU" dirty="0">
            <a:latin typeface="Garamond" pitchFamily="18" charset="0"/>
          </a:endParaRPr>
        </a:p>
      </dgm:t>
    </dgm:pt>
    <dgm:pt modelId="{80C06659-734E-474F-ABCC-A6BBC1EFA7AC}" type="parTrans" cxnId="{3669E07C-C5A9-4113-8392-A529FA8E1598}">
      <dgm:prSet/>
      <dgm:spPr/>
      <dgm:t>
        <a:bodyPr/>
        <a:lstStyle/>
        <a:p>
          <a:endParaRPr lang="ru-RU"/>
        </a:p>
      </dgm:t>
    </dgm:pt>
    <dgm:pt modelId="{15BF6FAC-BF34-4944-8CA5-4E111FC225B4}" type="sibTrans" cxnId="{3669E07C-C5A9-4113-8392-A529FA8E1598}">
      <dgm:prSet/>
      <dgm:spPr/>
      <dgm:t>
        <a:bodyPr/>
        <a:lstStyle/>
        <a:p>
          <a:endParaRPr lang="ru-RU"/>
        </a:p>
      </dgm:t>
    </dgm:pt>
    <dgm:pt modelId="{E7821CDD-99BB-4C89-9F72-45C0B4491DED}">
      <dgm:prSet phldrT="[Текст]"/>
      <dgm:spPr/>
      <dgm:t>
        <a:bodyPr/>
        <a:lstStyle/>
        <a:p>
          <a:r>
            <a:rPr lang="uk-UA" b="1" i="1" dirty="0" smtClean="0">
              <a:latin typeface="Garamond" pitchFamily="18" charset="0"/>
            </a:rPr>
            <a:t>інтерактивний</a:t>
          </a:r>
          <a:endParaRPr lang="ru-RU" dirty="0">
            <a:latin typeface="Garamond" pitchFamily="18" charset="0"/>
          </a:endParaRPr>
        </a:p>
      </dgm:t>
    </dgm:pt>
    <dgm:pt modelId="{33B52213-BDE5-4D26-B41A-E55375A66D01}" type="parTrans" cxnId="{F323B575-C747-4BCA-8052-E904F920D1E9}">
      <dgm:prSet/>
      <dgm:spPr/>
      <dgm:t>
        <a:bodyPr/>
        <a:lstStyle/>
        <a:p>
          <a:endParaRPr lang="ru-RU"/>
        </a:p>
      </dgm:t>
    </dgm:pt>
    <dgm:pt modelId="{DE7F5A21-6B8A-4C92-BF25-88B1BA31F50F}" type="sibTrans" cxnId="{F323B575-C747-4BCA-8052-E904F920D1E9}">
      <dgm:prSet/>
      <dgm:spPr/>
      <dgm:t>
        <a:bodyPr/>
        <a:lstStyle/>
        <a:p>
          <a:endParaRPr lang="ru-RU"/>
        </a:p>
      </dgm:t>
    </dgm:pt>
    <dgm:pt modelId="{533471ED-4B60-410C-B399-24604DA30C0B}">
      <dgm:prSet phldrT="[Текст]"/>
      <dgm:spPr/>
      <dgm:t>
        <a:bodyPr/>
        <a:lstStyle/>
        <a:p>
          <a:r>
            <a:rPr lang="uk-UA" b="1" i="1" dirty="0" smtClean="0">
              <a:latin typeface="Garamond" pitchFamily="18" charset="0"/>
            </a:rPr>
            <a:t>інтелектуальний</a:t>
          </a:r>
          <a:endParaRPr lang="ru-RU" dirty="0">
            <a:latin typeface="Garamond" pitchFamily="18" charset="0"/>
          </a:endParaRPr>
        </a:p>
      </dgm:t>
    </dgm:pt>
    <dgm:pt modelId="{E18EBCD4-6182-4F74-A58B-16571950C4ED}" type="parTrans" cxnId="{810C079D-13E7-4A03-B2E9-D0C65C5034DF}">
      <dgm:prSet/>
      <dgm:spPr/>
      <dgm:t>
        <a:bodyPr/>
        <a:lstStyle/>
        <a:p>
          <a:endParaRPr lang="ru-RU"/>
        </a:p>
      </dgm:t>
    </dgm:pt>
    <dgm:pt modelId="{148FBC48-B109-44F0-8837-6B476A509C5B}" type="sibTrans" cxnId="{810C079D-13E7-4A03-B2E9-D0C65C5034DF}">
      <dgm:prSet/>
      <dgm:spPr/>
      <dgm:t>
        <a:bodyPr/>
        <a:lstStyle/>
        <a:p>
          <a:endParaRPr lang="ru-RU"/>
        </a:p>
      </dgm:t>
    </dgm:pt>
    <dgm:pt modelId="{3ACF1D20-E5BD-4ABD-9B14-66294CDA4096}">
      <dgm:prSet phldrT="[Текст]"/>
      <dgm:spPr/>
      <dgm:t>
        <a:bodyPr/>
        <a:lstStyle/>
        <a:p>
          <a:r>
            <a:rPr lang="uk-UA" b="1" i="1" dirty="0" smtClean="0">
              <a:latin typeface="Garamond" pitchFamily="18" charset="0"/>
            </a:rPr>
            <a:t>адаптивний</a:t>
          </a:r>
          <a:r>
            <a:rPr lang="uk-UA" dirty="0" smtClean="0">
              <a:latin typeface="Garamond" pitchFamily="18" charset="0"/>
            </a:rPr>
            <a:t> </a:t>
          </a:r>
          <a:endParaRPr lang="ru-RU" dirty="0">
            <a:latin typeface="Garamond" pitchFamily="18" charset="0"/>
          </a:endParaRPr>
        </a:p>
      </dgm:t>
    </dgm:pt>
    <dgm:pt modelId="{D01CB65D-800D-4C5C-9702-BB26E281D3B3}" type="parTrans" cxnId="{9DF946C4-41F0-497D-B9C8-70E26A7CB4B9}">
      <dgm:prSet/>
      <dgm:spPr/>
      <dgm:t>
        <a:bodyPr/>
        <a:lstStyle/>
        <a:p>
          <a:endParaRPr lang="ru-RU"/>
        </a:p>
      </dgm:t>
    </dgm:pt>
    <dgm:pt modelId="{7D8727BF-09C6-4079-B1F5-68231122148D}" type="sibTrans" cxnId="{9DF946C4-41F0-497D-B9C8-70E26A7CB4B9}">
      <dgm:prSet/>
      <dgm:spPr/>
      <dgm:t>
        <a:bodyPr/>
        <a:lstStyle/>
        <a:p>
          <a:endParaRPr lang="ru-RU"/>
        </a:p>
      </dgm:t>
    </dgm:pt>
    <dgm:pt modelId="{980204DD-4041-4A27-A230-C5EDEBD5B89B}" type="pres">
      <dgm:prSet presAssocID="{4A140812-4841-455E-8BC3-8E005E8256D6}" presName="diagram" presStyleCnt="0">
        <dgm:presLayoutVars>
          <dgm:dir/>
          <dgm:resizeHandles val="exact"/>
        </dgm:presLayoutVars>
      </dgm:prSet>
      <dgm:spPr/>
    </dgm:pt>
    <dgm:pt modelId="{8E0790E5-373E-436C-B4F6-C102D6F38D2B}" type="pres">
      <dgm:prSet presAssocID="{A31350A8-29A6-46C0-AA81-0E4F7E5E52C6}" presName="node" presStyleLbl="node1" presStyleIdx="0" presStyleCnt="6">
        <dgm:presLayoutVars>
          <dgm:bulletEnabled val="1"/>
        </dgm:presLayoutVars>
      </dgm:prSet>
      <dgm:spPr/>
    </dgm:pt>
    <dgm:pt modelId="{71A1367D-A1AB-4E60-B429-143B31AB6A84}" type="pres">
      <dgm:prSet presAssocID="{FA0E68A6-425F-4FE4-9763-70CC734EAF64}" presName="sibTrans" presStyleCnt="0"/>
      <dgm:spPr/>
    </dgm:pt>
    <dgm:pt modelId="{9454F38E-2D01-48D8-8EBD-B6DBF6FD71E1}" type="pres">
      <dgm:prSet presAssocID="{E802206C-9741-4E96-8699-A2B8A0C36380}" presName="node" presStyleLbl="node1" presStyleIdx="1" presStyleCnt="6">
        <dgm:presLayoutVars>
          <dgm:bulletEnabled val="1"/>
        </dgm:presLayoutVars>
      </dgm:prSet>
      <dgm:spPr/>
    </dgm:pt>
    <dgm:pt modelId="{128FCAC4-1E80-4E7A-9983-866125677B27}" type="pres">
      <dgm:prSet presAssocID="{DB753778-8DBA-427E-A0C9-392A2F9B1BED}" presName="sibTrans" presStyleCnt="0"/>
      <dgm:spPr/>
    </dgm:pt>
    <dgm:pt modelId="{E1822B7C-B9BC-4575-A33E-EDEC91116A8C}" type="pres">
      <dgm:prSet presAssocID="{716BE5C8-881D-41AE-A199-DC5A18D80FA0}" presName="node" presStyleLbl="node1" presStyleIdx="2" presStyleCnt="6">
        <dgm:presLayoutVars>
          <dgm:bulletEnabled val="1"/>
        </dgm:presLayoutVars>
      </dgm:prSet>
      <dgm:spPr/>
    </dgm:pt>
    <dgm:pt modelId="{4DAD9675-0D46-4EF7-97E6-BBF7F1AA2F54}" type="pres">
      <dgm:prSet presAssocID="{15BF6FAC-BF34-4944-8CA5-4E111FC225B4}" presName="sibTrans" presStyleCnt="0"/>
      <dgm:spPr/>
    </dgm:pt>
    <dgm:pt modelId="{8B694E2C-B1A4-44FA-8013-0990A30F0A57}" type="pres">
      <dgm:prSet presAssocID="{E7821CDD-99BB-4C89-9F72-45C0B4491DED}" presName="node" presStyleLbl="node1" presStyleIdx="3" presStyleCnt="6">
        <dgm:presLayoutVars>
          <dgm:bulletEnabled val="1"/>
        </dgm:presLayoutVars>
      </dgm:prSet>
      <dgm:spPr/>
    </dgm:pt>
    <dgm:pt modelId="{B64DE8CD-1122-415B-AED4-076DB344C6B3}" type="pres">
      <dgm:prSet presAssocID="{DE7F5A21-6B8A-4C92-BF25-88B1BA31F50F}" presName="sibTrans" presStyleCnt="0"/>
      <dgm:spPr/>
    </dgm:pt>
    <dgm:pt modelId="{D35569B5-61E7-4CDF-95AF-34642594F76C}" type="pres">
      <dgm:prSet presAssocID="{533471ED-4B60-410C-B399-24604DA30C0B}" presName="node" presStyleLbl="node1" presStyleIdx="4" presStyleCnt="6">
        <dgm:presLayoutVars>
          <dgm:bulletEnabled val="1"/>
        </dgm:presLayoutVars>
      </dgm:prSet>
      <dgm:spPr/>
    </dgm:pt>
    <dgm:pt modelId="{85B70922-4680-4DE5-82D2-8B86207E87FA}" type="pres">
      <dgm:prSet presAssocID="{148FBC48-B109-44F0-8837-6B476A509C5B}" presName="sibTrans" presStyleCnt="0"/>
      <dgm:spPr/>
    </dgm:pt>
    <dgm:pt modelId="{44FE074B-D246-4DC8-9A61-0E1B0B42E662}" type="pres">
      <dgm:prSet presAssocID="{3ACF1D20-E5BD-4ABD-9B14-66294CDA4096}" presName="node" presStyleLbl="node1" presStyleIdx="5" presStyleCnt="6">
        <dgm:presLayoutVars>
          <dgm:bulletEnabled val="1"/>
        </dgm:presLayoutVars>
      </dgm:prSet>
      <dgm:spPr/>
    </dgm:pt>
  </dgm:ptLst>
  <dgm:cxnLst>
    <dgm:cxn modelId="{776283D2-07CA-40E2-A9FA-D09A4D83AFE4}" type="presOf" srcId="{E802206C-9741-4E96-8699-A2B8A0C36380}" destId="{9454F38E-2D01-48D8-8EBD-B6DBF6FD71E1}" srcOrd="0" destOrd="0" presId="urn:microsoft.com/office/officeart/2005/8/layout/default"/>
    <dgm:cxn modelId="{C1C53963-775E-48C5-9C82-F577C351B0B8}" type="presOf" srcId="{4A140812-4841-455E-8BC3-8E005E8256D6}" destId="{980204DD-4041-4A27-A230-C5EDEBD5B89B}" srcOrd="0" destOrd="0" presId="urn:microsoft.com/office/officeart/2005/8/layout/default"/>
    <dgm:cxn modelId="{3669E07C-C5A9-4113-8392-A529FA8E1598}" srcId="{4A140812-4841-455E-8BC3-8E005E8256D6}" destId="{716BE5C8-881D-41AE-A199-DC5A18D80FA0}" srcOrd="2" destOrd="0" parTransId="{80C06659-734E-474F-ABCC-A6BBC1EFA7AC}" sibTransId="{15BF6FAC-BF34-4944-8CA5-4E111FC225B4}"/>
    <dgm:cxn modelId="{86BF46C8-867A-4803-9C3D-477DD354A901}" type="presOf" srcId="{716BE5C8-881D-41AE-A199-DC5A18D80FA0}" destId="{E1822B7C-B9BC-4575-A33E-EDEC91116A8C}" srcOrd="0" destOrd="0" presId="urn:microsoft.com/office/officeart/2005/8/layout/default"/>
    <dgm:cxn modelId="{3CBF2DED-4C4C-472B-9EC8-09074540626C}" type="presOf" srcId="{E7821CDD-99BB-4C89-9F72-45C0B4491DED}" destId="{8B694E2C-B1A4-44FA-8013-0990A30F0A57}" srcOrd="0" destOrd="0" presId="urn:microsoft.com/office/officeart/2005/8/layout/default"/>
    <dgm:cxn modelId="{810C079D-13E7-4A03-B2E9-D0C65C5034DF}" srcId="{4A140812-4841-455E-8BC3-8E005E8256D6}" destId="{533471ED-4B60-410C-B399-24604DA30C0B}" srcOrd="4" destOrd="0" parTransId="{E18EBCD4-6182-4F74-A58B-16571950C4ED}" sibTransId="{148FBC48-B109-44F0-8837-6B476A509C5B}"/>
    <dgm:cxn modelId="{1AB00A5F-0EB1-4ED4-B811-EDF0E52F72F3}" type="presOf" srcId="{A31350A8-29A6-46C0-AA81-0E4F7E5E52C6}" destId="{8E0790E5-373E-436C-B4F6-C102D6F38D2B}" srcOrd="0" destOrd="0" presId="urn:microsoft.com/office/officeart/2005/8/layout/default"/>
    <dgm:cxn modelId="{9DF946C4-41F0-497D-B9C8-70E26A7CB4B9}" srcId="{4A140812-4841-455E-8BC3-8E005E8256D6}" destId="{3ACF1D20-E5BD-4ABD-9B14-66294CDA4096}" srcOrd="5" destOrd="0" parTransId="{D01CB65D-800D-4C5C-9702-BB26E281D3B3}" sibTransId="{7D8727BF-09C6-4079-B1F5-68231122148D}"/>
    <dgm:cxn modelId="{F323B575-C747-4BCA-8052-E904F920D1E9}" srcId="{4A140812-4841-455E-8BC3-8E005E8256D6}" destId="{E7821CDD-99BB-4C89-9F72-45C0B4491DED}" srcOrd="3" destOrd="0" parTransId="{33B52213-BDE5-4D26-B41A-E55375A66D01}" sibTransId="{DE7F5A21-6B8A-4C92-BF25-88B1BA31F50F}"/>
    <dgm:cxn modelId="{7E904507-CEE9-43A5-8739-4EFF1EB87BAE}" srcId="{4A140812-4841-455E-8BC3-8E005E8256D6}" destId="{E802206C-9741-4E96-8699-A2B8A0C36380}" srcOrd="1" destOrd="0" parTransId="{55396789-6E99-4976-AFBD-9E244A05C8E8}" sibTransId="{DB753778-8DBA-427E-A0C9-392A2F9B1BED}"/>
    <dgm:cxn modelId="{4FF42E8A-5593-485C-9A5E-497F390B612C}" type="presOf" srcId="{533471ED-4B60-410C-B399-24604DA30C0B}" destId="{D35569B5-61E7-4CDF-95AF-34642594F76C}" srcOrd="0" destOrd="0" presId="urn:microsoft.com/office/officeart/2005/8/layout/default"/>
    <dgm:cxn modelId="{ECF24FD1-398E-4E9B-99E2-B45ED551AC8D}" type="presOf" srcId="{3ACF1D20-E5BD-4ABD-9B14-66294CDA4096}" destId="{44FE074B-D246-4DC8-9A61-0E1B0B42E662}" srcOrd="0" destOrd="0" presId="urn:microsoft.com/office/officeart/2005/8/layout/default"/>
    <dgm:cxn modelId="{5E96E4F2-B3D4-41CB-B89E-B6D664DF958E}" srcId="{4A140812-4841-455E-8BC3-8E005E8256D6}" destId="{A31350A8-29A6-46C0-AA81-0E4F7E5E52C6}" srcOrd="0" destOrd="0" parTransId="{7C39F4B7-AE73-4B17-BE55-08F70AF73B66}" sibTransId="{FA0E68A6-425F-4FE4-9763-70CC734EAF64}"/>
    <dgm:cxn modelId="{323496C1-7937-481E-9B79-1D94483DC4FD}" type="presParOf" srcId="{980204DD-4041-4A27-A230-C5EDEBD5B89B}" destId="{8E0790E5-373E-436C-B4F6-C102D6F38D2B}" srcOrd="0" destOrd="0" presId="urn:microsoft.com/office/officeart/2005/8/layout/default"/>
    <dgm:cxn modelId="{DA7EABAE-EEFB-4564-B096-49184A9EBF7E}" type="presParOf" srcId="{980204DD-4041-4A27-A230-C5EDEBD5B89B}" destId="{71A1367D-A1AB-4E60-B429-143B31AB6A84}" srcOrd="1" destOrd="0" presId="urn:microsoft.com/office/officeart/2005/8/layout/default"/>
    <dgm:cxn modelId="{A391E1F9-9B6E-4B00-92E2-458505B0EDAD}" type="presParOf" srcId="{980204DD-4041-4A27-A230-C5EDEBD5B89B}" destId="{9454F38E-2D01-48D8-8EBD-B6DBF6FD71E1}" srcOrd="2" destOrd="0" presId="urn:microsoft.com/office/officeart/2005/8/layout/default"/>
    <dgm:cxn modelId="{6B96659D-63D5-42D4-8E80-42AE4E26CADF}" type="presParOf" srcId="{980204DD-4041-4A27-A230-C5EDEBD5B89B}" destId="{128FCAC4-1E80-4E7A-9983-866125677B27}" srcOrd="3" destOrd="0" presId="urn:microsoft.com/office/officeart/2005/8/layout/default"/>
    <dgm:cxn modelId="{9746EADE-6C7A-4FC5-97E6-26F018DFF8F6}" type="presParOf" srcId="{980204DD-4041-4A27-A230-C5EDEBD5B89B}" destId="{E1822B7C-B9BC-4575-A33E-EDEC91116A8C}" srcOrd="4" destOrd="0" presId="urn:microsoft.com/office/officeart/2005/8/layout/default"/>
    <dgm:cxn modelId="{0CF6DE01-2092-4E8F-AC96-52CD80F6BD5F}" type="presParOf" srcId="{980204DD-4041-4A27-A230-C5EDEBD5B89B}" destId="{4DAD9675-0D46-4EF7-97E6-BBF7F1AA2F54}" srcOrd="5" destOrd="0" presId="urn:microsoft.com/office/officeart/2005/8/layout/default"/>
    <dgm:cxn modelId="{071F0EB7-2F5A-422D-AAEC-E4A1D7E70F8C}" type="presParOf" srcId="{980204DD-4041-4A27-A230-C5EDEBD5B89B}" destId="{8B694E2C-B1A4-44FA-8013-0990A30F0A57}" srcOrd="6" destOrd="0" presId="urn:microsoft.com/office/officeart/2005/8/layout/default"/>
    <dgm:cxn modelId="{65573C17-F765-41F9-8C5B-DE7EEF289F3F}" type="presParOf" srcId="{980204DD-4041-4A27-A230-C5EDEBD5B89B}" destId="{B64DE8CD-1122-415B-AED4-076DB344C6B3}" srcOrd="7" destOrd="0" presId="urn:microsoft.com/office/officeart/2005/8/layout/default"/>
    <dgm:cxn modelId="{F17A162B-7A8E-494D-BFA8-9993A81AF0DD}" type="presParOf" srcId="{980204DD-4041-4A27-A230-C5EDEBD5B89B}" destId="{D35569B5-61E7-4CDF-95AF-34642594F76C}" srcOrd="8" destOrd="0" presId="urn:microsoft.com/office/officeart/2005/8/layout/default"/>
    <dgm:cxn modelId="{2B58B022-1BB8-4096-8352-F4A32A38B4D7}" type="presParOf" srcId="{980204DD-4041-4A27-A230-C5EDEBD5B89B}" destId="{85B70922-4680-4DE5-82D2-8B86207E87FA}" srcOrd="9" destOrd="0" presId="urn:microsoft.com/office/officeart/2005/8/layout/default"/>
    <dgm:cxn modelId="{9C2D000A-6323-4283-8EA9-412F12D79EF0}" type="presParOf" srcId="{980204DD-4041-4A27-A230-C5EDEBD5B89B}" destId="{44FE074B-D246-4DC8-9A61-0E1B0B42E66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5A9032-98C2-4A16-8366-C939456DC5AA}" type="doc">
      <dgm:prSet loTypeId="urn:microsoft.com/office/officeart/2005/8/layout/hProcess9" loCatId="process" qsTypeId="urn:microsoft.com/office/officeart/2005/8/quickstyle/simple3" qsCatId="simple" csTypeId="urn:microsoft.com/office/officeart/2005/8/colors/accent6_2" csCatId="accent6" phldr="1"/>
      <dgm:spPr/>
    </dgm:pt>
    <dgm:pt modelId="{F345E484-2895-453A-B743-A98ADC64708C}">
      <dgm:prSet phldrT="[Текст]"/>
      <dgm:spPr/>
      <dgm:t>
        <a:bodyPr/>
        <a:lstStyle/>
        <a:p>
          <a:r>
            <a:rPr lang="uk-UA" b="1" smtClean="0">
              <a:latin typeface="Garamond" pitchFamily="18" charset="0"/>
            </a:rPr>
            <a:t>Пояснювально-ілюстративний метод</a:t>
          </a:r>
          <a:endParaRPr lang="ru-RU" b="1" dirty="0">
            <a:latin typeface="Garamond" pitchFamily="18" charset="0"/>
          </a:endParaRPr>
        </a:p>
      </dgm:t>
    </dgm:pt>
    <dgm:pt modelId="{9E3F254A-FE53-48EC-9441-4C56913B89FD}" type="parTrans" cxnId="{AC17D902-FDD6-4427-996F-70AE3D2962F5}">
      <dgm:prSet/>
      <dgm:spPr/>
      <dgm:t>
        <a:bodyPr/>
        <a:lstStyle/>
        <a:p>
          <a:endParaRPr lang="ru-RU"/>
        </a:p>
      </dgm:t>
    </dgm:pt>
    <dgm:pt modelId="{2C804E2E-C233-4CC6-B995-3B2DE59809F2}" type="sibTrans" cxnId="{AC17D902-FDD6-4427-996F-70AE3D2962F5}">
      <dgm:prSet/>
      <dgm:spPr/>
      <dgm:t>
        <a:bodyPr/>
        <a:lstStyle/>
        <a:p>
          <a:endParaRPr lang="ru-RU"/>
        </a:p>
      </dgm:t>
    </dgm:pt>
    <dgm:pt modelId="{1D0738E4-2241-4502-A17A-63626011064C}">
      <dgm:prSet phldrT="[Текст]"/>
      <dgm:spPr/>
      <dgm:t>
        <a:bodyPr/>
        <a:lstStyle/>
        <a:p>
          <a:r>
            <a:rPr lang="uk-UA" b="1" smtClean="0">
              <a:latin typeface="Garamond" pitchFamily="18" charset="0"/>
            </a:rPr>
            <a:t>Репродуктивний метод </a:t>
          </a:r>
          <a:endParaRPr lang="ru-RU" b="1" dirty="0">
            <a:latin typeface="Garamond" pitchFamily="18" charset="0"/>
          </a:endParaRPr>
        </a:p>
      </dgm:t>
    </dgm:pt>
    <dgm:pt modelId="{4DA5E76E-9660-4E4A-BAC1-8DB2630FFE02}" type="parTrans" cxnId="{8F1C9E92-DFC4-4C1A-9B54-127D22247D68}">
      <dgm:prSet/>
      <dgm:spPr/>
      <dgm:t>
        <a:bodyPr/>
        <a:lstStyle/>
        <a:p>
          <a:endParaRPr lang="ru-RU"/>
        </a:p>
      </dgm:t>
    </dgm:pt>
    <dgm:pt modelId="{CD15D692-3BCB-4246-9513-C6037B244C48}" type="sibTrans" cxnId="{8F1C9E92-DFC4-4C1A-9B54-127D22247D68}">
      <dgm:prSet/>
      <dgm:spPr/>
      <dgm:t>
        <a:bodyPr/>
        <a:lstStyle/>
        <a:p>
          <a:endParaRPr lang="ru-RU"/>
        </a:p>
      </dgm:t>
    </dgm:pt>
    <dgm:pt modelId="{5AB3F7A3-1C39-41BB-9A5F-59692A0927A0}">
      <dgm:prSet phldrT="[Текст]"/>
      <dgm:spPr/>
      <dgm:t>
        <a:bodyPr/>
        <a:lstStyle/>
        <a:p>
          <a:r>
            <a:rPr lang="uk-UA" b="1" smtClean="0">
              <a:latin typeface="Garamond" pitchFamily="18" charset="0"/>
            </a:rPr>
            <a:t>Частково-пошуковий метод</a:t>
          </a:r>
          <a:endParaRPr lang="ru-RU" b="1" dirty="0">
            <a:latin typeface="Garamond" pitchFamily="18" charset="0"/>
          </a:endParaRPr>
        </a:p>
      </dgm:t>
    </dgm:pt>
    <dgm:pt modelId="{712859FA-A666-4350-B4D3-DB00E58C0964}" type="parTrans" cxnId="{14ACD46B-6FA3-4C83-8CB8-3096D0DC1A90}">
      <dgm:prSet/>
      <dgm:spPr/>
      <dgm:t>
        <a:bodyPr/>
        <a:lstStyle/>
        <a:p>
          <a:endParaRPr lang="ru-RU"/>
        </a:p>
      </dgm:t>
    </dgm:pt>
    <dgm:pt modelId="{F87094AB-D2BC-4E8D-AD0E-0EC52F427031}" type="sibTrans" cxnId="{14ACD46B-6FA3-4C83-8CB8-3096D0DC1A90}">
      <dgm:prSet/>
      <dgm:spPr/>
      <dgm:t>
        <a:bodyPr/>
        <a:lstStyle/>
        <a:p>
          <a:endParaRPr lang="ru-RU"/>
        </a:p>
      </dgm:t>
    </dgm:pt>
    <dgm:pt modelId="{76E03F1F-9593-4447-A0A6-01F98D7004B9}">
      <dgm:prSet phldrT="[Текст]"/>
      <dgm:spPr/>
      <dgm:t>
        <a:bodyPr/>
        <a:lstStyle/>
        <a:p>
          <a:r>
            <a:rPr lang="uk-UA" b="1" smtClean="0">
              <a:latin typeface="Garamond" pitchFamily="18" charset="0"/>
            </a:rPr>
            <a:t>Дослідницький метод</a:t>
          </a:r>
          <a:endParaRPr lang="ru-RU" b="1" dirty="0">
            <a:latin typeface="Garamond" pitchFamily="18" charset="0"/>
          </a:endParaRPr>
        </a:p>
      </dgm:t>
    </dgm:pt>
    <dgm:pt modelId="{6074548B-43F4-4EBD-B73D-E648ADC38649}" type="parTrans" cxnId="{E3EBCEEE-3071-48BD-B36E-9740A24F9379}">
      <dgm:prSet/>
      <dgm:spPr/>
      <dgm:t>
        <a:bodyPr/>
        <a:lstStyle/>
        <a:p>
          <a:endParaRPr lang="ru-RU"/>
        </a:p>
      </dgm:t>
    </dgm:pt>
    <dgm:pt modelId="{D25F6352-C2ED-4F39-8DC7-CA81C9F82DD5}" type="sibTrans" cxnId="{E3EBCEEE-3071-48BD-B36E-9740A24F9379}">
      <dgm:prSet/>
      <dgm:spPr/>
      <dgm:t>
        <a:bodyPr/>
        <a:lstStyle/>
        <a:p>
          <a:endParaRPr lang="ru-RU"/>
        </a:p>
      </dgm:t>
    </dgm:pt>
    <dgm:pt modelId="{EDC98968-378A-468F-AD20-490272D74C34}" type="pres">
      <dgm:prSet presAssocID="{8C5A9032-98C2-4A16-8366-C939456DC5AA}" presName="CompostProcess" presStyleCnt="0">
        <dgm:presLayoutVars>
          <dgm:dir/>
          <dgm:resizeHandles val="exact"/>
        </dgm:presLayoutVars>
      </dgm:prSet>
      <dgm:spPr/>
    </dgm:pt>
    <dgm:pt modelId="{FEF73EB9-4D57-41D9-83C6-0897EB7542F7}" type="pres">
      <dgm:prSet presAssocID="{8C5A9032-98C2-4A16-8366-C939456DC5AA}" presName="arrow" presStyleLbl="bgShp" presStyleIdx="0" presStyleCnt="1"/>
      <dgm:spPr/>
    </dgm:pt>
    <dgm:pt modelId="{5583170A-F538-419A-B092-31029B6DC414}" type="pres">
      <dgm:prSet presAssocID="{8C5A9032-98C2-4A16-8366-C939456DC5AA}" presName="linearProcess" presStyleCnt="0"/>
      <dgm:spPr/>
    </dgm:pt>
    <dgm:pt modelId="{6E9C5E94-497A-4477-97F3-884D9698B066}" type="pres">
      <dgm:prSet presAssocID="{F345E484-2895-453A-B743-A98ADC64708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07AE7B-4431-474F-8ED1-010BF1D0446A}" type="pres">
      <dgm:prSet presAssocID="{2C804E2E-C233-4CC6-B995-3B2DE59809F2}" presName="sibTrans" presStyleCnt="0"/>
      <dgm:spPr/>
    </dgm:pt>
    <dgm:pt modelId="{BC0877A5-70A6-46CB-B1A8-62491BB19220}" type="pres">
      <dgm:prSet presAssocID="{1D0738E4-2241-4502-A17A-63626011064C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EF843-BA10-4F7D-86AC-4794102FBAB6}" type="pres">
      <dgm:prSet presAssocID="{CD15D692-3BCB-4246-9513-C6037B244C48}" presName="sibTrans" presStyleCnt="0"/>
      <dgm:spPr/>
    </dgm:pt>
    <dgm:pt modelId="{98A8E61C-8AD1-4678-A10F-3EC6A6664C2E}" type="pres">
      <dgm:prSet presAssocID="{5AB3F7A3-1C39-41BB-9A5F-59692A0927A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FD1CE-E6BF-49D0-A67F-B82A47ED5F5B}" type="pres">
      <dgm:prSet presAssocID="{F87094AB-D2BC-4E8D-AD0E-0EC52F427031}" presName="sibTrans" presStyleCnt="0"/>
      <dgm:spPr/>
    </dgm:pt>
    <dgm:pt modelId="{BF348EDB-60ED-4B8A-8282-503292239FCA}" type="pres">
      <dgm:prSet presAssocID="{76E03F1F-9593-4447-A0A6-01F98D7004B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D253D9-59CE-4A98-B01D-C64DD124F775}" type="presOf" srcId="{5AB3F7A3-1C39-41BB-9A5F-59692A0927A0}" destId="{98A8E61C-8AD1-4678-A10F-3EC6A6664C2E}" srcOrd="0" destOrd="0" presId="urn:microsoft.com/office/officeart/2005/8/layout/hProcess9"/>
    <dgm:cxn modelId="{14ACD46B-6FA3-4C83-8CB8-3096D0DC1A90}" srcId="{8C5A9032-98C2-4A16-8366-C939456DC5AA}" destId="{5AB3F7A3-1C39-41BB-9A5F-59692A0927A0}" srcOrd="2" destOrd="0" parTransId="{712859FA-A666-4350-B4D3-DB00E58C0964}" sibTransId="{F87094AB-D2BC-4E8D-AD0E-0EC52F427031}"/>
    <dgm:cxn modelId="{2BD94051-49AF-461B-B8B6-0674C31760DC}" type="presOf" srcId="{76E03F1F-9593-4447-A0A6-01F98D7004B9}" destId="{BF348EDB-60ED-4B8A-8282-503292239FCA}" srcOrd="0" destOrd="0" presId="urn:microsoft.com/office/officeart/2005/8/layout/hProcess9"/>
    <dgm:cxn modelId="{AC17D902-FDD6-4427-996F-70AE3D2962F5}" srcId="{8C5A9032-98C2-4A16-8366-C939456DC5AA}" destId="{F345E484-2895-453A-B743-A98ADC64708C}" srcOrd="0" destOrd="0" parTransId="{9E3F254A-FE53-48EC-9441-4C56913B89FD}" sibTransId="{2C804E2E-C233-4CC6-B995-3B2DE59809F2}"/>
    <dgm:cxn modelId="{EEB3B3C5-235F-44BD-BBC5-2E33BAD00D39}" type="presOf" srcId="{1D0738E4-2241-4502-A17A-63626011064C}" destId="{BC0877A5-70A6-46CB-B1A8-62491BB19220}" srcOrd="0" destOrd="0" presId="urn:microsoft.com/office/officeart/2005/8/layout/hProcess9"/>
    <dgm:cxn modelId="{0EDA6C3E-880E-4077-B3DC-033C814AEF5B}" type="presOf" srcId="{8C5A9032-98C2-4A16-8366-C939456DC5AA}" destId="{EDC98968-378A-468F-AD20-490272D74C34}" srcOrd="0" destOrd="0" presId="urn:microsoft.com/office/officeart/2005/8/layout/hProcess9"/>
    <dgm:cxn modelId="{E3EBCEEE-3071-48BD-B36E-9740A24F9379}" srcId="{8C5A9032-98C2-4A16-8366-C939456DC5AA}" destId="{76E03F1F-9593-4447-A0A6-01F98D7004B9}" srcOrd="3" destOrd="0" parTransId="{6074548B-43F4-4EBD-B73D-E648ADC38649}" sibTransId="{D25F6352-C2ED-4F39-8DC7-CA81C9F82DD5}"/>
    <dgm:cxn modelId="{8F1C9E92-DFC4-4C1A-9B54-127D22247D68}" srcId="{8C5A9032-98C2-4A16-8366-C939456DC5AA}" destId="{1D0738E4-2241-4502-A17A-63626011064C}" srcOrd="1" destOrd="0" parTransId="{4DA5E76E-9660-4E4A-BAC1-8DB2630FFE02}" sibTransId="{CD15D692-3BCB-4246-9513-C6037B244C48}"/>
    <dgm:cxn modelId="{45211D05-3860-4E2B-975F-C57DEE4F1099}" type="presOf" srcId="{F345E484-2895-453A-B743-A98ADC64708C}" destId="{6E9C5E94-497A-4477-97F3-884D9698B066}" srcOrd="0" destOrd="0" presId="urn:microsoft.com/office/officeart/2005/8/layout/hProcess9"/>
    <dgm:cxn modelId="{82911784-E7F6-4287-A432-0263A1969B1D}" type="presParOf" srcId="{EDC98968-378A-468F-AD20-490272D74C34}" destId="{FEF73EB9-4D57-41D9-83C6-0897EB7542F7}" srcOrd="0" destOrd="0" presId="urn:microsoft.com/office/officeart/2005/8/layout/hProcess9"/>
    <dgm:cxn modelId="{8D3AE85F-2A2E-4B29-82AC-EE3BEC022471}" type="presParOf" srcId="{EDC98968-378A-468F-AD20-490272D74C34}" destId="{5583170A-F538-419A-B092-31029B6DC414}" srcOrd="1" destOrd="0" presId="urn:microsoft.com/office/officeart/2005/8/layout/hProcess9"/>
    <dgm:cxn modelId="{00EF23FC-F35A-45E0-8C98-00F732EB5D08}" type="presParOf" srcId="{5583170A-F538-419A-B092-31029B6DC414}" destId="{6E9C5E94-497A-4477-97F3-884D9698B066}" srcOrd="0" destOrd="0" presId="urn:microsoft.com/office/officeart/2005/8/layout/hProcess9"/>
    <dgm:cxn modelId="{974249AB-F353-4F2C-9D06-8B742E4BA01D}" type="presParOf" srcId="{5583170A-F538-419A-B092-31029B6DC414}" destId="{9307AE7B-4431-474F-8ED1-010BF1D0446A}" srcOrd="1" destOrd="0" presId="urn:microsoft.com/office/officeart/2005/8/layout/hProcess9"/>
    <dgm:cxn modelId="{35984392-57FA-41DF-8824-115FF135304B}" type="presParOf" srcId="{5583170A-F538-419A-B092-31029B6DC414}" destId="{BC0877A5-70A6-46CB-B1A8-62491BB19220}" srcOrd="2" destOrd="0" presId="urn:microsoft.com/office/officeart/2005/8/layout/hProcess9"/>
    <dgm:cxn modelId="{6C3CF8D2-173E-4E79-85FD-78914D7EE562}" type="presParOf" srcId="{5583170A-F538-419A-B092-31029B6DC414}" destId="{0C8EF843-BA10-4F7D-86AC-4794102FBAB6}" srcOrd="3" destOrd="0" presId="urn:microsoft.com/office/officeart/2005/8/layout/hProcess9"/>
    <dgm:cxn modelId="{7DAE107E-D95D-463B-AA5F-4C247F41C6E6}" type="presParOf" srcId="{5583170A-F538-419A-B092-31029B6DC414}" destId="{98A8E61C-8AD1-4678-A10F-3EC6A6664C2E}" srcOrd="4" destOrd="0" presId="urn:microsoft.com/office/officeart/2005/8/layout/hProcess9"/>
    <dgm:cxn modelId="{8139924E-8980-448B-A2BC-16922A797EDF}" type="presParOf" srcId="{5583170A-F538-419A-B092-31029B6DC414}" destId="{FDDFD1CE-E6BF-49D0-A67F-B82A47ED5F5B}" srcOrd="5" destOrd="0" presId="urn:microsoft.com/office/officeart/2005/8/layout/hProcess9"/>
    <dgm:cxn modelId="{2B3384DB-C0B0-44BF-AC86-BF0E02D61C8E}" type="presParOf" srcId="{5583170A-F538-419A-B092-31029B6DC414}" destId="{BF348EDB-60ED-4B8A-8282-503292239FC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2CDA8A-D697-4B4E-96B1-384D7D9B708F}">
      <dsp:nvSpPr>
        <dsp:cNvPr id="0" name=""/>
        <dsp:cNvSpPr/>
      </dsp:nvSpPr>
      <dsp:spPr>
        <a:xfrm>
          <a:off x="512139" y="846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мотиваційну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512139" y="846"/>
        <a:ext cx="1675655" cy="1005393"/>
      </dsp:txXfrm>
    </dsp:sp>
    <dsp:sp modelId="{FB704027-53B6-4C54-B5FB-B382015501FB}">
      <dsp:nvSpPr>
        <dsp:cNvPr id="0" name=""/>
        <dsp:cNvSpPr/>
      </dsp:nvSpPr>
      <dsp:spPr>
        <a:xfrm>
          <a:off x="2355361" y="846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адаптивну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2355361" y="846"/>
        <a:ext cx="1675655" cy="1005393"/>
      </dsp:txXfrm>
    </dsp:sp>
    <dsp:sp modelId="{FB2B7258-FFBE-4C5F-860A-311C2717E4C0}">
      <dsp:nvSpPr>
        <dsp:cNvPr id="0" name=""/>
        <dsp:cNvSpPr/>
      </dsp:nvSpPr>
      <dsp:spPr>
        <a:xfrm>
          <a:off x="4198582" y="846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інформаційну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4198582" y="846"/>
        <a:ext cx="1675655" cy="1005393"/>
      </dsp:txXfrm>
    </dsp:sp>
    <dsp:sp modelId="{B104FB82-02B6-4AC7-A7EE-343FCFC7AD51}">
      <dsp:nvSpPr>
        <dsp:cNvPr id="0" name=""/>
        <dsp:cNvSpPr/>
      </dsp:nvSpPr>
      <dsp:spPr>
        <a:xfrm>
          <a:off x="6041804" y="846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трансформаційну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6041804" y="846"/>
        <a:ext cx="1675655" cy="1005393"/>
      </dsp:txXfrm>
    </dsp:sp>
    <dsp:sp modelId="{1DF78EE0-3A7F-42DE-9C96-749EF9648BAA}">
      <dsp:nvSpPr>
        <dsp:cNvPr id="0" name=""/>
        <dsp:cNvSpPr/>
      </dsp:nvSpPr>
      <dsp:spPr>
        <a:xfrm>
          <a:off x="512139" y="1173805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організаційно-процесуальну 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512139" y="1173805"/>
        <a:ext cx="1675655" cy="1005393"/>
      </dsp:txXfrm>
    </dsp:sp>
    <dsp:sp modelId="{20E16B15-2332-403A-B26F-8BDCF6AFEB02}">
      <dsp:nvSpPr>
        <dsp:cNvPr id="0" name=""/>
        <dsp:cNvSpPr/>
      </dsp:nvSpPr>
      <dsp:spPr>
        <a:xfrm>
          <a:off x="2355361" y="1173805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систематизуючу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2355361" y="1173805"/>
        <a:ext cx="1675655" cy="1005393"/>
      </dsp:txXfrm>
    </dsp:sp>
    <dsp:sp modelId="{D1D62678-67EB-4D73-8223-24DB988D269F}">
      <dsp:nvSpPr>
        <dsp:cNvPr id="0" name=""/>
        <dsp:cNvSpPr/>
      </dsp:nvSpPr>
      <dsp:spPr>
        <a:xfrm>
          <a:off x="4198582" y="1173805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контролю і самоконтролю 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4198582" y="1173805"/>
        <a:ext cx="1675655" cy="1005393"/>
      </dsp:txXfrm>
    </dsp:sp>
    <dsp:sp modelId="{E3C1823B-3D7B-47C2-A75E-DF89FA5A794C}">
      <dsp:nvSpPr>
        <dsp:cNvPr id="0" name=""/>
        <dsp:cNvSpPr/>
      </dsp:nvSpPr>
      <dsp:spPr>
        <a:xfrm>
          <a:off x="6041804" y="1173805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корекції і самокорекції 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6041804" y="1173805"/>
        <a:ext cx="1675655" cy="1005393"/>
      </dsp:txXfrm>
    </dsp:sp>
    <dsp:sp modelId="{BCCA8A21-7704-4C8F-A327-9FF693F20758}">
      <dsp:nvSpPr>
        <dsp:cNvPr id="0" name=""/>
        <dsp:cNvSpPr/>
      </dsp:nvSpPr>
      <dsp:spPr>
        <a:xfrm>
          <a:off x="512139" y="2346764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інтерактивності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512139" y="2346764"/>
        <a:ext cx="1675655" cy="1005393"/>
      </dsp:txXfrm>
    </dsp:sp>
    <dsp:sp modelId="{4FFEDA16-FD2D-4B0D-953F-CC4093C65141}">
      <dsp:nvSpPr>
        <dsp:cNvPr id="0" name=""/>
        <dsp:cNvSpPr/>
      </dsp:nvSpPr>
      <dsp:spPr>
        <a:xfrm>
          <a:off x="2355361" y="2346764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координуючу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2355361" y="2346764"/>
        <a:ext cx="1675655" cy="1005393"/>
      </dsp:txXfrm>
    </dsp:sp>
    <dsp:sp modelId="{3DCFB1A3-F14F-4EBE-9ADC-7CA354D5D6FD}">
      <dsp:nvSpPr>
        <dsp:cNvPr id="0" name=""/>
        <dsp:cNvSpPr/>
      </dsp:nvSpPr>
      <dsp:spPr>
        <a:xfrm>
          <a:off x="4198582" y="2346764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інтегруючу 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4198582" y="2346764"/>
        <a:ext cx="1675655" cy="1005393"/>
      </dsp:txXfrm>
    </dsp:sp>
    <dsp:sp modelId="{EEEB23DD-79D8-4E01-BF02-52CFAF32C858}">
      <dsp:nvSpPr>
        <dsp:cNvPr id="0" name=""/>
        <dsp:cNvSpPr/>
      </dsp:nvSpPr>
      <dsp:spPr>
        <a:xfrm>
          <a:off x="6041804" y="2346764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самоосвіти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6041804" y="2346764"/>
        <a:ext cx="1675655" cy="1005393"/>
      </dsp:txXfrm>
    </dsp:sp>
    <dsp:sp modelId="{C9812F43-1A78-4DC2-B503-9D90DF9D2599}">
      <dsp:nvSpPr>
        <dsp:cNvPr id="0" name=""/>
        <dsp:cNvSpPr/>
      </dsp:nvSpPr>
      <dsp:spPr>
        <a:xfrm>
          <a:off x="3276972" y="3519723"/>
          <a:ext cx="1675655" cy="1005393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Garamond" pitchFamily="18" charset="0"/>
            </a:rPr>
            <a:t>розвивально-виховну </a:t>
          </a:r>
          <a:endParaRPr lang="ru-RU" sz="15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3276972" y="3519723"/>
        <a:ext cx="1675655" cy="10053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4E55CA-E278-4F1D-A4CE-DC2ADCB69D38}">
      <dsp:nvSpPr>
        <dsp:cNvPr id="0" name=""/>
        <dsp:cNvSpPr/>
      </dsp:nvSpPr>
      <dsp:spPr>
        <a:xfrm>
          <a:off x="889359" y="3100"/>
          <a:ext cx="2259880" cy="13559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dirty="0" smtClean="0">
              <a:solidFill>
                <a:schemeClr val="tx1"/>
              </a:solidFill>
              <a:latin typeface="Garamond" pitchFamily="18" charset="0"/>
            </a:rPr>
            <a:t>Типові навчальні програми</a:t>
          </a:r>
          <a:r>
            <a:rPr lang="uk-UA" sz="2600" kern="1200" dirty="0" smtClean="0">
              <a:solidFill>
                <a:schemeClr val="tx1"/>
              </a:solidFill>
              <a:latin typeface="Garamond" pitchFamily="18" charset="0"/>
            </a:rPr>
            <a:t> </a:t>
          </a:r>
          <a:endParaRPr lang="ru-RU" sz="2600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889359" y="3100"/>
        <a:ext cx="2259880" cy="1355928"/>
      </dsp:txXfrm>
    </dsp:sp>
    <dsp:sp modelId="{6E6932DA-0663-4430-B616-3642808D5966}">
      <dsp:nvSpPr>
        <dsp:cNvPr id="0" name=""/>
        <dsp:cNvSpPr/>
      </dsp:nvSpPr>
      <dsp:spPr>
        <a:xfrm>
          <a:off x="889359" y="1585017"/>
          <a:ext cx="2259880" cy="1355928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1"/>
              </a:solidFill>
              <a:latin typeface="Garamond" pitchFamily="18" charset="0"/>
            </a:rPr>
            <a:t>Робочі навчальні програми</a:t>
          </a:r>
          <a:endParaRPr lang="ru-RU" sz="2600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889359" y="1585017"/>
        <a:ext cx="2259880" cy="1355928"/>
      </dsp:txXfrm>
    </dsp:sp>
    <dsp:sp modelId="{D3EDCEF2-A906-4170-ADAE-52D58F480ABD}">
      <dsp:nvSpPr>
        <dsp:cNvPr id="0" name=""/>
        <dsp:cNvSpPr/>
      </dsp:nvSpPr>
      <dsp:spPr>
        <a:xfrm>
          <a:off x="889359" y="3166933"/>
          <a:ext cx="2259880" cy="135592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1"/>
              </a:solidFill>
              <a:latin typeface="Garamond" pitchFamily="18" charset="0"/>
            </a:rPr>
            <a:t>Індивідуальні навчальні програми</a:t>
          </a:r>
          <a:endParaRPr lang="ru-RU" sz="2600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889359" y="3166933"/>
        <a:ext cx="2259880" cy="13559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CD09FE-4948-476E-AC9E-2604C5B03C3C}">
      <dsp:nvSpPr>
        <dsp:cNvPr id="0" name=""/>
        <dsp:cNvSpPr/>
      </dsp:nvSpPr>
      <dsp:spPr>
        <a:xfrm>
          <a:off x="0" y="5061"/>
          <a:ext cx="8229600" cy="11980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i="0" kern="1200" dirty="0" smtClean="0">
              <a:latin typeface="Garamond" pitchFamily="18" charset="0"/>
            </a:rPr>
            <a:t>Підручник</a:t>
          </a:r>
          <a:endParaRPr lang="ru-RU" sz="3000" i="0" kern="1200" dirty="0">
            <a:latin typeface="Garamond" pitchFamily="18" charset="0"/>
          </a:endParaRPr>
        </a:p>
      </dsp:txBody>
      <dsp:txXfrm>
        <a:off x="0" y="5061"/>
        <a:ext cx="8229600" cy="1198080"/>
      </dsp:txXfrm>
    </dsp:sp>
    <dsp:sp modelId="{2A150A52-310D-4726-B0AE-D74519E4B793}">
      <dsp:nvSpPr>
        <dsp:cNvPr id="0" name=""/>
        <dsp:cNvSpPr/>
      </dsp:nvSpPr>
      <dsp:spPr>
        <a:xfrm>
          <a:off x="0" y="1203141"/>
          <a:ext cx="82296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000" i="0" kern="1200" dirty="0" smtClean="0">
              <a:latin typeface="Garamond" pitchFamily="18" charset="0"/>
            </a:rPr>
            <a:t>Шкільний підручник із біології</a:t>
          </a:r>
          <a:endParaRPr lang="ru-RU" sz="3000" i="0" kern="1200" dirty="0">
            <a:latin typeface="Garamond" pitchFamily="18" charset="0"/>
          </a:endParaRPr>
        </a:p>
      </dsp:txBody>
      <dsp:txXfrm>
        <a:off x="0" y="1203141"/>
        <a:ext cx="8229600" cy="1059840"/>
      </dsp:txXfrm>
    </dsp:sp>
    <dsp:sp modelId="{7488B55E-0405-4999-81C8-A89051085C06}">
      <dsp:nvSpPr>
        <dsp:cNvPr id="0" name=""/>
        <dsp:cNvSpPr/>
      </dsp:nvSpPr>
      <dsp:spPr>
        <a:xfrm>
          <a:off x="0" y="2262981"/>
          <a:ext cx="8229600" cy="11980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i="0" kern="1200" dirty="0" smtClean="0">
              <a:latin typeface="Garamond" pitchFamily="18" charset="0"/>
            </a:rPr>
            <a:t>Навчальний посібник </a:t>
          </a:r>
          <a:endParaRPr lang="ru-RU" sz="3000" i="0" kern="1200" dirty="0">
            <a:latin typeface="Garamond" pitchFamily="18" charset="0"/>
          </a:endParaRPr>
        </a:p>
      </dsp:txBody>
      <dsp:txXfrm>
        <a:off x="0" y="2262981"/>
        <a:ext cx="8229600" cy="1198080"/>
      </dsp:txXfrm>
    </dsp:sp>
    <dsp:sp modelId="{08B1A924-5FDD-475A-9392-F6B6318492E7}">
      <dsp:nvSpPr>
        <dsp:cNvPr id="0" name=""/>
        <dsp:cNvSpPr/>
      </dsp:nvSpPr>
      <dsp:spPr>
        <a:xfrm>
          <a:off x="0" y="3461061"/>
          <a:ext cx="82296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000" i="0" kern="1200" dirty="0" smtClean="0">
              <a:latin typeface="Garamond" pitchFamily="18" charset="0"/>
            </a:rPr>
            <a:t>Практикум</a:t>
          </a:r>
          <a:endParaRPr lang="ru-RU" sz="3000" i="0" kern="1200" dirty="0">
            <a:latin typeface="Garamond" pitchFamily="18" charset="0"/>
          </a:endParaRPr>
        </a:p>
      </dsp:txBody>
      <dsp:txXfrm>
        <a:off x="0" y="3461061"/>
        <a:ext cx="8229600" cy="10598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BCA85D-9DA2-45A0-80D6-0FADF20F78BC}">
      <dsp:nvSpPr>
        <dsp:cNvPr id="0" name=""/>
        <dsp:cNvSpPr/>
      </dsp:nvSpPr>
      <dsp:spPr>
        <a:xfrm>
          <a:off x="2267301" y="280157"/>
          <a:ext cx="3801808" cy="3801808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err="1" smtClean="0">
              <a:latin typeface="Garamond" pitchFamily="18" charset="0"/>
            </a:rPr>
            <a:t>гіпертекстовість</a:t>
          </a:r>
          <a:endParaRPr lang="ru-RU" sz="2000" b="1" kern="1200" dirty="0">
            <a:latin typeface="Garamond" pitchFamily="18" charset="0"/>
          </a:endParaRPr>
        </a:p>
      </dsp:txBody>
      <dsp:txXfrm>
        <a:off x="4250578" y="919223"/>
        <a:ext cx="1222010" cy="814673"/>
      </dsp:txXfrm>
    </dsp:sp>
    <dsp:sp modelId="{A8BDD0DC-0A07-4678-AE84-0E56054256D7}">
      <dsp:nvSpPr>
        <dsp:cNvPr id="0" name=""/>
        <dsp:cNvSpPr/>
      </dsp:nvSpPr>
      <dsp:spPr>
        <a:xfrm>
          <a:off x="2299888" y="381538"/>
          <a:ext cx="3801808" cy="3801808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err="1" smtClean="0">
              <a:latin typeface="Garamond" pitchFamily="18" charset="0"/>
            </a:rPr>
            <a:t>мультимедійність</a:t>
          </a:r>
          <a:endParaRPr lang="ru-RU" sz="2000" b="1" kern="1200" dirty="0">
            <a:latin typeface="Garamond" pitchFamily="18" charset="0"/>
          </a:endParaRPr>
        </a:p>
      </dsp:txBody>
      <dsp:txXfrm>
        <a:off x="4748434" y="2118603"/>
        <a:ext cx="1131490" cy="905192"/>
      </dsp:txXfrm>
    </dsp:sp>
    <dsp:sp modelId="{DABC0C09-A428-4F1C-AA79-9DF5D858D448}">
      <dsp:nvSpPr>
        <dsp:cNvPr id="0" name=""/>
        <dsp:cNvSpPr/>
      </dsp:nvSpPr>
      <dsp:spPr>
        <a:xfrm>
          <a:off x="2213895" y="443996"/>
          <a:ext cx="3801808" cy="3801808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aramond" pitchFamily="18" charset="0"/>
            </a:rPr>
            <a:t>інтегрованість</a:t>
          </a:r>
          <a:endParaRPr lang="ru-RU" sz="2000" b="1" kern="1200" dirty="0">
            <a:latin typeface="Garamond" pitchFamily="18" charset="0"/>
          </a:endParaRPr>
        </a:p>
      </dsp:txBody>
      <dsp:txXfrm>
        <a:off x="3571684" y="3114315"/>
        <a:ext cx="1086231" cy="995711"/>
      </dsp:txXfrm>
    </dsp:sp>
    <dsp:sp modelId="{ED7AA43B-7DB4-467D-803E-8144CFB2D604}">
      <dsp:nvSpPr>
        <dsp:cNvPr id="0" name=""/>
        <dsp:cNvSpPr/>
      </dsp:nvSpPr>
      <dsp:spPr>
        <a:xfrm>
          <a:off x="2127902" y="381538"/>
          <a:ext cx="3801808" cy="3801808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aramond" pitchFamily="18" charset="0"/>
            </a:rPr>
            <a:t>конструктивність</a:t>
          </a:r>
          <a:endParaRPr lang="ru-RU" sz="2000" b="1" kern="1200" dirty="0">
            <a:latin typeface="Garamond" pitchFamily="18" charset="0"/>
          </a:endParaRPr>
        </a:p>
      </dsp:txBody>
      <dsp:txXfrm>
        <a:off x="2349674" y="2118603"/>
        <a:ext cx="1131490" cy="905192"/>
      </dsp:txXfrm>
    </dsp:sp>
    <dsp:sp modelId="{3FCF2AE0-FCB6-46BF-AF97-3665CEEE054A}">
      <dsp:nvSpPr>
        <dsp:cNvPr id="0" name=""/>
        <dsp:cNvSpPr/>
      </dsp:nvSpPr>
      <dsp:spPr>
        <a:xfrm>
          <a:off x="2160489" y="280157"/>
          <a:ext cx="3801808" cy="3801808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err="1" smtClean="0">
              <a:latin typeface="Garamond" pitchFamily="18" charset="0"/>
            </a:rPr>
            <a:t>інтерактивність</a:t>
          </a:r>
          <a:endParaRPr lang="ru-RU" sz="2000" b="1" kern="1200" dirty="0">
            <a:latin typeface="Garamond" pitchFamily="18" charset="0"/>
          </a:endParaRPr>
        </a:p>
      </dsp:txBody>
      <dsp:txXfrm>
        <a:off x="2757011" y="919223"/>
        <a:ext cx="1222010" cy="814673"/>
      </dsp:txXfrm>
    </dsp:sp>
    <dsp:sp modelId="{0B04953A-71AF-4805-8A6D-D2637698934A}">
      <dsp:nvSpPr>
        <dsp:cNvPr id="0" name=""/>
        <dsp:cNvSpPr/>
      </dsp:nvSpPr>
      <dsp:spPr>
        <a:xfrm>
          <a:off x="2031772" y="44807"/>
          <a:ext cx="4272509" cy="4272509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171344-B1B7-4D88-9D79-6778120A15FA}">
      <dsp:nvSpPr>
        <dsp:cNvPr id="0" name=""/>
        <dsp:cNvSpPr/>
      </dsp:nvSpPr>
      <dsp:spPr>
        <a:xfrm>
          <a:off x="2064801" y="146155"/>
          <a:ext cx="4272509" cy="4272509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8D9FA0-23E2-4803-AFBE-D30BD6902D63}">
      <dsp:nvSpPr>
        <dsp:cNvPr id="0" name=""/>
        <dsp:cNvSpPr/>
      </dsp:nvSpPr>
      <dsp:spPr>
        <a:xfrm>
          <a:off x="1978545" y="208804"/>
          <a:ext cx="4272509" cy="4272509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D5DE28D-5E26-4111-9226-CBB7A183C7B2}">
      <dsp:nvSpPr>
        <dsp:cNvPr id="0" name=""/>
        <dsp:cNvSpPr/>
      </dsp:nvSpPr>
      <dsp:spPr>
        <a:xfrm>
          <a:off x="1892289" y="146155"/>
          <a:ext cx="4272509" cy="4272509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5817BE-151E-4E17-9A22-492B6F9C24BB}">
      <dsp:nvSpPr>
        <dsp:cNvPr id="0" name=""/>
        <dsp:cNvSpPr/>
      </dsp:nvSpPr>
      <dsp:spPr>
        <a:xfrm>
          <a:off x="1925318" y="44807"/>
          <a:ext cx="4272509" cy="4272509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0790E5-373E-436C-B4F6-C102D6F38D2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dirty="0" smtClean="0">
              <a:latin typeface="Garamond" pitchFamily="18" charset="0"/>
            </a:rPr>
            <a:t>статичний</a:t>
          </a:r>
          <a:endParaRPr lang="ru-RU" sz="2500" kern="1200" dirty="0">
            <a:latin typeface="Garamond" pitchFamily="18" charset="0"/>
          </a:endParaRPr>
        </a:p>
      </dsp:txBody>
      <dsp:txXfrm>
        <a:off x="0" y="591343"/>
        <a:ext cx="2571749" cy="1543050"/>
      </dsp:txXfrm>
    </dsp:sp>
    <dsp:sp modelId="{9454F38E-2D01-48D8-8EBD-B6DBF6FD71E1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dirty="0" smtClean="0">
              <a:latin typeface="Garamond" pitchFamily="18" charset="0"/>
            </a:rPr>
            <a:t>з елементами </a:t>
          </a:r>
          <a:r>
            <a:rPr lang="uk-UA" sz="2500" b="1" i="1" kern="1200" dirty="0" err="1" smtClean="0">
              <a:latin typeface="Garamond" pitchFamily="18" charset="0"/>
            </a:rPr>
            <a:t>мультимедіа</a:t>
          </a:r>
          <a:r>
            <a:rPr lang="uk-UA" sz="2500" kern="1200" dirty="0" smtClean="0">
              <a:latin typeface="Garamond" pitchFamily="18" charset="0"/>
            </a:rPr>
            <a:t> </a:t>
          </a:r>
          <a:endParaRPr lang="ru-RU" sz="2500" kern="1200" dirty="0">
            <a:latin typeface="Garamond" pitchFamily="18" charset="0"/>
          </a:endParaRPr>
        </a:p>
      </dsp:txBody>
      <dsp:txXfrm>
        <a:off x="2828925" y="591343"/>
        <a:ext cx="2571749" cy="1543050"/>
      </dsp:txXfrm>
    </dsp:sp>
    <dsp:sp modelId="{E1822B7C-B9BC-4575-A33E-EDEC91116A8C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dirty="0" smtClean="0">
              <a:latin typeface="Garamond" pitchFamily="18" charset="0"/>
            </a:rPr>
            <a:t>мультимедійний</a:t>
          </a:r>
          <a:endParaRPr lang="ru-RU" sz="2500" kern="1200" dirty="0">
            <a:latin typeface="Garamond" pitchFamily="18" charset="0"/>
          </a:endParaRPr>
        </a:p>
      </dsp:txBody>
      <dsp:txXfrm>
        <a:off x="5657849" y="591343"/>
        <a:ext cx="2571749" cy="1543050"/>
      </dsp:txXfrm>
    </dsp:sp>
    <dsp:sp modelId="{8B694E2C-B1A4-44FA-8013-0990A30F0A57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dirty="0" smtClean="0">
              <a:latin typeface="Garamond" pitchFamily="18" charset="0"/>
            </a:rPr>
            <a:t>інтерактивний</a:t>
          </a:r>
          <a:endParaRPr lang="ru-RU" sz="2500" kern="1200" dirty="0">
            <a:latin typeface="Garamond" pitchFamily="18" charset="0"/>
          </a:endParaRPr>
        </a:p>
      </dsp:txBody>
      <dsp:txXfrm>
        <a:off x="0" y="2391569"/>
        <a:ext cx="2571749" cy="1543050"/>
      </dsp:txXfrm>
    </dsp:sp>
    <dsp:sp modelId="{D35569B5-61E7-4CDF-95AF-34642594F76C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dirty="0" smtClean="0">
              <a:latin typeface="Garamond" pitchFamily="18" charset="0"/>
            </a:rPr>
            <a:t>інтелектуальний</a:t>
          </a:r>
          <a:endParaRPr lang="ru-RU" sz="2500" kern="1200" dirty="0">
            <a:latin typeface="Garamond" pitchFamily="18" charset="0"/>
          </a:endParaRPr>
        </a:p>
      </dsp:txBody>
      <dsp:txXfrm>
        <a:off x="2828925" y="2391569"/>
        <a:ext cx="2571749" cy="1543050"/>
      </dsp:txXfrm>
    </dsp:sp>
    <dsp:sp modelId="{44FE074B-D246-4DC8-9A61-0E1B0B42E662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dirty="0" smtClean="0">
              <a:latin typeface="Garamond" pitchFamily="18" charset="0"/>
            </a:rPr>
            <a:t>адаптивний</a:t>
          </a:r>
          <a:r>
            <a:rPr lang="uk-UA" sz="2500" kern="1200" dirty="0" smtClean="0">
              <a:latin typeface="Garamond" pitchFamily="18" charset="0"/>
            </a:rPr>
            <a:t> </a:t>
          </a:r>
          <a:endParaRPr lang="ru-RU" sz="2500" kern="1200" dirty="0">
            <a:latin typeface="Garamond" pitchFamily="18" charset="0"/>
          </a:endParaRPr>
        </a:p>
      </dsp:txBody>
      <dsp:txXfrm>
        <a:off x="5657849" y="2391569"/>
        <a:ext cx="2571749" cy="154305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F73EB9-4D57-41D9-83C6-0897EB7542F7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9C5E94-497A-4477-97F3-884D9698B066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smtClean="0">
              <a:latin typeface="Garamond" pitchFamily="18" charset="0"/>
            </a:rPr>
            <a:t>Пояснювально-ілюстративний метод</a:t>
          </a:r>
          <a:endParaRPr lang="ru-RU" sz="1700" b="1" kern="1200" dirty="0">
            <a:latin typeface="Garamond" pitchFamily="18" charset="0"/>
          </a:endParaRPr>
        </a:p>
      </dsp:txBody>
      <dsp:txXfrm>
        <a:off x="4118" y="1357788"/>
        <a:ext cx="1981051" cy="1810385"/>
      </dsp:txXfrm>
    </dsp:sp>
    <dsp:sp modelId="{BC0877A5-70A6-46CB-B1A8-62491BB19220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smtClean="0">
              <a:latin typeface="Garamond" pitchFamily="18" charset="0"/>
            </a:rPr>
            <a:t>Репродуктивний метод </a:t>
          </a:r>
          <a:endParaRPr lang="ru-RU" sz="1700" b="1" kern="1200" dirty="0">
            <a:latin typeface="Garamond" pitchFamily="18" charset="0"/>
          </a:endParaRPr>
        </a:p>
      </dsp:txBody>
      <dsp:txXfrm>
        <a:off x="2084222" y="1357788"/>
        <a:ext cx="1981051" cy="1810385"/>
      </dsp:txXfrm>
    </dsp:sp>
    <dsp:sp modelId="{98A8E61C-8AD1-4678-A10F-3EC6A6664C2E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smtClean="0">
              <a:latin typeface="Garamond" pitchFamily="18" charset="0"/>
            </a:rPr>
            <a:t>Частково-пошуковий метод</a:t>
          </a:r>
          <a:endParaRPr lang="ru-RU" sz="1700" b="1" kern="1200" dirty="0">
            <a:latin typeface="Garamond" pitchFamily="18" charset="0"/>
          </a:endParaRPr>
        </a:p>
      </dsp:txBody>
      <dsp:txXfrm>
        <a:off x="4164326" y="1357788"/>
        <a:ext cx="1981051" cy="1810385"/>
      </dsp:txXfrm>
    </dsp:sp>
    <dsp:sp modelId="{BF348EDB-60ED-4B8A-8282-503292239FCA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smtClean="0">
              <a:latin typeface="Garamond" pitchFamily="18" charset="0"/>
            </a:rPr>
            <a:t>Дослідницький метод</a:t>
          </a:r>
          <a:endParaRPr lang="ru-RU" sz="1700" b="1" kern="1200" dirty="0">
            <a:latin typeface="Garamond" pitchFamily="18" charset="0"/>
          </a:endParaRPr>
        </a:p>
      </dsp:txBody>
      <dsp:txXfrm>
        <a:off x="6244430" y="1357788"/>
        <a:ext cx="1981051" cy="1810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4D944-D942-48C5-BE52-522650D186B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87DCD-03A9-477F-8D77-177820DC84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>
                <a:latin typeface="Garamond" pitchFamily="18" charset="0"/>
              </a:rPr>
              <a:t>ДРУКОВАНІ ЗАСОБИ НАВЧАННЯ</a:t>
            </a:r>
            <a:endParaRPr lang="ru-RU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Garamond" pitchFamily="18" charset="0"/>
              </a:rPr>
              <a:t>Основні вимоги до підручника</a:t>
            </a:r>
            <a:endParaRPr lang="ru-RU" sz="3600" dirty="0">
              <a:latin typeface="Garamond" pitchFamily="18" charset="0"/>
            </a:endParaRPr>
          </a:p>
        </p:txBody>
      </p:sp>
      <p:pic>
        <p:nvPicPr>
          <p:cNvPr id="6" name="Содержимое 5" descr="підручник biologiya-9-klas-ostapchenko-201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84784"/>
            <a:ext cx="3084934" cy="4380606"/>
          </a:xfrm>
        </p:spPr>
      </p:pic>
      <p:pic>
        <p:nvPicPr>
          <p:cNvPr id="8" name="Содержимое 7" descr="4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4008" y="1884260"/>
            <a:ext cx="3788426" cy="370498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Garamond" pitchFamily="18" charset="0"/>
              </a:rPr>
              <a:t>Два </a:t>
            </a:r>
            <a:r>
              <a:rPr lang="ru-RU" sz="3600" b="1" dirty="0">
                <a:latin typeface="Garamond" pitchFamily="18" charset="0"/>
              </a:rPr>
              <a:t>структурних </a:t>
            </a:r>
            <a:r>
              <a:rPr lang="uk-UA" sz="3600" b="1" dirty="0">
                <a:latin typeface="Garamond" pitchFamily="18" charset="0"/>
              </a:rPr>
              <a:t>«</a:t>
            </a:r>
            <a:r>
              <a:rPr lang="ru-RU" sz="3600" b="1" dirty="0">
                <a:latin typeface="Garamond" pitchFamily="18" charset="0"/>
              </a:rPr>
              <a:t>блоки</a:t>
            </a:r>
            <a:r>
              <a:rPr lang="uk-UA" sz="3600" b="1" dirty="0" smtClean="0">
                <a:latin typeface="Garamond" pitchFamily="18" charset="0"/>
              </a:rPr>
              <a:t>» підручника</a:t>
            </a:r>
            <a:endParaRPr lang="ru-RU" sz="3600" dirty="0">
              <a:latin typeface="Garamond" pitchFamily="18" charset="0"/>
            </a:endParaRPr>
          </a:p>
        </p:txBody>
      </p:sp>
      <p:pic>
        <p:nvPicPr>
          <p:cNvPr id="6" name="Содержимое 5" descr="6-klas-biologija-pidruchnik_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69465" y="1600200"/>
            <a:ext cx="2814070" cy="4525963"/>
          </a:xfrm>
        </p:spPr>
      </p:pic>
      <p:pic>
        <p:nvPicPr>
          <p:cNvPr id="5" name="Содержимое 4" descr="підручник 1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21949" y="1600200"/>
            <a:ext cx="3491101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Garamond" pitchFamily="18" charset="0"/>
              </a:rPr>
              <a:t>ЕЛЕКТРОННИЙ ПІДРУЧНИК ЯК ІННОВАЦІЙНИЙ ЗАСІБ НАВЧАННЯ</a:t>
            </a:r>
            <a:endParaRPr lang="ru-RU" sz="3600" b="1" dirty="0"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 smtClean="0">
                <a:latin typeface="Garamond" pitchFamily="18" charset="0"/>
              </a:rPr>
              <a:t>електронний підручник</a:t>
            </a:r>
            <a:r>
              <a:rPr lang="ru-RU" dirty="0" smtClean="0">
                <a:latin typeface="Garamond" pitchFamily="18" charset="0"/>
              </a:rPr>
              <a:t> – це універсальний інтерактивний, гіпермедійний, методичний і дидактичний підручник, який містить широке коло питань з тем однієї дисципліни (або різних навчальних дисциплін), викладених у компактній формі гіпертекстового середовища, і призначений для використання у навчальному процесі</a:t>
            </a:r>
            <a:endParaRPr lang="ru-RU" dirty="0">
              <a:latin typeface="Garamond" pitchFamily="18" charset="0"/>
            </a:endParaRPr>
          </a:p>
        </p:txBody>
      </p:sp>
      <p:pic>
        <p:nvPicPr>
          <p:cNvPr id="5" name="Содержимое 4" descr="elektronni_pidruchnyky_2022_Pedrada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742470"/>
            <a:ext cx="4038600" cy="224142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atin typeface="Garamond" pitchFamily="18" charset="0"/>
              </a:rPr>
              <a:t>Нові </a:t>
            </a:r>
            <a:r>
              <a:rPr lang="uk-UA" sz="3600" b="1" dirty="0" smtClean="0">
                <a:latin typeface="Garamond" pitchFamily="18" charset="0"/>
              </a:rPr>
              <a:t>якості та </a:t>
            </a:r>
            <a:r>
              <a:rPr lang="uk-UA" sz="3600" b="1" dirty="0" smtClean="0">
                <a:latin typeface="Garamond" pitchFamily="18" charset="0"/>
              </a:rPr>
              <a:t>функції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uk-UA" sz="3600" b="1" dirty="0" smtClean="0">
                <a:latin typeface="Garamond" pitchFamily="18" charset="0"/>
              </a:rPr>
              <a:t>електронного підручника</a:t>
            </a:r>
            <a:endParaRPr lang="ru-RU" sz="3600" b="1" dirty="0">
              <a:latin typeface="Garamond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Garamond" pitchFamily="18" charset="0"/>
              </a:rPr>
              <a:t>Типи електронних підручників</a:t>
            </a:r>
            <a:endParaRPr lang="ru-RU" sz="3600" b="1" dirty="0">
              <a:latin typeface="Garamond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Методичні прийоми р</a:t>
            </a:r>
            <a:r>
              <a:rPr lang="ru-RU" sz="3600" b="1" dirty="0" smtClean="0"/>
              <a:t>обот</a:t>
            </a:r>
            <a:r>
              <a:rPr lang="uk-UA" sz="3600" b="1" dirty="0" smtClean="0"/>
              <a:t>и</a:t>
            </a:r>
            <a:r>
              <a:rPr lang="ru-RU" sz="3600" b="1" dirty="0" smtClean="0"/>
              <a:t> з підручником</a:t>
            </a:r>
            <a:endParaRPr lang="ru-RU" sz="3600" b="1" dirty="0"/>
          </a:p>
        </p:txBody>
      </p:sp>
      <p:pic>
        <p:nvPicPr>
          <p:cNvPr id="6" name="Содержимое 5" descr="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8125" y="2134051"/>
            <a:ext cx="5474117" cy="3526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Garamond" pitchFamily="18" charset="0"/>
              </a:rPr>
              <a:t>Прийоми </a:t>
            </a:r>
            <a:r>
              <a:rPr lang="ru-RU" sz="3600" b="1" dirty="0">
                <a:latin typeface="Garamond" pitchFamily="18" charset="0"/>
              </a:rPr>
              <a:t>роботи з підручником</a:t>
            </a:r>
            <a:endParaRPr lang="ru-RU" sz="3600" dirty="0"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100" dirty="0">
                <a:latin typeface="Garamond" pitchFamily="18" charset="0"/>
              </a:rPr>
              <a:t>орієнтування в підручнику (знаходження необхідного параграфа, малюнка, визначення структури підручника);</a:t>
            </a:r>
          </a:p>
          <a:p>
            <a:pPr lvl="0">
              <a:spcBef>
                <a:spcPts val="0"/>
              </a:spcBef>
            </a:pPr>
            <a:r>
              <a:rPr lang="ru-RU" sz="2100" dirty="0">
                <a:latin typeface="Garamond" pitchFamily="18" charset="0"/>
              </a:rPr>
              <a:t>робота з текстом (пояснювальне читання, знаходження необхідних даних, розподіл тексту на значеннєві блоки, формулювання понять, складання плану);</a:t>
            </a:r>
          </a:p>
          <a:p>
            <a:pPr lvl="0">
              <a:spcBef>
                <a:spcPts val="0"/>
              </a:spcBef>
            </a:pPr>
            <a:r>
              <a:rPr lang="ru-RU" sz="2100" dirty="0">
                <a:latin typeface="Garamond" pitchFamily="18" charset="0"/>
              </a:rPr>
              <a:t>робота з питаннями й завданнями (орієнтування в питаннях і завданнях, самостійна робота з ними, відбір інформації, необхідної для відповіді на питання);</a:t>
            </a:r>
          </a:p>
          <a:p>
            <a:pPr lvl="0">
              <a:spcBef>
                <a:spcPts val="0"/>
              </a:spcBef>
            </a:pPr>
            <a:r>
              <a:rPr lang="ru-RU" sz="2100" dirty="0">
                <a:latin typeface="Garamond" pitchFamily="18" charset="0"/>
              </a:rPr>
              <a:t>робота зі статистичними матеріалами (аналіз, порівняння, систематизація, розрахунки);</a:t>
            </a:r>
          </a:p>
          <a:p>
            <a:pPr lvl="0">
              <a:spcBef>
                <a:spcPts val="0"/>
              </a:spcBef>
            </a:pPr>
            <a:r>
              <a:rPr lang="ru-RU" sz="2100" dirty="0">
                <a:latin typeface="Garamond" pitchFamily="18" charset="0"/>
              </a:rPr>
              <a:t>робота з малюнками, ілюстраціями, фотографіями (опис, аналіз, порівняння);</a:t>
            </a:r>
          </a:p>
          <a:p>
            <a:pPr lvl="0">
              <a:spcBef>
                <a:spcPts val="0"/>
              </a:spcBef>
            </a:pPr>
            <a:r>
              <a:rPr lang="ru-RU" sz="2100" dirty="0">
                <a:latin typeface="Garamond" pitchFamily="18" charset="0"/>
              </a:rPr>
              <a:t>робота із профілем (читання, аналіз);</a:t>
            </a:r>
          </a:p>
          <a:p>
            <a:pPr>
              <a:spcBef>
                <a:spcPts val="0"/>
              </a:spcBef>
            </a:pPr>
            <a:r>
              <a:rPr lang="ru-RU" sz="2100" dirty="0">
                <a:latin typeface="Garamond" pitchFamily="18" charset="0"/>
              </a:rPr>
              <a:t>робота з декількома компонентами підручника (текст − малюнок, </a:t>
            </a:r>
            <a:r>
              <a:rPr lang="uk-UA" sz="2100" dirty="0">
                <a:latin typeface="Garamond" pitchFamily="18" charset="0"/>
              </a:rPr>
              <a:t>текст – експериментальне завдання, </a:t>
            </a:r>
            <a:r>
              <a:rPr lang="ru-RU" sz="2100" dirty="0">
                <a:latin typeface="Garamond" pitchFamily="18" charset="0"/>
              </a:rPr>
              <a:t>текст − завдання, текст − статистичні матеріали − таблиці </a:t>
            </a:r>
            <a:r>
              <a:rPr lang="uk-UA" sz="2100" dirty="0">
                <a:latin typeface="Garamond" pitchFamily="18" charset="0"/>
              </a:rPr>
              <a:t>тощо</a:t>
            </a:r>
            <a:r>
              <a:rPr lang="ru-RU" sz="2100" dirty="0">
                <a:latin typeface="Garamond" pitchFamily="18" charset="0"/>
              </a:rPr>
              <a:t>.)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aramond" pitchFamily="18" charset="0"/>
              </a:rPr>
              <a:t>Використання підручника в складі методів навчання</a:t>
            </a:r>
            <a:endParaRPr lang="ru-RU" sz="3200" b="1" dirty="0">
              <a:latin typeface="Garamond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Garamond" pitchFamily="18" charset="0"/>
              </a:rPr>
              <a:t>Учитель повинен направляти роботу учнів з підручником і при виконанні домашніх завдань</a:t>
            </a:r>
            <a:endParaRPr lang="ru-RU" sz="3600" dirty="0">
              <a:latin typeface="Garamond" pitchFamily="18" charset="0"/>
            </a:endParaRPr>
          </a:p>
        </p:txBody>
      </p:sp>
      <p:pic>
        <p:nvPicPr>
          <p:cNvPr id="4" name="Содержимое 3" descr="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88597" y="2196087"/>
            <a:ext cx="5187659" cy="37531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Garamond" pitchFamily="18" charset="0"/>
              </a:rPr>
              <a:t>Загальні методичні вимоги до роботи з підручником</a:t>
            </a:r>
            <a:endParaRPr lang="ru-RU" sz="3600" dirty="0"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Garamond" pitchFamily="18" charset="0"/>
              </a:rPr>
              <a:t>Систематичне використання підручника на всіх етапах процесу навчання: при вивченні нового навчального матеріалу, перевірці, закріпленні й узагальненні знань.</a:t>
            </a:r>
          </a:p>
          <a:p>
            <a:r>
              <a:rPr lang="ru-RU" b="1" dirty="0" smtClean="0">
                <a:latin typeface="Garamond" pitchFamily="18" charset="0"/>
              </a:rPr>
              <a:t>Цілеспрямоване </a:t>
            </a:r>
            <a:r>
              <a:rPr lang="ru-RU" b="1" dirty="0">
                <a:latin typeface="Garamond" pitchFamily="18" charset="0"/>
              </a:rPr>
              <a:t>навчання школярів умінням працювати з усіма елементами підручника. </a:t>
            </a:r>
          </a:p>
          <a:p>
            <a:r>
              <a:rPr lang="ru-RU" b="1" dirty="0" smtClean="0">
                <a:latin typeface="Garamond" pitchFamily="18" charset="0"/>
              </a:rPr>
              <a:t>Поетапне </a:t>
            </a:r>
            <a:r>
              <a:rPr lang="ru-RU" b="1" dirty="0">
                <a:latin typeface="Garamond" pitchFamily="18" charset="0"/>
              </a:rPr>
              <a:t>ускладнення видів роботи з підручником. </a:t>
            </a:r>
          </a:p>
          <a:p>
            <a:r>
              <a:rPr lang="ru-RU" b="1" dirty="0" smtClean="0">
                <a:latin typeface="Garamond" pitchFamily="18" charset="0"/>
              </a:rPr>
              <a:t>Застосування </a:t>
            </a:r>
            <a:r>
              <a:rPr lang="ru-RU" b="1" dirty="0">
                <a:latin typeface="Garamond" pitchFamily="18" charset="0"/>
              </a:rPr>
              <a:t>підручника в сполученні з іншими засобами навчання: </a:t>
            </a:r>
            <a:r>
              <a:rPr lang="uk-UA" b="1" dirty="0">
                <a:latin typeface="Garamond" pitchFamily="18" charset="0"/>
              </a:rPr>
              <a:t>природною та ілюстрованою наочністю</a:t>
            </a:r>
            <a:r>
              <a:rPr lang="ru-RU" b="1" dirty="0">
                <a:latin typeface="Garamond" pitchFamily="18" charset="0"/>
              </a:rPr>
              <a:t>, </a:t>
            </a:r>
            <a:r>
              <a:rPr lang="uk-UA" b="1" dirty="0">
                <a:latin typeface="Garamond" pitchFamily="18" charset="0"/>
              </a:rPr>
              <a:t>демонстраціями, спостереженням, експериментами</a:t>
            </a:r>
            <a:r>
              <a:rPr lang="ru-RU" b="1" dirty="0">
                <a:latin typeface="Garamond" pitchFamily="18" charset="0"/>
              </a:rPr>
              <a:t>, аудіовізуальними засобами, матеріалами позакласного читання </a:t>
            </a:r>
            <a:r>
              <a:rPr lang="uk-UA" b="1" dirty="0">
                <a:latin typeface="Garamond" pitchFamily="18" charset="0"/>
              </a:rPr>
              <a:t>тощ</a:t>
            </a:r>
            <a:r>
              <a:rPr lang="uk-UA" dirty="0"/>
              <a:t>о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Garamond" pitchFamily="18" charset="0"/>
              </a:rPr>
              <a:t>ПЛАН</a:t>
            </a:r>
            <a:endParaRPr lang="ru-RU" b="1" dirty="0"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aramond" pitchFamily="18" charset="0"/>
              </a:rPr>
              <a:t>Навчально-методичний комплекси з біології та основ </a:t>
            </a:r>
            <a:r>
              <a:rPr lang="uk-UA" dirty="0" err="1" smtClean="0">
                <a:latin typeface="Garamond" pitchFamily="18" charset="0"/>
              </a:rPr>
              <a:t>здоров’</a:t>
            </a:r>
            <a:r>
              <a:rPr lang="ru-RU" dirty="0" smtClean="0">
                <a:latin typeface="Garamond" pitchFamily="18" charset="0"/>
              </a:rPr>
              <a:t>я</a:t>
            </a:r>
            <a:r>
              <a:rPr lang="uk-UA" dirty="0" smtClean="0">
                <a:latin typeface="Garamond" pitchFamily="18" charset="0"/>
              </a:rPr>
              <a:t>.</a:t>
            </a:r>
            <a:endParaRPr lang="ru-RU" dirty="0" smtClean="0">
              <a:latin typeface="Garamond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aramond" pitchFamily="18" charset="0"/>
              </a:rPr>
              <a:t>Програми з біології та основ здоров’я як важливий засіб організації навчальної діяльності педагога.</a:t>
            </a:r>
            <a:endParaRPr lang="ru-RU" dirty="0" smtClean="0">
              <a:latin typeface="Garamond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aramond" pitchFamily="18" charset="0"/>
              </a:rPr>
              <a:t>Підручник як особлива дидактична система. Основні вимоги до підручника.</a:t>
            </a:r>
            <a:endParaRPr lang="ru-RU" dirty="0" smtClean="0">
              <a:latin typeface="Garamond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Garamond" pitchFamily="18" charset="0"/>
              </a:rPr>
              <a:t>Електронний підручник як інноваційний засіб навчання</a:t>
            </a:r>
            <a:r>
              <a:rPr lang="uk-UA" dirty="0" smtClean="0">
                <a:latin typeface="Garamond" pitchFamily="18" charset="0"/>
              </a:rPr>
              <a:t>.</a:t>
            </a:r>
            <a:endParaRPr lang="ru-RU" dirty="0" smtClean="0">
              <a:latin typeface="Garamond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Garamond" pitchFamily="18" charset="0"/>
              </a:rPr>
              <a:t>Методичні прийоми р</a:t>
            </a:r>
            <a:r>
              <a:rPr lang="ru-RU" dirty="0" smtClean="0">
                <a:latin typeface="Garamond" pitchFamily="18" charset="0"/>
              </a:rPr>
              <a:t>обот</a:t>
            </a:r>
            <a:r>
              <a:rPr lang="uk-UA" dirty="0" smtClean="0">
                <a:latin typeface="Garamond" pitchFamily="18" charset="0"/>
              </a:rPr>
              <a:t>и</a:t>
            </a:r>
            <a:r>
              <a:rPr lang="ru-RU" dirty="0" smtClean="0">
                <a:latin typeface="Garamond" pitchFamily="18" charset="0"/>
              </a:rPr>
              <a:t> з підручником</a:t>
            </a:r>
            <a:endParaRPr lang="ru-RU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143000"/>
          </a:xfrm>
        </p:spPr>
        <p:txBody>
          <a:bodyPr/>
          <a:lstStyle/>
          <a:p>
            <a:r>
              <a:rPr lang="uk-UA" b="1" dirty="0" smtClean="0">
                <a:latin typeface="Garamond" pitchFamily="18" charset="0"/>
              </a:rPr>
              <a:t>ДЯКУЮ ЗА УВАГУ</a:t>
            </a:r>
            <a:endParaRPr lang="ru-RU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Garamond" pitchFamily="18" charset="0"/>
              </a:rPr>
              <a:t>Компоненти навчально-методичного комплексу</a:t>
            </a:r>
            <a:r>
              <a:rPr lang="ru-RU" sz="3600" dirty="0">
                <a:latin typeface="Garamond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>
                <a:latin typeface="Garamond" pitchFamily="18" charset="0"/>
              </a:rPr>
              <a:t>1) навчальна програма з предмету, на основі якої розроблено «авторські програми»,</a:t>
            </a:r>
          </a:p>
          <a:p>
            <a:pPr>
              <a:buNone/>
            </a:pPr>
            <a:r>
              <a:rPr lang="ru-RU" b="1" dirty="0">
                <a:latin typeface="Garamond" pitchFamily="18" charset="0"/>
              </a:rPr>
              <a:t>2) друкований підручник</a:t>
            </a:r>
            <a:r>
              <a:rPr lang="uk-UA" b="1" dirty="0">
                <a:latin typeface="Garamond" pitchFamily="18" charset="0"/>
              </a:rPr>
              <a:t>, </a:t>
            </a:r>
            <a:endParaRPr lang="ru-RU" b="1" dirty="0">
              <a:latin typeface="Garamond" pitchFamily="18" charset="0"/>
            </a:endParaRPr>
          </a:p>
          <a:p>
            <a:pPr>
              <a:buNone/>
            </a:pPr>
            <a:r>
              <a:rPr lang="ru-RU" b="1" dirty="0">
                <a:latin typeface="Garamond" pitchFamily="18" charset="0"/>
              </a:rPr>
              <a:t>3) електронний посібник,</a:t>
            </a:r>
          </a:p>
          <a:p>
            <a:pPr>
              <a:buNone/>
            </a:pPr>
            <a:r>
              <a:rPr lang="ru-RU" b="1" dirty="0">
                <a:latin typeface="Garamond" pitchFamily="18" charset="0"/>
              </a:rPr>
              <a:t>4) методичний посібник для вчителя</a:t>
            </a:r>
          </a:p>
          <a:p>
            <a:pPr>
              <a:buNone/>
            </a:pPr>
            <a:r>
              <a:rPr lang="ru-RU" b="1" dirty="0">
                <a:latin typeface="Garamond" pitchFamily="18" charset="0"/>
              </a:rPr>
              <a:t>5) дидактичні матеріали,</a:t>
            </a:r>
          </a:p>
          <a:p>
            <a:pPr>
              <a:buNone/>
            </a:pPr>
            <a:r>
              <a:rPr lang="ru-RU" b="1" dirty="0">
                <a:latin typeface="Garamond" pitchFamily="18" charset="0"/>
              </a:rPr>
              <a:t>6) збірник завдань для учня,</a:t>
            </a:r>
          </a:p>
          <a:p>
            <a:pPr>
              <a:buNone/>
            </a:pPr>
            <a:r>
              <a:rPr lang="ru-RU" b="1" dirty="0">
                <a:latin typeface="Garamond" pitchFamily="18" charset="0"/>
              </a:rPr>
              <a:t>7) робочий зошит учителя</a:t>
            </a:r>
          </a:p>
          <a:p>
            <a:pPr>
              <a:buNone/>
            </a:pPr>
            <a:r>
              <a:rPr lang="uk-UA" b="1" dirty="0">
                <a:latin typeface="Garamond" pitchFamily="18" charset="0"/>
              </a:rPr>
              <a:t>8) робочий зошит учня,</a:t>
            </a:r>
            <a:endParaRPr lang="ru-RU" b="1" dirty="0">
              <a:latin typeface="Garamond" pitchFamily="18" charset="0"/>
            </a:endParaRPr>
          </a:p>
          <a:p>
            <a:pPr>
              <a:buNone/>
            </a:pPr>
            <a:r>
              <a:rPr lang="uk-UA" b="1" dirty="0">
                <a:latin typeface="Garamond" pitchFamily="18" charset="0"/>
              </a:rPr>
              <a:t>9) хрестоматія,</a:t>
            </a:r>
            <a:endParaRPr lang="ru-RU" b="1" dirty="0">
              <a:latin typeface="Garamond" pitchFamily="18" charset="0"/>
            </a:endParaRPr>
          </a:p>
          <a:p>
            <a:pPr>
              <a:buNone/>
            </a:pPr>
            <a:r>
              <a:rPr lang="uk-UA" b="1" dirty="0">
                <a:latin typeface="Garamond" pitchFamily="18" charset="0"/>
              </a:rPr>
              <a:t>10) книга для читання,</a:t>
            </a:r>
            <a:endParaRPr lang="ru-RU" b="1" dirty="0">
              <a:latin typeface="Garamond" pitchFamily="18" charset="0"/>
            </a:endParaRPr>
          </a:p>
          <a:p>
            <a:pPr>
              <a:buNone/>
            </a:pPr>
            <a:r>
              <a:rPr lang="uk-UA" b="1" dirty="0">
                <a:latin typeface="Garamond" pitchFamily="18" charset="0"/>
              </a:rPr>
              <a:t>11) навчальні атласи та ін.</a:t>
            </a:r>
            <a:endParaRPr lang="ru-RU" b="1" dirty="0">
              <a:latin typeface="Garamond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Garamond" pitchFamily="18" charset="0"/>
              </a:rPr>
              <a:t>Функції </a:t>
            </a:r>
            <a:r>
              <a:rPr lang="uk-UA" sz="3600" b="1" dirty="0" smtClean="0">
                <a:latin typeface="Garamond" pitchFamily="18" charset="0"/>
              </a:rPr>
              <a:t>Н</a:t>
            </a:r>
            <a:r>
              <a:rPr lang="ru-RU" sz="3600" b="1" dirty="0">
                <a:latin typeface="Garamond" pitchFamily="18" charset="0"/>
              </a:rPr>
              <a:t>МК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>
                <a:latin typeface="Garamond" pitchFamily="18" charset="0"/>
              </a:rPr>
              <a:t>Навчальні </a:t>
            </a:r>
            <a:r>
              <a:rPr lang="uk-UA" sz="3600" b="1" dirty="0" smtClean="0">
                <a:latin typeface="Garamond" pitchFamily="18" charset="0"/>
              </a:rPr>
              <a:t>програми</a:t>
            </a:r>
            <a:r>
              <a:rPr lang="uk-UA" b="1" dirty="0" smtClean="0"/>
              <a:t> </a:t>
            </a:r>
            <a:endParaRPr lang="ru-RU" dirty="0"/>
          </a:p>
        </p:txBody>
      </p:sp>
      <p:pic>
        <p:nvPicPr>
          <p:cNvPr id="6" name="Содержимое 5" descr="навчальні програми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2010" y="2060848"/>
            <a:ext cx="4074192" cy="3456384"/>
          </a:xfrm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latin typeface="Garamond" pitchFamily="18" charset="0"/>
              </a:rPr>
              <a:t>Навчальна програма з біології</a:t>
            </a:r>
            <a:r>
              <a:rPr lang="uk-UA" sz="3600" dirty="0">
                <a:latin typeface="Garamond" pitchFamily="18" charset="0"/>
              </a:rPr>
              <a:t> </a:t>
            </a:r>
            <a:endParaRPr lang="ru-RU" sz="3600" dirty="0"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7584" y="1268760"/>
            <a:ext cx="7776864" cy="9647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>
                <a:latin typeface="Garamond" pitchFamily="18" charset="0"/>
              </a:rPr>
              <a:t>Навчальна програма з біології як важливий засіб організації навчальної діяльності педагога визначає зміст та обсяг знань, умінь і навичок із навчального предмета, зміст розділів і тем із розподілом їх за темами та роками навчання природничих дисциплін</a:t>
            </a:r>
            <a:endParaRPr lang="ru-RU" sz="1800" b="1" dirty="0">
              <a:latin typeface="Garamond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55576" y="2636912"/>
            <a:ext cx="8075240" cy="320121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1800" b="1" dirty="0">
                <a:latin typeface="Garamond" pitchFamily="18" charset="0"/>
              </a:rPr>
              <a:t>Вона має вигляд таблиці, що розподіляє зміст навчального предмета на теми і складається з двох частин: «Очікувані результати навчально-пізнавальної діяльності учнів» і «Зміст навчального матеріалу». При цьому очікувані результати учнів конкретизуються за трьома компонентами: </a:t>
            </a:r>
            <a:endParaRPr lang="ru-RU" sz="1800" b="1" dirty="0">
              <a:latin typeface="Garamond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800" b="1" i="1" dirty="0" err="1">
                <a:latin typeface="Garamond" pitchFamily="18" charset="0"/>
              </a:rPr>
              <a:t>Знаннєвий</a:t>
            </a:r>
            <a:r>
              <a:rPr lang="uk-UA" sz="1800" b="1" dirty="0">
                <a:latin typeface="Garamond" pitchFamily="18" charset="0"/>
              </a:rPr>
              <a:t> компонент: учень/ учениця називає, оперує поняттями, наводить приклади тощо;</a:t>
            </a:r>
            <a:endParaRPr lang="ru-RU" sz="1800" b="1" dirty="0">
              <a:latin typeface="Garamond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800" b="1" i="1" dirty="0" err="1">
                <a:latin typeface="Garamond" pitchFamily="18" charset="0"/>
              </a:rPr>
              <a:t>Діяльнісний</a:t>
            </a:r>
            <a:r>
              <a:rPr lang="uk-UA" sz="1800" b="1" dirty="0">
                <a:latin typeface="Garamond" pitchFamily="18" charset="0"/>
              </a:rPr>
              <a:t> компонент (уміння): учень/ учениця розрізняє, практикує, пояснює, уміє, порівнює за вказаними ознаками, дотримується правил тощо;</a:t>
            </a:r>
            <a:endParaRPr lang="ru-RU" sz="1800" b="1" dirty="0">
              <a:latin typeface="Garamond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i="1" dirty="0">
                <a:latin typeface="Garamond" pitchFamily="18" charset="0"/>
              </a:rPr>
              <a:t>Ціннісний</a:t>
            </a:r>
            <a:r>
              <a:rPr lang="ru-RU" sz="1800" b="1" dirty="0">
                <a:latin typeface="Garamond" pitchFamily="18" charset="0"/>
              </a:rPr>
              <a:t> компонент</a:t>
            </a:r>
            <a:r>
              <a:rPr lang="uk-UA" sz="1800" b="1" dirty="0">
                <a:latin typeface="Garamond" pitchFamily="18" charset="0"/>
              </a:rPr>
              <a:t> (ставлення): учень/ учениця усвідомлює, робить висновки, оцінює значення, обґрунтовує судження тощо.</a:t>
            </a:r>
            <a:endParaRPr lang="ru-RU" sz="1800" b="1" dirty="0">
              <a:latin typeface="Garamond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800" b="1" dirty="0">
                <a:latin typeface="Garamond" pitchFamily="18" charset="0"/>
              </a:rPr>
              <a:t>Складова частина «Зміст навчального матеріалу» визначає теми конкретних уроків, назви демонстрацій, демонстраційних експериментів, лабораторних досліджень і практичних робіт, </a:t>
            </a:r>
            <a:r>
              <a:rPr lang="uk-UA" sz="1800" b="1" dirty="0" err="1">
                <a:latin typeface="Garamond" pitchFamily="18" charset="0"/>
              </a:rPr>
              <a:t>міні-проєктів</a:t>
            </a:r>
            <a:r>
              <a:rPr lang="uk-UA" sz="1800" b="1" dirty="0">
                <a:latin typeface="Garamond" pitchFamily="18" charset="0"/>
              </a:rPr>
              <a:t>.</a:t>
            </a:r>
            <a:endParaRPr lang="ru-RU" sz="1800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Font typeface="+mj-lt"/>
              <a:buAutoNum type="arabicPeriod"/>
            </a:pPr>
            <a:r>
              <a:rPr lang="uk-UA" sz="2000" dirty="0">
                <a:latin typeface="Garamond" pitchFamily="18" charset="0"/>
              </a:rPr>
              <a:t>Модельна навчальна програма «ЗДОРОВ’Я, БЕЗПЕКА ТА ДОБРОБУТ. 5-6 класи (інтегрований курс)» для закладів загальної середньої освіти </a:t>
            </a:r>
            <a:r>
              <a:rPr lang="uk-UA" sz="2000" b="1" dirty="0">
                <a:latin typeface="Garamond" pitchFamily="18" charset="0"/>
              </a:rPr>
              <a:t>(автори Василенко С.В., Коваль Я.Ю., Колотій Л.П.)</a:t>
            </a:r>
            <a:endParaRPr lang="ru-RU" sz="2000" b="1" dirty="0">
              <a:latin typeface="Garamond" pitchFamily="18" charset="0"/>
            </a:endParaRPr>
          </a:p>
          <a:p>
            <a:pPr marL="0" lvl="0" indent="0">
              <a:spcBef>
                <a:spcPts val="0"/>
              </a:spcBef>
              <a:buFont typeface="+mj-lt"/>
              <a:buAutoNum type="arabicPeriod"/>
            </a:pPr>
            <a:r>
              <a:rPr lang="uk-UA" sz="2000" dirty="0">
                <a:latin typeface="Garamond" pitchFamily="18" charset="0"/>
              </a:rPr>
              <a:t>Модельна навчальна програма «ЗДОРОВ’Я, БЕЗПЕКА ТА ДОБРОБУТ. 5-6 класи (інтегрований курс)» для закладів загальної середньої освіти </a:t>
            </a:r>
            <a:r>
              <a:rPr lang="uk-UA" sz="2000" b="1" dirty="0">
                <a:latin typeface="Garamond" pitchFamily="18" charset="0"/>
              </a:rPr>
              <a:t>(автори: Гущина Н.І., </a:t>
            </a:r>
            <a:r>
              <a:rPr lang="uk-UA" sz="2000" b="1" dirty="0" err="1">
                <a:latin typeface="Garamond" pitchFamily="18" charset="0"/>
              </a:rPr>
              <a:t>Василашко</a:t>
            </a:r>
            <a:r>
              <a:rPr lang="uk-UA" sz="2000" b="1" dirty="0">
                <a:latin typeface="Garamond" pitchFamily="18" charset="0"/>
              </a:rPr>
              <a:t> І.П.)</a:t>
            </a:r>
            <a:endParaRPr lang="ru-RU" sz="2000" b="1" dirty="0">
              <a:latin typeface="Garamond" pitchFamily="18" charset="0"/>
            </a:endParaRPr>
          </a:p>
          <a:p>
            <a:pPr marL="0" lvl="0" indent="0">
              <a:spcBef>
                <a:spcPts val="0"/>
              </a:spcBef>
              <a:buFont typeface="+mj-lt"/>
              <a:buAutoNum type="arabicPeriod"/>
            </a:pPr>
            <a:r>
              <a:rPr lang="uk-UA" sz="2000" dirty="0">
                <a:latin typeface="Garamond" pitchFamily="18" charset="0"/>
              </a:rPr>
              <a:t>Модельна навчальна програма «ЗДОРОВ’Я, БЕЗПЕКА ТА ДОБРОБУТ. 5-6 класи (інтегрований курс)» для закладів загальної середньої освіти </a:t>
            </a:r>
            <a:r>
              <a:rPr lang="uk-UA" sz="2000" b="1" dirty="0">
                <a:latin typeface="Garamond" pitchFamily="18" charset="0"/>
              </a:rPr>
              <a:t>(автори: Воронцова Т.В., Пономаренко В.С., Лаврентьєва І.В., Хомич О.Л.).</a:t>
            </a:r>
            <a:endParaRPr lang="ru-RU" sz="2000" b="1" dirty="0">
              <a:latin typeface="Garamond" pitchFamily="18" charset="0"/>
            </a:endParaRPr>
          </a:p>
          <a:p>
            <a:pPr marL="0" lvl="0" indent="0">
              <a:spcBef>
                <a:spcPts val="0"/>
              </a:spcBef>
              <a:buFont typeface="+mj-lt"/>
              <a:buAutoNum type="arabicPeriod"/>
            </a:pPr>
            <a:r>
              <a:rPr lang="uk-UA" sz="2000" dirty="0">
                <a:latin typeface="Garamond" pitchFamily="18" charset="0"/>
              </a:rPr>
              <a:t>Модельна навчальна програма «ЗДОРОВ’Я, БЕЗПЕКА ТА ДОБРОБУТ. 5-6 класи (інтегрований курс)» для закладів загальної середньої освіти </a:t>
            </a:r>
            <a:r>
              <a:rPr lang="uk-UA" sz="2000" b="1" dirty="0">
                <a:latin typeface="Garamond" pitchFamily="18" charset="0"/>
              </a:rPr>
              <a:t>(автори: Хитра З.М., Романенко О.А.).</a:t>
            </a:r>
            <a:endParaRPr lang="ru-RU" sz="2000" b="1" dirty="0">
              <a:latin typeface="Garamond" pitchFamily="18" charset="0"/>
            </a:endParaRPr>
          </a:p>
          <a:p>
            <a:pPr marL="0" indent="0">
              <a:spcBef>
                <a:spcPts val="0"/>
              </a:spcBef>
              <a:buFont typeface="+mj-lt"/>
              <a:buAutoNum type="arabicPeriod"/>
            </a:pPr>
            <a:r>
              <a:rPr lang="uk-UA" sz="2000" dirty="0">
                <a:latin typeface="Garamond" pitchFamily="18" charset="0"/>
              </a:rPr>
              <a:t>Модельна навчальна програма «ЗДОРОВ’Я, БЕЗПЕКА ТА ДОБРОБУТ. 5-6 класи (інтегрований курс)» для закладів загальної середньої освіти </a:t>
            </a:r>
            <a:r>
              <a:rPr lang="uk-UA" sz="2000" b="1" dirty="0">
                <a:latin typeface="Garamond" pitchFamily="18" charset="0"/>
              </a:rPr>
              <a:t>(автори: Шиян О., </a:t>
            </a:r>
            <a:r>
              <a:rPr lang="uk-UA" sz="2000" b="1" dirty="0" err="1">
                <a:latin typeface="Garamond" pitchFamily="18" charset="0"/>
              </a:rPr>
              <a:t>Волощенко</a:t>
            </a:r>
            <a:r>
              <a:rPr lang="uk-UA" sz="2000" b="1" dirty="0">
                <a:latin typeface="Garamond" pitchFamily="18" charset="0"/>
              </a:rPr>
              <a:t> О., </a:t>
            </a:r>
            <a:r>
              <a:rPr lang="uk-UA" sz="2000" b="1" dirty="0" err="1">
                <a:latin typeface="Garamond" pitchFamily="18" charset="0"/>
              </a:rPr>
              <a:t>Гриньова</a:t>
            </a:r>
            <a:r>
              <a:rPr lang="uk-UA" sz="2000" b="1" dirty="0">
                <a:latin typeface="Garamond" pitchFamily="18" charset="0"/>
              </a:rPr>
              <a:t> М., Дяків В., Козак О., </a:t>
            </a:r>
            <a:r>
              <a:rPr lang="uk-UA" sz="2000" b="1" dirty="0" err="1">
                <a:latin typeface="Garamond" pitchFamily="18" charset="0"/>
              </a:rPr>
              <a:t>Овчарук</a:t>
            </a:r>
            <a:r>
              <a:rPr lang="uk-UA" sz="2000" b="1" dirty="0">
                <a:latin typeface="Garamond" pitchFamily="18" charset="0"/>
              </a:rPr>
              <a:t> О., </a:t>
            </a:r>
            <a:r>
              <a:rPr lang="uk-UA" sz="2000" b="1" dirty="0" err="1">
                <a:latin typeface="Garamond" pitchFamily="18" charset="0"/>
              </a:rPr>
              <a:t>Седоченко</a:t>
            </a:r>
            <a:r>
              <a:rPr lang="uk-UA" sz="2000" b="1" dirty="0">
                <a:latin typeface="Garamond" pitchFamily="18" charset="0"/>
              </a:rPr>
              <a:t> А., Сорока І., Страшко С.)</a:t>
            </a:r>
            <a:endParaRPr lang="ru-RU" sz="2000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atin typeface="Garamond" pitchFamily="18" charset="0"/>
              </a:rPr>
              <a:t>Підручник як особлива дидактична система</a:t>
            </a:r>
            <a:endParaRPr lang="ru-RU" sz="3600" b="1" dirty="0">
              <a:latin typeface="Garamond" pitchFamily="18" charset="0"/>
            </a:endParaRPr>
          </a:p>
        </p:txBody>
      </p:sp>
      <p:pic>
        <p:nvPicPr>
          <p:cNvPr id="4" name="Содержимое 3" descr="Основи здоров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420888"/>
            <a:ext cx="1872208" cy="2762250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3275856" y="1600200"/>
            <a:ext cx="5410944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b="1" dirty="0">
                <a:latin typeface="Garamond" pitchFamily="18" charset="0"/>
              </a:rPr>
              <a:t>Підручник</a:t>
            </a:r>
            <a:r>
              <a:rPr lang="uk-UA" dirty="0">
                <a:latin typeface="Garamond" pitchFamily="18" charset="0"/>
              </a:rPr>
              <a:t> – ц</a:t>
            </a:r>
            <a:r>
              <a:rPr lang="ru-RU" dirty="0">
                <a:latin typeface="Garamond" pitchFamily="18" charset="0"/>
              </a:rPr>
              <a:t>е особлива дидактична система, яка розкриває зміст навчання, що передбачається навчальною програмою, і яка до того ж ще й є специфічною моделлю процесу навчання. </a:t>
            </a:r>
            <a:r>
              <a:rPr lang="uk-UA" dirty="0">
                <a:latin typeface="Garamond" pitchFamily="18" charset="0"/>
              </a:rPr>
              <a:t>Тобто,</a:t>
            </a:r>
            <a:r>
              <a:rPr lang="ru-RU" dirty="0">
                <a:latin typeface="Garamond" pitchFamily="18" charset="0"/>
              </a:rPr>
              <a:t> підручник має </a:t>
            </a:r>
            <a:r>
              <a:rPr lang="ru-RU" b="1" dirty="0">
                <a:latin typeface="Garamond" pitchFamily="18" charset="0"/>
              </a:rPr>
              <a:t>двоєдину суть</a:t>
            </a:r>
            <a:r>
              <a:rPr lang="ru-RU" dirty="0">
                <a:latin typeface="Garamond" pitchFamily="18" charset="0"/>
              </a:rPr>
              <a:t>. З одного боку, для переважної більшості учнів він є </a:t>
            </a:r>
            <a:r>
              <a:rPr lang="ru-RU" b="1" dirty="0">
                <a:latin typeface="Garamond" pitchFamily="18" charset="0"/>
              </a:rPr>
              <a:t>джерелом знань</a:t>
            </a:r>
            <a:r>
              <a:rPr lang="ru-RU" dirty="0">
                <a:latin typeface="Garamond" pitchFamily="18" charset="0"/>
              </a:rPr>
              <a:t>, носієм змісту навчання, з іншого – він є </a:t>
            </a:r>
            <a:r>
              <a:rPr lang="ru-RU" b="1" dirty="0">
                <a:latin typeface="Garamond" pitchFamily="18" charset="0"/>
              </a:rPr>
              <a:t>засіб навчання</a:t>
            </a:r>
            <a:r>
              <a:rPr lang="ru-RU" dirty="0">
                <a:latin typeface="Garamond" pitchFamily="18" charset="0"/>
              </a:rPr>
              <a:t>, який володіє матеріальною формою, зв'язаною зі змістом навчання, з процесом засвоєння цього змісту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Garamond" pitchFamily="18" charset="0"/>
              </a:rPr>
              <a:t>Навчальні видання</a:t>
            </a:r>
            <a:endParaRPr lang="ru-RU" sz="3600" dirty="0">
              <a:latin typeface="Garamond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918</Words>
  <Application>Microsoft Office PowerPoint</Application>
  <PresentationFormat>Экран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ДРУКОВАНІ ЗАСОБИ НАВЧАННЯ</vt:lpstr>
      <vt:lpstr>ПЛАН</vt:lpstr>
      <vt:lpstr>Компоненти навчально-методичного комплексу </vt:lpstr>
      <vt:lpstr>Функції НМК </vt:lpstr>
      <vt:lpstr>Навчальні програми </vt:lpstr>
      <vt:lpstr>Навчальна програма з біології </vt:lpstr>
      <vt:lpstr>Слайд 7</vt:lpstr>
      <vt:lpstr>Підручник як особлива дидактична система</vt:lpstr>
      <vt:lpstr>Навчальні видання</vt:lpstr>
      <vt:lpstr>Основні вимоги до підручника</vt:lpstr>
      <vt:lpstr>Два структурних «блоки» підручника</vt:lpstr>
      <vt:lpstr>ЕЛЕКТРОННИЙ ПІДРУЧНИК ЯК ІННОВАЦІЙНИЙ ЗАСІБ НАВЧАННЯ</vt:lpstr>
      <vt:lpstr>Нові якості та функції електронного підручника</vt:lpstr>
      <vt:lpstr>Типи електронних підручників</vt:lpstr>
      <vt:lpstr>Методичні прийоми роботи з підручником</vt:lpstr>
      <vt:lpstr>Прийоми роботи з підручником</vt:lpstr>
      <vt:lpstr>Використання підручника в складі методів навчання</vt:lpstr>
      <vt:lpstr>Учитель повинен направляти роботу учнів з підручником і при виконанні домашніх завдань</vt:lpstr>
      <vt:lpstr>Загальні методичні вимоги до роботи з підручником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ДРУКОВАНІ ЗАСОБИ НАВЧАННЯ</dc:title>
  <dc:creator>User</dc:creator>
  <cp:lastModifiedBy>User</cp:lastModifiedBy>
  <cp:revision>47</cp:revision>
  <dcterms:created xsi:type="dcterms:W3CDTF">2022-04-25T21:30:29Z</dcterms:created>
  <dcterms:modified xsi:type="dcterms:W3CDTF">2023-02-24T22:52:41Z</dcterms:modified>
</cp:coreProperties>
</file>