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63" r:id="rId2"/>
    <p:sldId id="264" r:id="rId3"/>
    <p:sldId id="266" r:id="rId4"/>
    <p:sldId id="265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6C999A8-D1F3-47DB-9CCF-2366E8663E15}">
      <dgm:prSet/>
      <dgm:spPr/>
      <dgm:t>
        <a:bodyPr/>
        <a:lstStyle/>
        <a:p>
          <a:r>
            <a:rPr lang="ru-RU" dirty="0" smtClean="0"/>
            <a:t>Коли </a:t>
          </a:r>
          <a:r>
            <a:rPr lang="ru-RU" dirty="0"/>
            <a:t>перекладач стає заручником політики або як неточний переклад може скалічити дитячу психіку</a:t>
          </a:r>
        </a:p>
      </dgm:t>
    </dgm:pt>
    <dgm:pt modelId="{48584D30-535F-4F47-BFEF-5F29824C7771}" type="parTrans" cxnId="{998E7C33-6237-4A45-9523-DB07E0EA61C0}">
      <dgm:prSet/>
      <dgm:spPr/>
      <dgm:t>
        <a:bodyPr/>
        <a:lstStyle/>
        <a:p>
          <a:endParaRPr lang="ru-RU"/>
        </a:p>
      </dgm:t>
    </dgm:pt>
    <dgm:pt modelId="{8C19E99C-F896-4DAF-BAAD-D79BD5DDA3BE}" type="sibTrans" cxnId="{998E7C33-6237-4A45-9523-DB07E0EA61C0}">
      <dgm:prSet/>
      <dgm:spPr/>
      <dgm:t>
        <a:bodyPr/>
        <a:lstStyle/>
        <a:p>
          <a:endParaRPr lang="ru-RU"/>
        </a:p>
      </dgm:t>
    </dgm:pt>
    <dgm:pt modelId="{6B2F4561-E80B-4E1C-8E63-D3F87814ECBC}">
      <dgm:prSet/>
      <dgm:spPr/>
      <dgm:t>
        <a:bodyPr/>
        <a:lstStyle/>
        <a:p>
          <a:r>
            <a:rPr lang="uk-UA" noProof="0" dirty="0" smtClean="0"/>
            <a:t>Наскільки</a:t>
          </a:r>
          <a:r>
            <a:rPr lang="ru-RU" dirty="0" smtClean="0"/>
            <a:t> </a:t>
          </a:r>
          <a:r>
            <a:rPr lang="ru-RU" dirty="0"/>
            <a:t>точно слід перекладти рекламні слогани</a:t>
          </a:r>
        </a:p>
      </dgm:t>
    </dgm:pt>
    <dgm:pt modelId="{4E095FD4-DC60-476C-8E2E-DFF8B22FFAE1}" type="parTrans" cxnId="{29F3A5F4-ABE5-47E9-802A-25990637CDDB}">
      <dgm:prSet/>
      <dgm:spPr/>
      <dgm:t>
        <a:bodyPr/>
        <a:lstStyle/>
        <a:p>
          <a:endParaRPr lang="ru-RU"/>
        </a:p>
      </dgm:t>
    </dgm:pt>
    <dgm:pt modelId="{5CA0EB70-5CBA-418B-8561-006935B87D57}" type="sibTrans" cxnId="{29F3A5F4-ABE5-47E9-802A-25990637CDDB}">
      <dgm:prSet/>
      <dgm:spPr/>
      <dgm:t>
        <a:bodyPr/>
        <a:lstStyle/>
        <a:p>
          <a:endParaRPr lang="ru-RU"/>
        </a:p>
      </dgm:t>
    </dgm:pt>
    <dgm:pt modelId="{04B6B040-3925-48BD-A7CC-A6FE0F6358AD}">
      <dgm:prSet/>
      <dgm:spPr/>
      <dgm:t>
        <a:bodyPr/>
        <a:lstStyle/>
        <a:p>
          <a:r>
            <a:rPr lang="ru-RU" dirty="0" smtClean="0"/>
            <a:t>Як </a:t>
          </a:r>
          <a:r>
            <a:rPr lang="ru-RU" dirty="0"/>
            <a:t>Marvel переворили спайдермена Пітера Паркера на Павітра Прабхакаре - борця з індійськими демонами </a:t>
          </a:r>
        </a:p>
      </dgm:t>
    </dgm:pt>
    <dgm:pt modelId="{9E902589-D958-44B5-AEBE-7DA3306B6E4E}" type="parTrans" cxnId="{8B62ECBC-F703-49D9-97A5-4482E4ADE768}">
      <dgm:prSet/>
      <dgm:spPr/>
      <dgm:t>
        <a:bodyPr/>
        <a:lstStyle/>
        <a:p>
          <a:endParaRPr lang="ru-RU"/>
        </a:p>
      </dgm:t>
    </dgm:pt>
    <dgm:pt modelId="{51881329-2E23-4865-93FB-E31E21477360}" type="sibTrans" cxnId="{8B62ECBC-F703-49D9-97A5-4482E4ADE768}">
      <dgm:prSet/>
      <dgm:spPr/>
      <dgm:t>
        <a:bodyPr/>
        <a:lstStyle/>
        <a:p>
          <a:endParaRPr lang="ru-RU"/>
        </a:p>
      </dgm:t>
    </dgm:pt>
    <dgm:pt modelId="{97E3A526-78D3-4856-BB57-8AE54AFDD22B}">
      <dgm:prSet/>
      <dgm:spPr/>
      <dgm:t>
        <a:bodyPr/>
        <a:lstStyle/>
        <a:p>
          <a:r>
            <a:rPr lang="ru-RU" dirty="0" smtClean="0"/>
            <a:t>Як </a:t>
          </a:r>
          <a:r>
            <a:rPr lang="ru-RU" dirty="0"/>
            <a:t>середньовічні методи катування відобразилися в німецьких ідеоматичних виразах</a:t>
          </a:r>
        </a:p>
      </dgm:t>
    </dgm:pt>
    <dgm:pt modelId="{55A9EF4C-0BAB-409D-B83B-9C5B44B71C0A}" type="parTrans" cxnId="{1E1E1CA9-D089-4F35-991F-FF8592B78915}">
      <dgm:prSet/>
      <dgm:spPr/>
      <dgm:t>
        <a:bodyPr/>
        <a:lstStyle/>
        <a:p>
          <a:endParaRPr lang="ru-RU"/>
        </a:p>
      </dgm:t>
    </dgm:pt>
    <dgm:pt modelId="{CF59C339-B955-48BE-BDF4-F6F86F9F9DCF}" type="sibTrans" cxnId="{1E1E1CA9-D089-4F35-991F-FF8592B78915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AE9FFC-68FD-45D2-BEEB-D4E091516306}" type="pres">
      <dgm:prSet presAssocID="{04B6B040-3925-48BD-A7CC-A6FE0F6358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7897-4559-499A-A2FC-3F98901B380F}" type="pres">
      <dgm:prSet presAssocID="{51881329-2E23-4865-93FB-E31E21477360}" presName="sibTrans" presStyleCnt="0"/>
      <dgm:spPr/>
    </dgm:pt>
    <dgm:pt modelId="{36D499A7-8142-4F73-8468-FC452AD3148E}" type="pres">
      <dgm:prSet presAssocID="{6B2F4561-E80B-4E1C-8E63-D3F87814EC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5F6F4-98EE-4FB4-92C5-72DCF5FFFCC5}" type="pres">
      <dgm:prSet presAssocID="{5CA0EB70-5CBA-418B-8561-006935B87D57}" presName="sibTrans" presStyleCnt="0"/>
      <dgm:spPr/>
    </dgm:pt>
    <dgm:pt modelId="{98E5D01E-9436-4C15-92C7-1D4B048376F7}" type="pres">
      <dgm:prSet presAssocID="{F6C999A8-D1F3-47DB-9CCF-2366E8663E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14E2F-C21E-4FB7-96EF-B93C913D095A}" type="pres">
      <dgm:prSet presAssocID="{8C19E99C-F896-4DAF-BAAD-D79BD5DDA3BE}" presName="sibTrans" presStyleCnt="0"/>
      <dgm:spPr/>
    </dgm:pt>
    <dgm:pt modelId="{6F84AE45-50A6-4C3A-94F4-C34520551E77}" type="pres">
      <dgm:prSet presAssocID="{97E3A526-78D3-4856-BB57-8AE54AFDD2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2ECBC-F703-49D9-97A5-4482E4ADE768}" srcId="{D7BA5E47-706B-4628-80A2-8506B6345377}" destId="{04B6B040-3925-48BD-A7CC-A6FE0F6358AD}" srcOrd="0" destOrd="0" parTransId="{9E902589-D958-44B5-AEBE-7DA3306B6E4E}" sibTransId="{51881329-2E23-4865-93FB-E31E21477360}"/>
    <dgm:cxn modelId="{6EED985E-B797-4ABE-9D27-B465D4265F7A}" type="presOf" srcId="{F6C999A8-D1F3-47DB-9CCF-2366E8663E15}" destId="{98E5D01E-9436-4C15-92C7-1D4B048376F7}" srcOrd="0" destOrd="0" presId="urn:microsoft.com/office/officeart/2005/8/layout/default"/>
    <dgm:cxn modelId="{347880B0-E171-48A7-A263-631015EC9DDA}" type="presOf" srcId="{6B2F4561-E80B-4E1C-8E63-D3F87814ECBC}" destId="{36D499A7-8142-4F73-8468-FC452AD3148E}" srcOrd="0" destOrd="0" presId="urn:microsoft.com/office/officeart/2005/8/layout/default"/>
    <dgm:cxn modelId="{998E7C33-6237-4A45-9523-DB07E0EA61C0}" srcId="{D7BA5E47-706B-4628-80A2-8506B6345377}" destId="{F6C999A8-D1F3-47DB-9CCF-2366E8663E15}" srcOrd="2" destOrd="0" parTransId="{48584D30-535F-4F47-BFEF-5F29824C7771}" sibTransId="{8C19E99C-F896-4DAF-BAAD-D79BD5DDA3BE}"/>
    <dgm:cxn modelId="{593A7F3A-1B97-4B93-A399-A160B5179A36}" type="presOf" srcId="{04B6B040-3925-48BD-A7CC-A6FE0F6358AD}" destId="{A3AE9FFC-68FD-45D2-BEEB-D4E091516306}" srcOrd="0" destOrd="0" presId="urn:microsoft.com/office/officeart/2005/8/layout/default"/>
    <dgm:cxn modelId="{1E1E1CA9-D089-4F35-991F-FF8592B78915}" srcId="{D7BA5E47-706B-4628-80A2-8506B6345377}" destId="{97E3A526-78D3-4856-BB57-8AE54AFDD22B}" srcOrd="3" destOrd="0" parTransId="{55A9EF4C-0BAB-409D-B83B-9C5B44B71C0A}" sibTransId="{CF59C339-B955-48BE-BDF4-F6F86F9F9DCF}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29F3A5F4-ABE5-47E9-802A-25990637CDDB}" srcId="{D7BA5E47-706B-4628-80A2-8506B6345377}" destId="{6B2F4561-E80B-4E1C-8E63-D3F87814ECBC}" srcOrd="1" destOrd="0" parTransId="{4E095FD4-DC60-476C-8E2E-DFF8B22FFAE1}" sibTransId="{5CA0EB70-5CBA-418B-8561-006935B87D57}"/>
    <dgm:cxn modelId="{16AD6559-748E-419D-904D-9E28B90FA6F7}" type="presOf" srcId="{97E3A526-78D3-4856-BB57-8AE54AFDD22B}" destId="{6F84AE45-50A6-4C3A-94F4-C34520551E77}" srcOrd="0" destOrd="0" presId="urn:microsoft.com/office/officeart/2005/8/layout/default"/>
    <dgm:cxn modelId="{EB5739CE-F24B-4DC1-A13C-DE59F99CD180}" type="presParOf" srcId="{E2ABA5B4-EDDC-46D4-B129-85588C2812C9}" destId="{A3AE9FFC-68FD-45D2-BEEB-D4E091516306}" srcOrd="0" destOrd="0" presId="urn:microsoft.com/office/officeart/2005/8/layout/default"/>
    <dgm:cxn modelId="{E63B6176-6C14-4896-AC37-F3A97A71AE4B}" type="presParOf" srcId="{E2ABA5B4-EDDC-46D4-B129-85588C2812C9}" destId="{23027897-4559-499A-A2FC-3F98901B380F}" srcOrd="1" destOrd="0" presId="urn:microsoft.com/office/officeart/2005/8/layout/default"/>
    <dgm:cxn modelId="{FA9FD605-0AFF-49D5-9841-D1C55FCF7C90}" type="presParOf" srcId="{E2ABA5B4-EDDC-46D4-B129-85588C2812C9}" destId="{36D499A7-8142-4F73-8468-FC452AD3148E}" srcOrd="2" destOrd="0" presId="urn:microsoft.com/office/officeart/2005/8/layout/default"/>
    <dgm:cxn modelId="{B7B81A73-BD5C-4B75-AACE-F0AE590D655F}" type="presParOf" srcId="{E2ABA5B4-EDDC-46D4-B129-85588C2812C9}" destId="{2325F6F4-98EE-4FB4-92C5-72DCF5FFFCC5}" srcOrd="3" destOrd="0" presId="urn:microsoft.com/office/officeart/2005/8/layout/default"/>
    <dgm:cxn modelId="{5CD4A816-911E-4269-9456-098CACC9A9A6}" type="presParOf" srcId="{E2ABA5B4-EDDC-46D4-B129-85588C2812C9}" destId="{98E5D01E-9436-4C15-92C7-1D4B048376F7}" srcOrd="4" destOrd="0" presId="urn:microsoft.com/office/officeart/2005/8/layout/default"/>
    <dgm:cxn modelId="{0F392382-05EF-406B-B0E2-246448D765CD}" type="presParOf" srcId="{E2ABA5B4-EDDC-46D4-B129-85588C2812C9}" destId="{0EF14E2F-C21E-4FB7-96EF-B93C913D095A}" srcOrd="5" destOrd="0" presId="urn:microsoft.com/office/officeart/2005/8/layout/default"/>
    <dgm:cxn modelId="{3F0DC5D8-5949-459C-9C0C-773C61D47DD1}" type="presParOf" srcId="{E2ABA5B4-EDDC-46D4-B129-85588C2812C9}" destId="{6F84AE45-50A6-4C3A-94F4-C34520551E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168AB-8526-463D-8ED0-244EB4A0CE1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67CC263-CA53-44A4-9E9A-B0D428F64D91}">
      <dgm:prSet phldrT="[Текст]"/>
      <dgm:spPr/>
      <dgm:t>
        <a:bodyPr/>
        <a:lstStyle/>
        <a:p>
          <a:r>
            <a:rPr lang="uk-UA" dirty="0" smtClean="0"/>
            <a:t>Адаптація</a:t>
          </a:r>
          <a:endParaRPr lang="ru-RU" dirty="0"/>
        </a:p>
      </dgm:t>
    </dgm:pt>
    <dgm:pt modelId="{74AB408E-3441-4EA6-9ED4-5230B050B613}" type="parTrans" cxnId="{2AA4D208-FD7C-4DE4-AA23-E217D48CF6CA}">
      <dgm:prSet/>
      <dgm:spPr/>
      <dgm:t>
        <a:bodyPr/>
        <a:lstStyle/>
        <a:p>
          <a:endParaRPr lang="ru-RU"/>
        </a:p>
      </dgm:t>
    </dgm:pt>
    <dgm:pt modelId="{D13C57CD-D804-4F2A-8365-A9344C52D34A}" type="sibTrans" cxnId="{2AA4D208-FD7C-4DE4-AA23-E217D48CF6CA}">
      <dgm:prSet/>
      <dgm:spPr/>
      <dgm:t>
        <a:bodyPr/>
        <a:lstStyle/>
        <a:p>
          <a:endParaRPr lang="ru-RU"/>
        </a:p>
      </dgm:t>
    </dgm:pt>
    <dgm:pt modelId="{61D29D28-FFF6-4CB8-BE9C-92210E4FCA10}">
      <dgm:prSet phldrT="[Текст]"/>
      <dgm:spPr/>
      <dgm:t>
        <a:bodyPr/>
        <a:lstStyle/>
        <a:p>
          <a:r>
            <a:rPr lang="uk-UA" dirty="0" smtClean="0"/>
            <a:t>Стилістична обробка</a:t>
          </a:r>
          <a:endParaRPr lang="ru-RU" dirty="0"/>
        </a:p>
      </dgm:t>
    </dgm:pt>
    <dgm:pt modelId="{B00ABB47-033E-4174-B14D-B4F60DA61B07}" type="parTrans" cxnId="{ABEC818C-FE9C-412B-A3FB-202467316E3D}">
      <dgm:prSet/>
      <dgm:spPr/>
      <dgm:t>
        <a:bodyPr/>
        <a:lstStyle/>
        <a:p>
          <a:endParaRPr lang="ru-RU"/>
        </a:p>
      </dgm:t>
    </dgm:pt>
    <dgm:pt modelId="{46296EE0-452E-40F5-8121-74DAD4A0B538}" type="sibTrans" cxnId="{ABEC818C-FE9C-412B-A3FB-202467316E3D}">
      <dgm:prSet/>
      <dgm:spPr/>
      <dgm:t>
        <a:bodyPr/>
        <a:lstStyle/>
        <a:p>
          <a:endParaRPr lang="ru-RU"/>
        </a:p>
      </dgm:t>
    </dgm:pt>
    <dgm:pt modelId="{EFCEB993-1F0A-4F96-8315-DB198805CF9B}">
      <dgm:prSet phldrT="[Текст]"/>
      <dgm:spPr/>
      <dgm:t>
        <a:bodyPr/>
        <a:lstStyle/>
        <a:p>
          <a:r>
            <a:rPr lang="uk-UA" dirty="0" smtClean="0"/>
            <a:t>Переклад-резюме</a:t>
          </a:r>
          <a:endParaRPr lang="ru-RU" dirty="0"/>
        </a:p>
      </dgm:t>
    </dgm:pt>
    <dgm:pt modelId="{C227E880-AF1A-41C5-A0CF-63E059FBDCF8}" type="parTrans" cxnId="{5C60C93A-3B0E-40A1-946D-FE073360D9A7}">
      <dgm:prSet/>
      <dgm:spPr/>
      <dgm:t>
        <a:bodyPr/>
        <a:lstStyle/>
        <a:p>
          <a:endParaRPr lang="ru-RU"/>
        </a:p>
      </dgm:t>
    </dgm:pt>
    <dgm:pt modelId="{F6CE7347-D225-4FBD-84E1-C41C28EA5556}" type="sibTrans" cxnId="{5C60C93A-3B0E-40A1-946D-FE073360D9A7}">
      <dgm:prSet/>
      <dgm:spPr/>
      <dgm:t>
        <a:bodyPr/>
        <a:lstStyle/>
        <a:p>
          <a:endParaRPr lang="ru-RU"/>
        </a:p>
      </dgm:t>
    </dgm:pt>
    <dgm:pt modelId="{FA91A27C-A7A6-409F-BC9D-44788A2A1B86}">
      <dgm:prSet phldrT="[Текст]"/>
      <dgm:spPr/>
      <dgm:t>
        <a:bodyPr/>
        <a:lstStyle/>
        <a:p>
          <a:r>
            <a:rPr lang="uk-UA" dirty="0" smtClean="0"/>
            <a:t>Переклад-співавторство </a:t>
          </a:r>
          <a:endParaRPr lang="ru-RU" dirty="0"/>
        </a:p>
      </dgm:t>
    </dgm:pt>
    <dgm:pt modelId="{DC292CCF-FD33-420E-BD4F-2296808981E0}" type="parTrans" cxnId="{E613A452-721B-4B28-A2E9-FAD54117AAF6}">
      <dgm:prSet/>
      <dgm:spPr/>
      <dgm:t>
        <a:bodyPr/>
        <a:lstStyle/>
        <a:p>
          <a:endParaRPr lang="ru-RU"/>
        </a:p>
      </dgm:t>
    </dgm:pt>
    <dgm:pt modelId="{5F3F1B2F-4E5D-4A49-8DE1-AA29508D01BA}" type="sibTrans" cxnId="{E613A452-721B-4B28-A2E9-FAD54117AAF6}">
      <dgm:prSet/>
      <dgm:spPr/>
      <dgm:t>
        <a:bodyPr/>
        <a:lstStyle/>
        <a:p>
          <a:endParaRPr lang="ru-RU"/>
        </a:p>
      </dgm:t>
    </dgm:pt>
    <dgm:pt modelId="{7863E561-B561-4D9A-A459-1F659970A387}">
      <dgm:prSet phldrT="[Текст]"/>
      <dgm:spPr/>
      <dgm:t>
        <a:bodyPr/>
        <a:lstStyle/>
        <a:p>
          <a:r>
            <a:rPr lang="uk-UA" dirty="0" smtClean="0"/>
            <a:t>Фрагментарний переклад </a:t>
          </a:r>
          <a:endParaRPr lang="ru-RU" dirty="0"/>
        </a:p>
      </dgm:t>
    </dgm:pt>
    <dgm:pt modelId="{D7A26867-0588-4B2A-BE9B-B77584C391AB}" type="parTrans" cxnId="{A294394F-FEF7-459E-A35D-A1F590E05DED}">
      <dgm:prSet/>
      <dgm:spPr/>
      <dgm:t>
        <a:bodyPr/>
        <a:lstStyle/>
        <a:p>
          <a:endParaRPr lang="ru-RU"/>
        </a:p>
      </dgm:t>
    </dgm:pt>
    <dgm:pt modelId="{5F495BF8-974D-4F6A-88CF-054B2416E390}" type="sibTrans" cxnId="{A294394F-FEF7-459E-A35D-A1F590E05DED}">
      <dgm:prSet/>
      <dgm:spPr/>
      <dgm:t>
        <a:bodyPr/>
        <a:lstStyle/>
        <a:p>
          <a:endParaRPr lang="ru-RU"/>
        </a:p>
      </dgm:t>
    </dgm:pt>
    <dgm:pt modelId="{25B658F7-B6A6-4A36-BC90-CD5D277D8C49}" type="pres">
      <dgm:prSet presAssocID="{3C9168AB-8526-463D-8ED0-244EB4A0CE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C91C4-65CB-4AD9-BD1D-A8A73E01A221}" type="pres">
      <dgm:prSet presAssocID="{E67CC263-CA53-44A4-9E9A-B0D428F64D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6BDC3-66B4-4A49-8B84-8E46C68C3E21}" type="pres">
      <dgm:prSet presAssocID="{D13C57CD-D804-4F2A-8365-A9344C52D34A}" presName="sibTrans" presStyleCnt="0"/>
      <dgm:spPr/>
    </dgm:pt>
    <dgm:pt modelId="{3E5E4444-D4F1-440D-B0EA-5CA81112927F}" type="pres">
      <dgm:prSet presAssocID="{61D29D28-FFF6-4CB8-BE9C-92210E4FCA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C6344-66BA-4D82-B529-BD7499F26872}" type="pres">
      <dgm:prSet presAssocID="{46296EE0-452E-40F5-8121-74DAD4A0B538}" presName="sibTrans" presStyleCnt="0"/>
      <dgm:spPr/>
    </dgm:pt>
    <dgm:pt modelId="{806E4FB3-25C5-482B-B1EF-8EBC9D95EDA1}" type="pres">
      <dgm:prSet presAssocID="{EFCEB993-1F0A-4F96-8315-DB198805CF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59939-F31B-4B83-AC86-B1F7E72800D0}" type="pres">
      <dgm:prSet presAssocID="{F6CE7347-D225-4FBD-84E1-C41C28EA5556}" presName="sibTrans" presStyleCnt="0"/>
      <dgm:spPr/>
    </dgm:pt>
    <dgm:pt modelId="{567631B4-8907-4452-97C2-F38E00E7FA8A}" type="pres">
      <dgm:prSet presAssocID="{FA91A27C-A7A6-409F-BC9D-44788A2A1B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59BF4-BB1A-4D91-AD4D-874982FBB8FA}" type="pres">
      <dgm:prSet presAssocID="{5F3F1B2F-4E5D-4A49-8DE1-AA29508D01BA}" presName="sibTrans" presStyleCnt="0"/>
      <dgm:spPr/>
    </dgm:pt>
    <dgm:pt modelId="{AF626534-888B-46AD-9ECC-06371424EA0E}" type="pres">
      <dgm:prSet presAssocID="{7863E561-B561-4D9A-A459-1F659970A3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66D161-7C74-4EC6-BB50-8D0F43A277B2}" type="presOf" srcId="{7863E561-B561-4D9A-A459-1F659970A387}" destId="{AF626534-888B-46AD-9ECC-06371424EA0E}" srcOrd="0" destOrd="0" presId="urn:microsoft.com/office/officeart/2005/8/layout/default"/>
    <dgm:cxn modelId="{9B3009D8-3715-4643-900C-48EB4AF0E5B2}" type="presOf" srcId="{FA91A27C-A7A6-409F-BC9D-44788A2A1B86}" destId="{567631B4-8907-4452-97C2-F38E00E7FA8A}" srcOrd="0" destOrd="0" presId="urn:microsoft.com/office/officeart/2005/8/layout/default"/>
    <dgm:cxn modelId="{A294394F-FEF7-459E-A35D-A1F590E05DED}" srcId="{3C9168AB-8526-463D-8ED0-244EB4A0CE1B}" destId="{7863E561-B561-4D9A-A459-1F659970A387}" srcOrd="4" destOrd="0" parTransId="{D7A26867-0588-4B2A-BE9B-B77584C391AB}" sibTransId="{5F495BF8-974D-4F6A-88CF-054B2416E390}"/>
    <dgm:cxn modelId="{6B4AAC26-1A09-4FA0-8EBA-15D7120E29EE}" type="presOf" srcId="{61D29D28-FFF6-4CB8-BE9C-92210E4FCA10}" destId="{3E5E4444-D4F1-440D-B0EA-5CA81112927F}" srcOrd="0" destOrd="0" presId="urn:microsoft.com/office/officeart/2005/8/layout/default"/>
    <dgm:cxn modelId="{2AA4D208-FD7C-4DE4-AA23-E217D48CF6CA}" srcId="{3C9168AB-8526-463D-8ED0-244EB4A0CE1B}" destId="{E67CC263-CA53-44A4-9E9A-B0D428F64D91}" srcOrd="0" destOrd="0" parTransId="{74AB408E-3441-4EA6-9ED4-5230B050B613}" sibTransId="{D13C57CD-D804-4F2A-8365-A9344C52D34A}"/>
    <dgm:cxn modelId="{5C60C93A-3B0E-40A1-946D-FE073360D9A7}" srcId="{3C9168AB-8526-463D-8ED0-244EB4A0CE1B}" destId="{EFCEB993-1F0A-4F96-8315-DB198805CF9B}" srcOrd="2" destOrd="0" parTransId="{C227E880-AF1A-41C5-A0CF-63E059FBDCF8}" sibTransId="{F6CE7347-D225-4FBD-84E1-C41C28EA5556}"/>
    <dgm:cxn modelId="{E613A452-721B-4B28-A2E9-FAD54117AAF6}" srcId="{3C9168AB-8526-463D-8ED0-244EB4A0CE1B}" destId="{FA91A27C-A7A6-409F-BC9D-44788A2A1B86}" srcOrd="3" destOrd="0" parTransId="{DC292CCF-FD33-420E-BD4F-2296808981E0}" sibTransId="{5F3F1B2F-4E5D-4A49-8DE1-AA29508D01BA}"/>
    <dgm:cxn modelId="{4385C6E5-46B5-419F-9858-396DF068D994}" type="presOf" srcId="{3C9168AB-8526-463D-8ED0-244EB4A0CE1B}" destId="{25B658F7-B6A6-4A36-BC90-CD5D277D8C49}" srcOrd="0" destOrd="0" presId="urn:microsoft.com/office/officeart/2005/8/layout/default"/>
    <dgm:cxn modelId="{5F5DC3F9-C754-41CD-9613-1B539517A89D}" type="presOf" srcId="{E67CC263-CA53-44A4-9E9A-B0D428F64D91}" destId="{D3BC91C4-65CB-4AD9-BD1D-A8A73E01A221}" srcOrd="0" destOrd="0" presId="urn:microsoft.com/office/officeart/2005/8/layout/default"/>
    <dgm:cxn modelId="{340258D6-836D-4489-96A0-14C5194179F7}" type="presOf" srcId="{EFCEB993-1F0A-4F96-8315-DB198805CF9B}" destId="{806E4FB3-25C5-482B-B1EF-8EBC9D95EDA1}" srcOrd="0" destOrd="0" presId="urn:microsoft.com/office/officeart/2005/8/layout/default"/>
    <dgm:cxn modelId="{ABEC818C-FE9C-412B-A3FB-202467316E3D}" srcId="{3C9168AB-8526-463D-8ED0-244EB4A0CE1B}" destId="{61D29D28-FFF6-4CB8-BE9C-92210E4FCA10}" srcOrd="1" destOrd="0" parTransId="{B00ABB47-033E-4174-B14D-B4F60DA61B07}" sibTransId="{46296EE0-452E-40F5-8121-74DAD4A0B538}"/>
    <dgm:cxn modelId="{98880DAB-2F4A-455B-B85B-267FF5B34B6A}" type="presParOf" srcId="{25B658F7-B6A6-4A36-BC90-CD5D277D8C49}" destId="{D3BC91C4-65CB-4AD9-BD1D-A8A73E01A221}" srcOrd="0" destOrd="0" presId="urn:microsoft.com/office/officeart/2005/8/layout/default"/>
    <dgm:cxn modelId="{DDBCB9F2-7D1C-419E-9FB5-8CCC74E09341}" type="presParOf" srcId="{25B658F7-B6A6-4A36-BC90-CD5D277D8C49}" destId="{1FC6BDC3-66B4-4A49-8B84-8E46C68C3E21}" srcOrd="1" destOrd="0" presId="urn:microsoft.com/office/officeart/2005/8/layout/default"/>
    <dgm:cxn modelId="{675B7022-16B8-4B48-A7A0-E56B6162A5F0}" type="presParOf" srcId="{25B658F7-B6A6-4A36-BC90-CD5D277D8C49}" destId="{3E5E4444-D4F1-440D-B0EA-5CA81112927F}" srcOrd="2" destOrd="0" presId="urn:microsoft.com/office/officeart/2005/8/layout/default"/>
    <dgm:cxn modelId="{BF1B808E-E452-4FB4-8A6A-8F16651BCE07}" type="presParOf" srcId="{25B658F7-B6A6-4A36-BC90-CD5D277D8C49}" destId="{CCAC6344-66BA-4D82-B529-BD7499F26872}" srcOrd="3" destOrd="0" presId="urn:microsoft.com/office/officeart/2005/8/layout/default"/>
    <dgm:cxn modelId="{ADC5573F-7DEC-4EA4-BBE7-8B624F23B277}" type="presParOf" srcId="{25B658F7-B6A6-4A36-BC90-CD5D277D8C49}" destId="{806E4FB3-25C5-482B-B1EF-8EBC9D95EDA1}" srcOrd="4" destOrd="0" presId="urn:microsoft.com/office/officeart/2005/8/layout/default"/>
    <dgm:cxn modelId="{23CF4C45-B373-48EE-A5C7-5EA1776B0BD4}" type="presParOf" srcId="{25B658F7-B6A6-4A36-BC90-CD5D277D8C49}" destId="{F5859939-F31B-4B83-AC86-B1F7E72800D0}" srcOrd="5" destOrd="0" presId="urn:microsoft.com/office/officeart/2005/8/layout/default"/>
    <dgm:cxn modelId="{CCFDD93C-E256-4C07-B7C1-80401335C7B4}" type="presParOf" srcId="{25B658F7-B6A6-4A36-BC90-CD5D277D8C49}" destId="{567631B4-8907-4452-97C2-F38E00E7FA8A}" srcOrd="6" destOrd="0" presId="urn:microsoft.com/office/officeart/2005/8/layout/default"/>
    <dgm:cxn modelId="{32A9C009-13F4-45F0-9E3E-8C7B9EACB49B}" type="presParOf" srcId="{25B658F7-B6A6-4A36-BC90-CD5D277D8C49}" destId="{B9A59BF4-BB1A-4D91-AD4D-874982FBB8FA}" srcOrd="7" destOrd="0" presId="urn:microsoft.com/office/officeart/2005/8/layout/default"/>
    <dgm:cxn modelId="{3D42E209-C905-4DC6-BB57-03CC7FF51A02}" type="presParOf" srcId="{25B658F7-B6A6-4A36-BC90-CD5D277D8C49}" destId="{AF626534-888B-46AD-9ECC-06371424EA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C3E5C-9CBE-4B65-BAC6-8E0F326F8A2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318854-49CD-42C3-9B11-6F9F28D87502}">
      <dgm:prSet phldrT="[Текст]"/>
      <dgm:spPr/>
      <dgm:t>
        <a:bodyPr/>
        <a:lstStyle/>
        <a:p>
          <a:r>
            <a:rPr lang="uk-UA" dirty="0" smtClean="0"/>
            <a:t>Для дітей</a:t>
          </a:r>
          <a:endParaRPr lang="ru-RU" dirty="0"/>
        </a:p>
      </dgm:t>
    </dgm:pt>
    <dgm:pt modelId="{31A03C8C-24E2-4406-8D14-75645E472BDF}" type="parTrans" cxnId="{3F47B4DF-F6ED-4EAE-9436-5EAA688506F3}">
      <dgm:prSet/>
      <dgm:spPr/>
      <dgm:t>
        <a:bodyPr/>
        <a:lstStyle/>
        <a:p>
          <a:endParaRPr lang="ru-RU"/>
        </a:p>
      </dgm:t>
    </dgm:pt>
    <dgm:pt modelId="{9FEF02A6-561F-4F47-AFA3-64129590DAA8}" type="sibTrans" cxnId="{3F47B4DF-F6ED-4EAE-9436-5EAA688506F3}">
      <dgm:prSet/>
      <dgm:spPr/>
      <dgm:t>
        <a:bodyPr/>
        <a:lstStyle/>
        <a:p>
          <a:endParaRPr lang="ru-RU"/>
        </a:p>
      </dgm:t>
    </dgm:pt>
    <dgm:pt modelId="{93FD8552-8142-417C-A568-3E4409A6EC80}">
      <dgm:prSet phldrT="[Текст]"/>
      <dgm:spPr/>
      <dgm:t>
        <a:bodyPr/>
        <a:lstStyle/>
        <a:p>
          <a:r>
            <a:rPr lang="uk-UA" dirty="0" smtClean="0"/>
            <a:t>Для широких мас</a:t>
          </a:r>
          <a:endParaRPr lang="ru-RU" dirty="0"/>
        </a:p>
      </dgm:t>
    </dgm:pt>
    <dgm:pt modelId="{EDEF8A79-FC3A-4ED1-B9E3-36D52FAEC27D}" type="parTrans" cxnId="{ABB7E94D-2419-4AA0-AF8B-723A5AB6EE0A}">
      <dgm:prSet/>
      <dgm:spPr/>
      <dgm:t>
        <a:bodyPr/>
        <a:lstStyle/>
        <a:p>
          <a:endParaRPr lang="ru-RU"/>
        </a:p>
      </dgm:t>
    </dgm:pt>
    <dgm:pt modelId="{DBBBB7E7-CB87-4A3A-A71D-3CA8774F3854}" type="sibTrans" cxnId="{ABB7E94D-2419-4AA0-AF8B-723A5AB6EE0A}">
      <dgm:prSet/>
      <dgm:spPr/>
      <dgm:t>
        <a:bodyPr/>
        <a:lstStyle/>
        <a:p>
          <a:endParaRPr lang="ru-RU"/>
        </a:p>
      </dgm:t>
    </dgm:pt>
    <dgm:pt modelId="{A727BE98-E23F-4AD4-8F47-18103593818D}">
      <dgm:prSet phldrT="[Текст]"/>
      <dgm:spPr/>
      <dgm:t>
        <a:bodyPr/>
        <a:lstStyle/>
        <a:p>
          <a:r>
            <a:rPr lang="uk-UA" dirty="0" smtClean="0"/>
            <a:t>Ідеологічні обробки</a:t>
          </a:r>
          <a:endParaRPr lang="ru-RU" dirty="0"/>
        </a:p>
      </dgm:t>
    </dgm:pt>
    <dgm:pt modelId="{33F4C123-76C5-4D39-909A-ABE65E8FA932}" type="parTrans" cxnId="{3CF6C664-404B-4F07-BA0E-B185BE7EB6CE}">
      <dgm:prSet/>
      <dgm:spPr/>
      <dgm:t>
        <a:bodyPr/>
        <a:lstStyle/>
        <a:p>
          <a:endParaRPr lang="ru-RU"/>
        </a:p>
      </dgm:t>
    </dgm:pt>
    <dgm:pt modelId="{A9708EFA-314F-4C7B-961A-73914B8B829B}" type="sibTrans" cxnId="{3CF6C664-404B-4F07-BA0E-B185BE7EB6CE}">
      <dgm:prSet/>
      <dgm:spPr/>
      <dgm:t>
        <a:bodyPr/>
        <a:lstStyle/>
        <a:p>
          <a:endParaRPr lang="ru-RU"/>
        </a:p>
      </dgm:t>
    </dgm:pt>
    <dgm:pt modelId="{5CD7841C-288E-4A7E-8E4E-77AF555878B4}" type="pres">
      <dgm:prSet presAssocID="{74EC3E5C-9CBE-4B65-BAC6-8E0F326F8A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24C0F-D376-4AED-9908-55A046024DC1}" type="pres">
      <dgm:prSet presAssocID="{83318854-49CD-42C3-9B11-6F9F28D87502}" presName="parentLin" presStyleCnt="0"/>
      <dgm:spPr/>
    </dgm:pt>
    <dgm:pt modelId="{DC08033D-CD0A-411D-897E-7B9E96F38121}" type="pres">
      <dgm:prSet presAssocID="{83318854-49CD-42C3-9B11-6F9F28D875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6700A1-3582-417F-8EA1-A014C2970C0F}" type="pres">
      <dgm:prSet presAssocID="{83318854-49CD-42C3-9B11-6F9F28D875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2026D-C74B-439B-8256-0039BCCE9021}" type="pres">
      <dgm:prSet presAssocID="{83318854-49CD-42C3-9B11-6F9F28D87502}" presName="negativeSpace" presStyleCnt="0"/>
      <dgm:spPr/>
    </dgm:pt>
    <dgm:pt modelId="{6F21D9D4-AEC7-4F28-AA01-47788C843E14}" type="pres">
      <dgm:prSet presAssocID="{83318854-49CD-42C3-9B11-6F9F28D87502}" presName="childText" presStyleLbl="conFgAcc1" presStyleIdx="0" presStyleCnt="3">
        <dgm:presLayoutVars>
          <dgm:bulletEnabled val="1"/>
        </dgm:presLayoutVars>
      </dgm:prSet>
      <dgm:spPr/>
    </dgm:pt>
    <dgm:pt modelId="{9FAF4873-25F0-4703-87A6-BF4FD2C7D113}" type="pres">
      <dgm:prSet presAssocID="{9FEF02A6-561F-4F47-AFA3-64129590DAA8}" presName="spaceBetweenRectangles" presStyleCnt="0"/>
      <dgm:spPr/>
    </dgm:pt>
    <dgm:pt modelId="{0F334D56-5582-4120-B027-069FBB820282}" type="pres">
      <dgm:prSet presAssocID="{93FD8552-8142-417C-A568-3E4409A6EC80}" presName="parentLin" presStyleCnt="0"/>
      <dgm:spPr/>
    </dgm:pt>
    <dgm:pt modelId="{4066EFC4-E3FF-4F66-8D9B-3EF82CB05390}" type="pres">
      <dgm:prSet presAssocID="{93FD8552-8142-417C-A568-3E4409A6EC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735CDF-3BD0-4848-A4B1-3EE416DB4ECC}" type="pres">
      <dgm:prSet presAssocID="{93FD8552-8142-417C-A568-3E4409A6EC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5340E-C3A8-466D-8C9B-7C2BC68B8EB7}" type="pres">
      <dgm:prSet presAssocID="{93FD8552-8142-417C-A568-3E4409A6EC80}" presName="negativeSpace" presStyleCnt="0"/>
      <dgm:spPr/>
    </dgm:pt>
    <dgm:pt modelId="{307973F2-07A4-4219-848A-88CFBA88E982}" type="pres">
      <dgm:prSet presAssocID="{93FD8552-8142-417C-A568-3E4409A6EC80}" presName="childText" presStyleLbl="conFgAcc1" presStyleIdx="1" presStyleCnt="3">
        <dgm:presLayoutVars>
          <dgm:bulletEnabled val="1"/>
        </dgm:presLayoutVars>
      </dgm:prSet>
      <dgm:spPr/>
    </dgm:pt>
    <dgm:pt modelId="{7EF03F4A-F71A-49E5-ACCF-0DD5871CB6CB}" type="pres">
      <dgm:prSet presAssocID="{DBBBB7E7-CB87-4A3A-A71D-3CA8774F3854}" presName="spaceBetweenRectangles" presStyleCnt="0"/>
      <dgm:spPr/>
    </dgm:pt>
    <dgm:pt modelId="{5BF0E667-A12D-4426-92E2-076147050ECE}" type="pres">
      <dgm:prSet presAssocID="{A727BE98-E23F-4AD4-8F47-18103593818D}" presName="parentLin" presStyleCnt="0"/>
      <dgm:spPr/>
    </dgm:pt>
    <dgm:pt modelId="{CA451639-8533-4DCD-B989-5DEE03FF487D}" type="pres">
      <dgm:prSet presAssocID="{A727BE98-E23F-4AD4-8F47-18103593818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4046768-9370-4D9F-988A-A5E85B55F319}" type="pres">
      <dgm:prSet presAssocID="{A727BE98-E23F-4AD4-8F47-1810359381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5DB2B-8800-4EEC-BD69-1D8E68EE4EB1}" type="pres">
      <dgm:prSet presAssocID="{A727BE98-E23F-4AD4-8F47-18103593818D}" presName="negativeSpace" presStyleCnt="0"/>
      <dgm:spPr/>
    </dgm:pt>
    <dgm:pt modelId="{32D5705A-3DC8-4EAC-817D-684A3FEF0AB6}" type="pres">
      <dgm:prSet presAssocID="{A727BE98-E23F-4AD4-8F47-1810359381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B7E94D-2419-4AA0-AF8B-723A5AB6EE0A}" srcId="{74EC3E5C-9CBE-4B65-BAC6-8E0F326F8A2D}" destId="{93FD8552-8142-417C-A568-3E4409A6EC80}" srcOrd="1" destOrd="0" parTransId="{EDEF8A79-FC3A-4ED1-B9E3-36D52FAEC27D}" sibTransId="{DBBBB7E7-CB87-4A3A-A71D-3CA8774F3854}"/>
    <dgm:cxn modelId="{1E9387E9-4688-4EF2-9EB6-9682BD879333}" type="presOf" srcId="{74EC3E5C-9CBE-4B65-BAC6-8E0F326F8A2D}" destId="{5CD7841C-288E-4A7E-8E4E-77AF555878B4}" srcOrd="0" destOrd="0" presId="urn:microsoft.com/office/officeart/2005/8/layout/list1"/>
    <dgm:cxn modelId="{304D9C94-2973-4B61-84B9-BBB88098E0B3}" type="presOf" srcId="{A727BE98-E23F-4AD4-8F47-18103593818D}" destId="{A4046768-9370-4D9F-988A-A5E85B55F319}" srcOrd="1" destOrd="0" presId="urn:microsoft.com/office/officeart/2005/8/layout/list1"/>
    <dgm:cxn modelId="{83C7AC0D-6292-4BFA-8D88-38577B682921}" type="presOf" srcId="{93FD8552-8142-417C-A568-3E4409A6EC80}" destId="{4066EFC4-E3FF-4F66-8D9B-3EF82CB05390}" srcOrd="0" destOrd="0" presId="urn:microsoft.com/office/officeart/2005/8/layout/list1"/>
    <dgm:cxn modelId="{3D440E39-74B0-46F1-95CF-0278291F81C3}" type="presOf" srcId="{83318854-49CD-42C3-9B11-6F9F28D87502}" destId="{DC08033D-CD0A-411D-897E-7B9E96F38121}" srcOrd="0" destOrd="0" presId="urn:microsoft.com/office/officeart/2005/8/layout/list1"/>
    <dgm:cxn modelId="{3F47B4DF-F6ED-4EAE-9436-5EAA688506F3}" srcId="{74EC3E5C-9CBE-4B65-BAC6-8E0F326F8A2D}" destId="{83318854-49CD-42C3-9B11-6F9F28D87502}" srcOrd="0" destOrd="0" parTransId="{31A03C8C-24E2-4406-8D14-75645E472BDF}" sibTransId="{9FEF02A6-561F-4F47-AFA3-64129590DAA8}"/>
    <dgm:cxn modelId="{1961C4EC-1551-4E40-9EB3-B9A9049F30A2}" type="presOf" srcId="{A727BE98-E23F-4AD4-8F47-18103593818D}" destId="{CA451639-8533-4DCD-B989-5DEE03FF487D}" srcOrd="0" destOrd="0" presId="urn:microsoft.com/office/officeart/2005/8/layout/list1"/>
    <dgm:cxn modelId="{0F2A6133-983C-4FC2-B11C-9659DE5504FE}" type="presOf" srcId="{83318854-49CD-42C3-9B11-6F9F28D87502}" destId="{836700A1-3582-417F-8EA1-A014C2970C0F}" srcOrd="1" destOrd="0" presId="urn:microsoft.com/office/officeart/2005/8/layout/list1"/>
    <dgm:cxn modelId="{3CF6C664-404B-4F07-BA0E-B185BE7EB6CE}" srcId="{74EC3E5C-9CBE-4B65-BAC6-8E0F326F8A2D}" destId="{A727BE98-E23F-4AD4-8F47-18103593818D}" srcOrd="2" destOrd="0" parTransId="{33F4C123-76C5-4D39-909A-ABE65E8FA932}" sibTransId="{A9708EFA-314F-4C7B-961A-73914B8B829B}"/>
    <dgm:cxn modelId="{EA6590A4-4032-4CAC-B4B6-ED96BE7036B6}" type="presOf" srcId="{93FD8552-8142-417C-A568-3E4409A6EC80}" destId="{9A735CDF-3BD0-4848-A4B1-3EE416DB4ECC}" srcOrd="1" destOrd="0" presId="urn:microsoft.com/office/officeart/2005/8/layout/list1"/>
    <dgm:cxn modelId="{942FED8F-2A97-4909-8E23-7810ED0A0583}" type="presParOf" srcId="{5CD7841C-288E-4A7E-8E4E-77AF555878B4}" destId="{A7A24C0F-D376-4AED-9908-55A046024DC1}" srcOrd="0" destOrd="0" presId="urn:microsoft.com/office/officeart/2005/8/layout/list1"/>
    <dgm:cxn modelId="{34BD5756-8496-4C9B-B7F1-A1304FC04B4C}" type="presParOf" srcId="{A7A24C0F-D376-4AED-9908-55A046024DC1}" destId="{DC08033D-CD0A-411D-897E-7B9E96F38121}" srcOrd="0" destOrd="0" presId="urn:microsoft.com/office/officeart/2005/8/layout/list1"/>
    <dgm:cxn modelId="{7D425A36-9BAC-4331-8E6A-F54FE2B1AE4C}" type="presParOf" srcId="{A7A24C0F-D376-4AED-9908-55A046024DC1}" destId="{836700A1-3582-417F-8EA1-A014C2970C0F}" srcOrd="1" destOrd="0" presId="urn:microsoft.com/office/officeart/2005/8/layout/list1"/>
    <dgm:cxn modelId="{8B924A75-1356-4A34-93E2-92AD37B23138}" type="presParOf" srcId="{5CD7841C-288E-4A7E-8E4E-77AF555878B4}" destId="{C232026D-C74B-439B-8256-0039BCCE9021}" srcOrd="1" destOrd="0" presId="urn:microsoft.com/office/officeart/2005/8/layout/list1"/>
    <dgm:cxn modelId="{FF4C1DFD-9411-4A9D-9F81-DE2C6920D9DB}" type="presParOf" srcId="{5CD7841C-288E-4A7E-8E4E-77AF555878B4}" destId="{6F21D9D4-AEC7-4F28-AA01-47788C843E14}" srcOrd="2" destOrd="0" presId="urn:microsoft.com/office/officeart/2005/8/layout/list1"/>
    <dgm:cxn modelId="{B3867633-4470-4D21-A8C8-BD37D04196AD}" type="presParOf" srcId="{5CD7841C-288E-4A7E-8E4E-77AF555878B4}" destId="{9FAF4873-25F0-4703-87A6-BF4FD2C7D113}" srcOrd="3" destOrd="0" presId="urn:microsoft.com/office/officeart/2005/8/layout/list1"/>
    <dgm:cxn modelId="{E0C63689-BF56-46FF-8545-A7A2F2CA842D}" type="presParOf" srcId="{5CD7841C-288E-4A7E-8E4E-77AF555878B4}" destId="{0F334D56-5582-4120-B027-069FBB820282}" srcOrd="4" destOrd="0" presId="urn:microsoft.com/office/officeart/2005/8/layout/list1"/>
    <dgm:cxn modelId="{50F63131-7A30-4B7D-9BEC-6E2F2F2E703E}" type="presParOf" srcId="{0F334D56-5582-4120-B027-069FBB820282}" destId="{4066EFC4-E3FF-4F66-8D9B-3EF82CB05390}" srcOrd="0" destOrd="0" presId="urn:microsoft.com/office/officeart/2005/8/layout/list1"/>
    <dgm:cxn modelId="{37887D27-22E8-4552-BFE8-4B808E4A7911}" type="presParOf" srcId="{0F334D56-5582-4120-B027-069FBB820282}" destId="{9A735CDF-3BD0-4848-A4B1-3EE416DB4ECC}" srcOrd="1" destOrd="0" presId="urn:microsoft.com/office/officeart/2005/8/layout/list1"/>
    <dgm:cxn modelId="{C35C12AB-9DFD-4E1D-843D-8A2411C5AA6C}" type="presParOf" srcId="{5CD7841C-288E-4A7E-8E4E-77AF555878B4}" destId="{0B85340E-C3A8-466D-8C9B-7C2BC68B8EB7}" srcOrd="5" destOrd="0" presId="urn:microsoft.com/office/officeart/2005/8/layout/list1"/>
    <dgm:cxn modelId="{4F1E779A-CFDE-430A-9C6A-15858149F629}" type="presParOf" srcId="{5CD7841C-288E-4A7E-8E4E-77AF555878B4}" destId="{307973F2-07A4-4219-848A-88CFBA88E982}" srcOrd="6" destOrd="0" presId="urn:microsoft.com/office/officeart/2005/8/layout/list1"/>
    <dgm:cxn modelId="{DDD0AC2C-C3B1-4B9A-9ABC-CC4B4BD78945}" type="presParOf" srcId="{5CD7841C-288E-4A7E-8E4E-77AF555878B4}" destId="{7EF03F4A-F71A-49E5-ACCF-0DD5871CB6CB}" srcOrd="7" destOrd="0" presId="urn:microsoft.com/office/officeart/2005/8/layout/list1"/>
    <dgm:cxn modelId="{21B732A3-7AD8-4F51-A9A6-CEA65A2E7F47}" type="presParOf" srcId="{5CD7841C-288E-4A7E-8E4E-77AF555878B4}" destId="{5BF0E667-A12D-4426-92E2-076147050ECE}" srcOrd="8" destOrd="0" presId="urn:microsoft.com/office/officeart/2005/8/layout/list1"/>
    <dgm:cxn modelId="{40832D03-C0D3-467A-8A68-6222BC8137DC}" type="presParOf" srcId="{5BF0E667-A12D-4426-92E2-076147050ECE}" destId="{CA451639-8533-4DCD-B989-5DEE03FF487D}" srcOrd="0" destOrd="0" presId="urn:microsoft.com/office/officeart/2005/8/layout/list1"/>
    <dgm:cxn modelId="{20AA391D-17EB-410F-BF6F-B88273149918}" type="presParOf" srcId="{5BF0E667-A12D-4426-92E2-076147050ECE}" destId="{A4046768-9370-4D9F-988A-A5E85B55F319}" srcOrd="1" destOrd="0" presId="urn:microsoft.com/office/officeart/2005/8/layout/list1"/>
    <dgm:cxn modelId="{6B437C86-9313-4C7D-8115-CA15157D1599}" type="presParOf" srcId="{5CD7841C-288E-4A7E-8E4E-77AF555878B4}" destId="{1DF5DB2B-8800-4EEC-BD69-1D8E68EE4EB1}" srcOrd="9" destOrd="0" presId="urn:microsoft.com/office/officeart/2005/8/layout/list1"/>
    <dgm:cxn modelId="{6D59DA40-F324-44AB-8376-028DECA4EA0E}" type="presParOf" srcId="{5CD7841C-288E-4A7E-8E4E-77AF555878B4}" destId="{32D5705A-3DC8-4EAC-817D-684A3FEF0A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9FFC-68FD-45D2-BEEB-D4E091516306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Як </a:t>
          </a:r>
          <a:r>
            <a:rPr lang="ru-RU" sz="2100" kern="1200" dirty="0"/>
            <a:t>Marvel переворили спайдермена Пітера Паркера на Павітра Прабхакаре - борця з індійськими демонами </a:t>
          </a:r>
        </a:p>
      </dsp:txBody>
      <dsp:txXfrm>
        <a:off x="769" y="720037"/>
        <a:ext cx="3002376" cy="1801426"/>
      </dsp:txXfrm>
    </dsp:sp>
    <dsp:sp modelId="{36D499A7-8142-4F73-8468-FC452AD3148E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/>
            <a:t>Наскільки</a:t>
          </a:r>
          <a:r>
            <a:rPr lang="ru-RU" sz="2100" kern="1200" dirty="0" smtClean="0"/>
            <a:t> </a:t>
          </a:r>
          <a:r>
            <a:rPr lang="ru-RU" sz="2100" kern="1200" dirty="0"/>
            <a:t>точно слід перекладти рекламні слогани</a:t>
          </a:r>
        </a:p>
      </dsp:txBody>
      <dsp:txXfrm>
        <a:off x="3303384" y="720037"/>
        <a:ext cx="3002376" cy="1801426"/>
      </dsp:txXfrm>
    </dsp:sp>
    <dsp:sp modelId="{98E5D01E-9436-4C15-92C7-1D4B048376F7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Коли </a:t>
          </a:r>
          <a:r>
            <a:rPr lang="ru-RU" sz="2100" kern="1200" dirty="0"/>
            <a:t>перекладач стає заручником політики або як неточний переклад може скалічити дитячу психіку</a:t>
          </a:r>
        </a:p>
      </dsp:txBody>
      <dsp:txXfrm>
        <a:off x="769" y="2821701"/>
        <a:ext cx="3002376" cy="1801426"/>
      </dsp:txXfrm>
    </dsp:sp>
    <dsp:sp modelId="{6F84AE45-50A6-4C3A-94F4-C34520551E77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Як </a:t>
          </a:r>
          <a:r>
            <a:rPr lang="ru-RU" sz="2100" kern="1200" dirty="0"/>
            <a:t>середньовічні методи катування відобразилися в німецьких ідеоматичних виразах</a:t>
          </a:r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C91C4-65CB-4AD9-BD1D-A8A73E01A221}">
      <dsp:nvSpPr>
        <dsp:cNvPr id="0" name=""/>
        <dsp:cNvSpPr/>
      </dsp:nvSpPr>
      <dsp:spPr>
        <a:xfrm>
          <a:off x="724818" y="2015"/>
          <a:ext cx="1729243" cy="103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Адаптація</a:t>
          </a:r>
          <a:endParaRPr lang="ru-RU" sz="1800" kern="1200" dirty="0"/>
        </a:p>
      </dsp:txBody>
      <dsp:txXfrm>
        <a:off x="724818" y="2015"/>
        <a:ext cx="1729243" cy="1037546"/>
      </dsp:txXfrm>
    </dsp:sp>
    <dsp:sp modelId="{3E5E4444-D4F1-440D-B0EA-5CA81112927F}">
      <dsp:nvSpPr>
        <dsp:cNvPr id="0" name=""/>
        <dsp:cNvSpPr/>
      </dsp:nvSpPr>
      <dsp:spPr>
        <a:xfrm>
          <a:off x="2626986" y="2015"/>
          <a:ext cx="1729243" cy="103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Стилістична обробка</a:t>
          </a:r>
          <a:endParaRPr lang="ru-RU" sz="1800" kern="1200" dirty="0"/>
        </a:p>
      </dsp:txBody>
      <dsp:txXfrm>
        <a:off x="2626986" y="2015"/>
        <a:ext cx="1729243" cy="1037546"/>
      </dsp:txXfrm>
    </dsp:sp>
    <dsp:sp modelId="{806E4FB3-25C5-482B-B1EF-8EBC9D95EDA1}">
      <dsp:nvSpPr>
        <dsp:cNvPr id="0" name=""/>
        <dsp:cNvSpPr/>
      </dsp:nvSpPr>
      <dsp:spPr>
        <a:xfrm>
          <a:off x="724818" y="1212485"/>
          <a:ext cx="1729243" cy="103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Переклад-резюме</a:t>
          </a:r>
          <a:endParaRPr lang="ru-RU" sz="1800" kern="1200" dirty="0"/>
        </a:p>
      </dsp:txBody>
      <dsp:txXfrm>
        <a:off x="724818" y="1212485"/>
        <a:ext cx="1729243" cy="1037546"/>
      </dsp:txXfrm>
    </dsp:sp>
    <dsp:sp modelId="{567631B4-8907-4452-97C2-F38E00E7FA8A}">
      <dsp:nvSpPr>
        <dsp:cNvPr id="0" name=""/>
        <dsp:cNvSpPr/>
      </dsp:nvSpPr>
      <dsp:spPr>
        <a:xfrm>
          <a:off x="2626986" y="1212485"/>
          <a:ext cx="1729243" cy="103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Переклад-співавторство </a:t>
          </a:r>
          <a:endParaRPr lang="ru-RU" sz="1800" kern="1200" dirty="0"/>
        </a:p>
      </dsp:txBody>
      <dsp:txXfrm>
        <a:off x="2626986" y="1212485"/>
        <a:ext cx="1729243" cy="1037546"/>
      </dsp:txXfrm>
    </dsp:sp>
    <dsp:sp modelId="{AF626534-888B-46AD-9ECC-06371424EA0E}">
      <dsp:nvSpPr>
        <dsp:cNvPr id="0" name=""/>
        <dsp:cNvSpPr/>
      </dsp:nvSpPr>
      <dsp:spPr>
        <a:xfrm>
          <a:off x="1675902" y="2422956"/>
          <a:ext cx="1729243" cy="103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Фрагментарний переклад </a:t>
          </a:r>
          <a:endParaRPr lang="ru-RU" sz="1800" kern="1200" dirty="0"/>
        </a:p>
      </dsp:txBody>
      <dsp:txXfrm>
        <a:off x="1675902" y="2422956"/>
        <a:ext cx="1729243" cy="1037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1D9D4-AEC7-4F28-AA01-47788C843E14}">
      <dsp:nvSpPr>
        <dsp:cNvPr id="0" name=""/>
        <dsp:cNvSpPr/>
      </dsp:nvSpPr>
      <dsp:spPr>
        <a:xfrm>
          <a:off x="0" y="481255"/>
          <a:ext cx="7242928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700A1-3582-417F-8EA1-A014C2970C0F}">
      <dsp:nvSpPr>
        <dsp:cNvPr id="0" name=""/>
        <dsp:cNvSpPr/>
      </dsp:nvSpPr>
      <dsp:spPr>
        <a:xfrm>
          <a:off x="362146" y="53215"/>
          <a:ext cx="507004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36" tIns="0" rIns="19163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Для дітей</a:t>
          </a:r>
          <a:endParaRPr lang="ru-RU" sz="2900" kern="1200" dirty="0"/>
        </a:p>
      </dsp:txBody>
      <dsp:txXfrm>
        <a:off x="403936" y="95005"/>
        <a:ext cx="4986469" cy="772500"/>
      </dsp:txXfrm>
    </dsp:sp>
    <dsp:sp modelId="{307973F2-07A4-4219-848A-88CFBA88E982}">
      <dsp:nvSpPr>
        <dsp:cNvPr id="0" name=""/>
        <dsp:cNvSpPr/>
      </dsp:nvSpPr>
      <dsp:spPr>
        <a:xfrm>
          <a:off x="0" y="1796695"/>
          <a:ext cx="7242928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35CDF-3BD0-4848-A4B1-3EE416DB4ECC}">
      <dsp:nvSpPr>
        <dsp:cNvPr id="0" name=""/>
        <dsp:cNvSpPr/>
      </dsp:nvSpPr>
      <dsp:spPr>
        <a:xfrm>
          <a:off x="362146" y="1368655"/>
          <a:ext cx="507004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36" tIns="0" rIns="19163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Для широких мас</a:t>
          </a:r>
          <a:endParaRPr lang="ru-RU" sz="2900" kern="1200" dirty="0"/>
        </a:p>
      </dsp:txBody>
      <dsp:txXfrm>
        <a:off x="403936" y="1410445"/>
        <a:ext cx="4986469" cy="772500"/>
      </dsp:txXfrm>
    </dsp:sp>
    <dsp:sp modelId="{32D5705A-3DC8-4EAC-817D-684A3FEF0AB6}">
      <dsp:nvSpPr>
        <dsp:cNvPr id="0" name=""/>
        <dsp:cNvSpPr/>
      </dsp:nvSpPr>
      <dsp:spPr>
        <a:xfrm>
          <a:off x="0" y="3112135"/>
          <a:ext cx="7242928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46768-9370-4D9F-988A-A5E85B55F319}">
      <dsp:nvSpPr>
        <dsp:cNvPr id="0" name=""/>
        <dsp:cNvSpPr/>
      </dsp:nvSpPr>
      <dsp:spPr>
        <a:xfrm>
          <a:off x="362146" y="2684094"/>
          <a:ext cx="507004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36" tIns="0" rIns="19163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Ідеологічні обробки</a:t>
          </a:r>
          <a:endParaRPr lang="ru-RU" sz="2900" kern="1200" dirty="0"/>
        </a:p>
      </dsp:txBody>
      <dsp:txXfrm>
        <a:off x="403936" y="2725884"/>
        <a:ext cx="4986469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777" y="0"/>
            <a:ext cx="8408709" cy="667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Різнвиди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художнього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перекладу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та роль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інтерпретації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в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процесі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їхньої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реалізації</a:t>
            </a:r>
            <a:endParaRPr lang="ru-RU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1.	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Прозові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,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поетичні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,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скорочені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адаптовані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переклади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художніх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творів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2.	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Транскреація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її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специфіка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3.	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Особливості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перекладу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ідеоматичних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виразів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4.	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Переклади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історичних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романів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архаїчних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текстів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5.	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Редагування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перекладів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6.	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Переклади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з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підрядників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переклади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з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перекладів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Авторський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 та </a:t>
            </a:r>
            <a:r>
              <a:rPr lang="ru-RU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авторизваний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24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86" y="1489434"/>
            <a:ext cx="1667332" cy="87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Історично віддалений переклад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035" y="1480008"/>
            <a:ext cx="77016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У </a:t>
            </a:r>
            <a:r>
              <a:rPr lang="ru-RU" sz="2400" dirty="0" err="1">
                <a:latin typeface="Arial Black" panose="020B0A04020102020204" pitchFamily="34" charset="0"/>
              </a:rPr>
              <a:t>художньому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перекладі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здійснюється</a:t>
            </a:r>
            <a:r>
              <a:rPr lang="ru-RU" sz="2400" dirty="0">
                <a:latin typeface="Arial Black" panose="020B0A04020102020204" pitchFamily="34" charset="0"/>
              </a:rPr>
              <a:t> не </a:t>
            </a:r>
            <a:r>
              <a:rPr lang="ru-RU" sz="2400" dirty="0" err="1">
                <a:latin typeface="Arial Black" panose="020B0A04020102020204" pitchFamily="34" charset="0"/>
              </a:rPr>
              <a:t>тільки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подолання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просторових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відстаней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мовних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бар’єрів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між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співіснуючими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часі</a:t>
            </a:r>
            <a:r>
              <a:rPr lang="ru-RU" sz="2400" dirty="0">
                <a:latin typeface="Arial Black" panose="020B0A04020102020204" pitchFamily="34" charset="0"/>
              </a:rPr>
              <a:t> культурами, а й </a:t>
            </a:r>
            <a:r>
              <a:rPr lang="ru-RU" sz="2400" dirty="0" err="1">
                <a:latin typeface="Arial Black" panose="020B0A04020102020204" pitchFamily="34" charset="0"/>
              </a:rPr>
              <a:t>перемога</a:t>
            </a:r>
            <a:r>
              <a:rPr lang="ru-RU" sz="2400" dirty="0">
                <a:latin typeface="Arial Black" panose="020B0A04020102020204" pitchFamily="34" charset="0"/>
              </a:rPr>
              <a:t> над часом. </a:t>
            </a:r>
            <a:r>
              <a:rPr lang="ru-RU" sz="2400" dirty="0" err="1">
                <a:latin typeface="Arial Black" panose="020B0A04020102020204" pitchFamily="34" charset="0"/>
              </a:rPr>
              <a:t>Завдяки</a:t>
            </a:r>
            <a:r>
              <a:rPr lang="ru-RU" sz="2400" dirty="0">
                <a:latin typeface="Arial Black" panose="020B0A04020102020204" pitchFamily="34" charset="0"/>
              </a:rPr>
              <a:t> перекладу </a:t>
            </a:r>
            <a:r>
              <a:rPr lang="ru-RU" sz="2400" dirty="0" err="1">
                <a:latin typeface="Arial Black" panose="020B0A04020102020204" pitchFamily="34" charset="0"/>
              </a:rPr>
              <a:t>автори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творів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написаних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мовами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звучання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яких</a:t>
            </a:r>
            <a:r>
              <a:rPr lang="ru-RU" sz="2400" dirty="0">
                <a:latin typeface="Arial Black" panose="020B0A04020102020204" pitchFamily="34" charset="0"/>
              </a:rPr>
              <a:t> давно </a:t>
            </a:r>
            <a:r>
              <a:rPr lang="ru-RU" sz="2400" dirty="0" err="1">
                <a:latin typeface="Arial Black" panose="020B0A04020102020204" pitchFamily="34" charset="0"/>
              </a:rPr>
              <a:t>завмерло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глибинах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тисячоліть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розмовляють</a:t>
            </a:r>
            <a:r>
              <a:rPr lang="ru-RU" sz="2400" dirty="0">
                <a:latin typeface="Arial Black" panose="020B0A04020102020204" pitchFamily="34" charset="0"/>
              </a:rPr>
              <a:t> з нами, «як </a:t>
            </a:r>
            <a:r>
              <a:rPr lang="ru-RU" sz="2400" dirty="0" err="1">
                <a:latin typeface="Arial Black" panose="020B0A04020102020204" pitchFamily="34" charset="0"/>
              </a:rPr>
              <a:t>живі</a:t>
            </a:r>
            <a:r>
              <a:rPr lang="ru-RU" sz="2400" dirty="0">
                <a:latin typeface="Arial Black" panose="020B0A04020102020204" pitchFamily="34" charset="0"/>
              </a:rPr>
              <a:t> з </a:t>
            </a:r>
            <a:r>
              <a:rPr lang="ru-RU" sz="2400" dirty="0" err="1">
                <a:latin typeface="Arial Black" panose="020B0A04020102020204" pitchFamily="34" charset="0"/>
              </a:rPr>
              <a:t>живими</a:t>
            </a:r>
            <a:r>
              <a:rPr lang="ru-RU" sz="2400" dirty="0">
                <a:latin typeface="Arial Black" panose="020B0A04020102020204" pitchFamily="34" charset="0"/>
              </a:rPr>
              <a:t>».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43" y="4793399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22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3" y="179109"/>
            <a:ext cx="894603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</a:p>
          <a:p>
            <a:pPr algn="ctr"/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dips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(свічки)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sister’s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grey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not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pretty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вельми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(замість «дуже»)</a:t>
            </a:r>
          </a:p>
          <a:p>
            <a:pPr algn="ctr"/>
            <a:r>
              <a:rPr lang="uk-UA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slate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my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грифельна дощечка.</a:t>
            </a:r>
          </a:p>
          <a:p>
            <a:pPr algn="ctr"/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сучасн.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мерик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список кандидатів </a:t>
            </a:r>
          </a:p>
          <a:p>
            <a:pPr algn="ctr"/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Ш.Бронте «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Ейр» (ХІХ СТ.)</a:t>
            </a:r>
          </a:p>
          <a:p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відповідної лексики у мові, на яку перекладається твір; Складності у розумінні значення архаїзмів та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історизмів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1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Редагування перекладу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695" y="1376313"/>
            <a:ext cx="3799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місяцю-красеню</a:t>
            </a:r>
            <a:r>
              <a:rPr lang="ru-RU" dirty="0"/>
              <a:t>! В </a:t>
            </a:r>
            <a:r>
              <a:rPr lang="ru-RU" dirty="0" err="1"/>
              <a:t>сяйві</a:t>
            </a:r>
            <a:r>
              <a:rPr lang="ru-RU" dirty="0"/>
              <a:t> </a:t>
            </a:r>
            <a:r>
              <a:rPr lang="ru-RU" dirty="0" err="1"/>
              <a:t>твоєму</a:t>
            </a:r>
            <a:r>
              <a:rPr lang="ru-RU" dirty="0"/>
              <a:t>,</a:t>
            </a:r>
          </a:p>
          <a:p>
            <a:pPr algn="ctr"/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злото</a:t>
            </a:r>
            <a:r>
              <a:rPr lang="ru-RU" dirty="0"/>
              <a:t> </a:t>
            </a:r>
            <a:r>
              <a:rPr lang="ru-RU" dirty="0" err="1"/>
              <a:t>розтоплене</a:t>
            </a:r>
            <a:r>
              <a:rPr lang="ru-RU" dirty="0"/>
              <a:t>, море </a:t>
            </a:r>
            <a:r>
              <a:rPr lang="ru-RU" dirty="0" err="1"/>
              <a:t>лежить</a:t>
            </a:r>
            <a:endParaRPr lang="ru-RU" dirty="0"/>
          </a:p>
          <a:p>
            <a:pPr algn="ctr"/>
            <a:r>
              <a:rPr lang="ru-RU" dirty="0"/>
              <a:t>Ясно, як вдень, </a:t>
            </a:r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чарівний</a:t>
            </a:r>
            <a:r>
              <a:rPr lang="ru-RU" dirty="0"/>
              <a:t> </a:t>
            </a:r>
            <a:r>
              <a:rPr lang="ru-RU" dirty="0" err="1"/>
              <a:t>серпанок</a:t>
            </a:r>
            <a:endParaRPr lang="ru-RU" dirty="0"/>
          </a:p>
          <a:p>
            <a:pPr algn="ctr"/>
            <a:r>
              <a:rPr lang="ru-RU" dirty="0" err="1"/>
              <a:t>В’ється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далині</a:t>
            </a:r>
            <a:r>
              <a:rPr lang="ru-RU" dirty="0"/>
              <a:t> — </a:t>
            </a:r>
            <a:r>
              <a:rPr lang="ru-RU" dirty="0" err="1"/>
              <a:t>безбережжі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По </a:t>
            </a:r>
            <a:r>
              <a:rPr lang="ru-RU" dirty="0" err="1"/>
              <a:t>ясносинім</a:t>
            </a:r>
            <a:r>
              <a:rPr lang="ru-RU" dirty="0"/>
              <a:t> </a:t>
            </a:r>
            <a:r>
              <a:rPr lang="ru-RU" dirty="0" err="1"/>
              <a:t>беззорянім</a:t>
            </a:r>
            <a:r>
              <a:rPr lang="ru-RU" dirty="0"/>
              <a:t> </a:t>
            </a:r>
            <a:r>
              <a:rPr lang="ru-RU" dirty="0" err="1"/>
              <a:t>небі</a:t>
            </a:r>
            <a:endParaRPr lang="ru-RU" dirty="0"/>
          </a:p>
          <a:p>
            <a:pPr algn="ctr"/>
            <a:r>
              <a:rPr lang="ru-RU" dirty="0" err="1"/>
              <a:t>Білі</a:t>
            </a:r>
            <a:r>
              <a:rPr lang="ru-RU" dirty="0"/>
              <a:t> </a:t>
            </a:r>
            <a:r>
              <a:rPr lang="ru-RU" dirty="0" err="1"/>
              <a:t>хмарини</a:t>
            </a:r>
            <a:r>
              <a:rPr lang="ru-RU" dirty="0"/>
              <a:t> </a:t>
            </a:r>
            <a:r>
              <a:rPr lang="ru-RU" dirty="0" err="1"/>
              <a:t>пливуть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Наче </a:t>
            </a:r>
            <a:r>
              <a:rPr lang="ru-RU" dirty="0" err="1"/>
              <a:t>богів</a:t>
            </a:r>
            <a:r>
              <a:rPr lang="ru-RU" dirty="0"/>
              <a:t> </a:t>
            </a:r>
            <a:r>
              <a:rPr lang="ru-RU" dirty="0" err="1"/>
              <a:t>велетенські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</a:t>
            </a:r>
          </a:p>
          <a:p>
            <a:pPr algn="ctr"/>
            <a:r>
              <a:rPr lang="ru-RU" dirty="0" err="1"/>
              <a:t>Вибиті</a:t>
            </a:r>
            <a:r>
              <a:rPr lang="ru-RU" dirty="0"/>
              <a:t> з ясного </a:t>
            </a:r>
            <a:r>
              <a:rPr lang="ru-RU" dirty="0" err="1"/>
              <a:t>мармуру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Ні</a:t>
            </a:r>
            <a:r>
              <a:rPr lang="ru-RU" dirty="0"/>
              <a:t>, аж </a:t>
            </a:r>
            <a:r>
              <a:rPr lang="ru-RU" dirty="0" err="1"/>
              <a:t>ніяк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хмари! —</a:t>
            </a:r>
          </a:p>
          <a:p>
            <a:pPr algn="ctr"/>
            <a:r>
              <a:rPr lang="ru-RU" dirty="0" err="1"/>
              <a:t>Справді</a:t>
            </a:r>
            <a:r>
              <a:rPr lang="ru-RU" dirty="0"/>
              <a:t> вони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Еллади</a:t>
            </a:r>
            <a:r>
              <a:rPr lang="ru-RU" dirty="0"/>
              <a:t> боги,</a:t>
            </a:r>
          </a:p>
          <a:p>
            <a:pPr algn="ctr"/>
            <a:r>
              <a:rPr lang="ru-RU" dirty="0" err="1"/>
              <a:t>Що</a:t>
            </a:r>
            <a:r>
              <a:rPr lang="ru-RU" dirty="0"/>
              <a:t> дружно колись </a:t>
            </a:r>
            <a:r>
              <a:rPr lang="ru-RU" dirty="0" err="1"/>
              <a:t>панували</a:t>
            </a:r>
            <a:r>
              <a:rPr lang="ru-RU" dirty="0"/>
              <a:t> над </a:t>
            </a:r>
            <a:r>
              <a:rPr lang="ru-RU" dirty="0" err="1"/>
              <a:t>світом</a:t>
            </a:r>
            <a:r>
              <a:rPr lang="ru-RU" dirty="0"/>
              <a:t>,</a:t>
            </a:r>
          </a:p>
          <a:p>
            <a:pPr algn="ctr"/>
            <a:r>
              <a:rPr lang="ru-RU" dirty="0" err="1"/>
              <a:t>Тепер</a:t>
            </a:r>
            <a:r>
              <a:rPr lang="ru-RU" dirty="0"/>
              <a:t> же, </a:t>
            </a:r>
            <a:r>
              <a:rPr lang="ru-RU" dirty="0" err="1"/>
              <a:t>погаслі</a:t>
            </a:r>
            <a:r>
              <a:rPr lang="ru-RU" dirty="0"/>
              <a:t> і </a:t>
            </a:r>
            <a:r>
              <a:rPr lang="ru-RU" dirty="0" err="1"/>
              <a:t>мертві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Як </a:t>
            </a:r>
            <a:r>
              <a:rPr lang="ru-RU" dirty="0" err="1"/>
              <a:t>привиди</a:t>
            </a:r>
            <a:r>
              <a:rPr lang="ru-RU" dirty="0"/>
              <a:t> </a:t>
            </a:r>
            <a:r>
              <a:rPr lang="ru-RU" dirty="0" err="1"/>
              <a:t>дивні</a:t>
            </a:r>
            <a:r>
              <a:rPr lang="ru-RU" dirty="0"/>
              <a:t> </a:t>
            </a:r>
            <a:r>
              <a:rPr lang="ru-RU" dirty="0" err="1"/>
              <a:t>блукають</a:t>
            </a:r>
            <a:endParaRPr lang="ru-RU" dirty="0"/>
          </a:p>
          <a:p>
            <a:pPr algn="ctr"/>
            <a:r>
              <a:rPr lang="ru-RU" dirty="0" err="1"/>
              <a:t>Опівночі</a:t>
            </a:r>
            <a:r>
              <a:rPr lang="ru-RU" dirty="0"/>
              <a:t> в </a:t>
            </a:r>
            <a:r>
              <a:rPr lang="ru-RU" dirty="0" err="1"/>
              <a:t>небі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32634" y="1480008"/>
            <a:ext cx="4703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Місяцю повний</a:t>
            </a:r>
            <a:r>
              <a:rPr lang="uk-UA" dirty="0">
                <a:latin typeface="Times New Roman"/>
                <a:ea typeface="Calibri"/>
                <a:cs typeface="Times New Roman"/>
              </a:rPr>
              <a:t>! В сяйві твоєму,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Мов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злото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розтоплене, </a:t>
            </a: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блискає море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Ясно, як вдень, лиш чарівний серпанок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В’ється на всій далині — безбережжі;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По ясно-синім беззорянім небі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Білі хмари пливуть,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Наче богів велетенські зображення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З ясного мармуру.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Ні, аж ніяк це не хмари! —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 справді вони — Еллади боги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Що дружно колись панували над світом,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Тепер же, подолані й мертві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Як страхітні </a:t>
            </a:r>
            <a:r>
              <a:rPr lang="uk-UA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примари</a:t>
            </a: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блукають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Опівночі в небі.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45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Переклад з підрядника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86165"/>
              </p:ext>
            </p:extLst>
          </p:nvPr>
        </p:nvGraphicFramePr>
        <p:xfrm>
          <a:off x="301658" y="1602557"/>
          <a:ext cx="8559537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4279323"/>
                <a:gridCol w="4280214"/>
              </a:tblGrid>
              <a:tr h="4574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Підрядник: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Душа сірої хмари не просвітліє.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Поки не виллє райської вологи.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 заговорить злива своїми потоками,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Вона не спиниться, поки не перекине все.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Оскільки прийшла володарка-весна,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Злива не стане боязко (кокетуючи) ховатися,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Вона бурхливо радітиме.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Розкладе всі свої багатства,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Щоб цей вік був молодий.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 прокинеться й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оживе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ліс,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Що тільки на цьому світанні розкрив бруньки.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 голос весни долине й до будинків,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Оточених заметами.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 молодим, відродженим, зеленим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Устане й стрепенеться увесь світ.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Нехай квітучий мій цілинний степ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Ощасливить своєю первозданною красою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Моїх співвітчизників з прекрасною душею.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16" marR="34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Переклад: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хмари сірої душа не просвітліє,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Допоки юну зливу в землю не посіє.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Допоки злива не розкаже все, що знає,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Допоки з груддя перші трави повиймає.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Ах, юна злива, надто буйна і щаслива,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Сполошна злива і ніяк не полохлива,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 це ж весну вона </a:t>
                      </a:r>
                      <a:r>
                        <a:rPr lang="uk-UA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рождає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 дарує —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людських зіницях </a:t>
                      </a:r>
                      <a:r>
                        <a:rPr lang="uk-UA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перелітно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розкошує!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 ліс прокинувся 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здивовано і лунко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 на зорі відкривши око бруньки,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Будинки стомлені заворушились голо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зливи голубий, бешкетний голос.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Щоб світ увесь до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п’ят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відмолоділим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Сахнувся зла і зелено став білим!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Мій степ цілинний в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буйноцвітті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тане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 тоне, кане в море первозданне...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 квітне на землі і над землею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Людина вільна із прекрасною душею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16" marR="34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38475" y="1465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Переклад з перекладу</a:t>
            </a:r>
            <a:endParaRPr lang="ru-RU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8" y="1577450"/>
            <a:ext cx="2883963" cy="26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98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81" y="1550383"/>
            <a:ext cx="2407911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5992" y="4709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/>
              <a:t>Чому </a:t>
            </a:r>
            <a:r>
              <a:rPr lang="uk-UA" sz="2800" dirty="0" err="1" smtClean="0"/>
              <a:t>Моісей</a:t>
            </a:r>
            <a:r>
              <a:rPr lang="uk-UA" sz="2800" dirty="0" smtClean="0"/>
              <a:t> Мікеланджело з рогами?</a:t>
            </a:r>
          </a:p>
          <a:p>
            <a:endParaRPr lang="uk-UA" sz="2800" dirty="0"/>
          </a:p>
          <a:p>
            <a:r>
              <a:rPr lang="uk-UA" sz="2800" dirty="0" smtClean="0"/>
              <a:t>До чого тут голка і верблюд? </a:t>
            </a:r>
            <a:r>
              <a:rPr lang="vi-VN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9985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705" y="1489435"/>
            <a:ext cx="6047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/>
              <a:t>Процес</a:t>
            </a:r>
            <a:r>
              <a:rPr lang="ru-RU" sz="2000" i="1" dirty="0"/>
              <a:t> перекладу </a:t>
            </a:r>
            <a:r>
              <a:rPr lang="ru-RU" sz="2000" i="1" dirty="0" err="1"/>
              <a:t>завжди</a:t>
            </a:r>
            <a:r>
              <a:rPr lang="ru-RU" sz="2000" i="1" dirty="0"/>
              <a:t> </a:t>
            </a:r>
            <a:r>
              <a:rPr lang="ru-RU" sz="2000" i="1" dirty="0" err="1"/>
              <a:t>передбачає</a:t>
            </a:r>
            <a:r>
              <a:rPr lang="ru-RU" sz="2000" i="1" dirty="0"/>
              <a:t> два </a:t>
            </a:r>
            <a:r>
              <a:rPr lang="ru-RU" sz="2000" i="1" dirty="0" err="1"/>
              <a:t>моменти</a:t>
            </a:r>
            <a:r>
              <a:rPr lang="ru-RU" sz="2000" i="1" dirty="0"/>
              <a:t>. </a:t>
            </a:r>
            <a:r>
              <a:rPr lang="ru-RU" sz="2000" i="1" dirty="0" err="1"/>
              <a:t>Щоб</a:t>
            </a:r>
            <a:r>
              <a:rPr lang="ru-RU" sz="2000" i="1" dirty="0"/>
              <a:t> </a:t>
            </a:r>
            <a:r>
              <a:rPr lang="ru-RU" sz="2000" i="1" dirty="0" err="1"/>
              <a:t>перекласти</a:t>
            </a:r>
            <a:r>
              <a:rPr lang="ru-RU" sz="2000" i="1" dirty="0"/>
              <a:t>, </a:t>
            </a:r>
            <a:r>
              <a:rPr lang="ru-RU" sz="2000" i="1" dirty="0" err="1"/>
              <a:t>необхідно</a:t>
            </a:r>
            <a:r>
              <a:rPr lang="ru-RU" sz="2000" i="1" dirty="0"/>
              <a:t> перш за все </a:t>
            </a:r>
            <a:r>
              <a:rPr lang="ru-RU" sz="2000" i="1" dirty="0" err="1"/>
              <a:t>зрозуміти</a:t>
            </a:r>
            <a:r>
              <a:rPr lang="ru-RU" sz="2000" i="1" dirty="0"/>
              <a:t>, </a:t>
            </a:r>
            <a:r>
              <a:rPr lang="ru-RU" sz="2000" i="1" dirty="0" err="1"/>
              <a:t>чітко</a:t>
            </a:r>
            <a:r>
              <a:rPr lang="ru-RU" sz="2000" i="1" dirty="0"/>
              <a:t> </a:t>
            </a:r>
            <a:r>
              <a:rPr lang="ru-RU" sz="2000" i="1" dirty="0" err="1"/>
              <a:t>усвідомити</a:t>
            </a:r>
            <a:r>
              <a:rPr lang="ru-RU" sz="2000" i="1" dirty="0"/>
              <a:t>, </a:t>
            </a:r>
            <a:r>
              <a:rPr lang="ru-RU" sz="2000" i="1" dirty="0" err="1"/>
              <a:t>витлумачити</a:t>
            </a:r>
            <a:r>
              <a:rPr lang="ru-RU" sz="2000" i="1" dirty="0"/>
              <a:t> самому </a:t>
            </a:r>
            <a:r>
              <a:rPr lang="ru-RU" sz="2000" i="1" dirty="0" err="1"/>
              <a:t>собі</a:t>
            </a:r>
            <a:r>
              <a:rPr lang="ru-RU" sz="2000" i="1" dirty="0"/>
              <a:t> те,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підлягає</a:t>
            </a:r>
            <a:r>
              <a:rPr lang="ru-RU" sz="2000" i="1" dirty="0"/>
              <a:t> перекладу та критично </a:t>
            </a:r>
            <a:r>
              <a:rPr lang="ru-RU" sz="2000" i="1" dirty="0" err="1"/>
              <a:t>оцінити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(перший </a:t>
            </a:r>
            <a:r>
              <a:rPr lang="ru-RU" sz="2000" i="1" dirty="0" err="1"/>
              <a:t>етап</a:t>
            </a:r>
            <a:r>
              <a:rPr lang="ru-RU" sz="2000" i="1" dirty="0"/>
              <a:t> – </a:t>
            </a:r>
            <a:r>
              <a:rPr lang="ru-RU" sz="2000" i="1" dirty="0" err="1"/>
              <a:t>інтерпртація</a:t>
            </a:r>
            <a:r>
              <a:rPr lang="ru-RU" sz="2000" i="1" dirty="0"/>
              <a:t>). </a:t>
            </a:r>
            <a:endParaRPr lang="ru-RU" sz="2000" i="1" dirty="0" smtClean="0"/>
          </a:p>
          <a:p>
            <a:pPr algn="ctr"/>
            <a:r>
              <a:rPr lang="ru-RU" sz="2000" i="1" dirty="0" err="1" smtClean="0"/>
              <a:t>Далі</a:t>
            </a:r>
            <a:r>
              <a:rPr lang="ru-RU" sz="2000" i="1" dirty="0"/>
              <a:t>, </a:t>
            </a:r>
            <a:r>
              <a:rPr lang="ru-RU" sz="2000" i="1" dirty="0" err="1"/>
              <a:t>щоб</a:t>
            </a:r>
            <a:r>
              <a:rPr lang="ru-RU" sz="2000" i="1" dirty="0"/>
              <a:t> </a:t>
            </a:r>
            <a:r>
              <a:rPr lang="ru-RU" sz="2000" i="1" dirty="0" err="1"/>
              <a:t>перекласти</a:t>
            </a:r>
            <a:r>
              <a:rPr lang="ru-RU" sz="2000" i="1" dirty="0"/>
              <a:t>, </a:t>
            </a:r>
            <a:r>
              <a:rPr lang="ru-RU" sz="2000" i="1" dirty="0" err="1"/>
              <a:t>небхідно</a:t>
            </a:r>
            <a:r>
              <a:rPr lang="ru-RU" sz="2000" i="1" dirty="0"/>
              <a:t> </a:t>
            </a:r>
            <a:r>
              <a:rPr lang="ru-RU" sz="2000" i="1" dirty="0" err="1"/>
              <a:t>знайти</a:t>
            </a:r>
            <a:r>
              <a:rPr lang="ru-RU" sz="2000" i="1" dirty="0"/>
              <a:t>, </a:t>
            </a:r>
            <a:r>
              <a:rPr lang="ru-RU" sz="2000" i="1" dirty="0" err="1"/>
              <a:t>вибрати</a:t>
            </a:r>
            <a:r>
              <a:rPr lang="ru-RU" sz="2000" i="1" dirty="0"/>
              <a:t> </a:t>
            </a:r>
            <a:r>
              <a:rPr lang="ru-RU" sz="2000" i="1" dirty="0" err="1"/>
              <a:t>відповідні</a:t>
            </a:r>
            <a:r>
              <a:rPr lang="ru-RU" sz="2000" i="1" dirty="0"/>
              <a:t> </a:t>
            </a:r>
            <a:r>
              <a:rPr lang="ru-RU" sz="2000" i="1" dirty="0" err="1"/>
              <a:t>засоби</a:t>
            </a:r>
            <a:r>
              <a:rPr lang="ru-RU" sz="2000" i="1" dirty="0"/>
              <a:t> </a:t>
            </a:r>
            <a:r>
              <a:rPr lang="ru-RU" sz="2000" i="1" dirty="0" err="1"/>
              <a:t>вираження</a:t>
            </a:r>
            <a:r>
              <a:rPr lang="ru-RU" sz="2000" i="1" dirty="0"/>
              <a:t> в </a:t>
            </a:r>
            <a:r>
              <a:rPr lang="ru-RU" sz="2000" i="1" dirty="0" err="1"/>
              <a:t>мові</a:t>
            </a:r>
            <a:r>
              <a:rPr lang="ru-RU" sz="2000" i="1" dirty="0"/>
              <a:t> перекладу (слова, </a:t>
            </a:r>
            <a:r>
              <a:rPr lang="ru-RU" sz="2000" i="1" dirty="0" err="1"/>
              <a:t>словосполучення</a:t>
            </a:r>
            <a:r>
              <a:rPr lang="ru-RU" sz="2000" i="1" dirty="0"/>
              <a:t>, </a:t>
            </a:r>
            <a:r>
              <a:rPr lang="ru-RU" sz="2000" i="1" dirty="0" err="1"/>
              <a:t>граматичні</a:t>
            </a:r>
            <a:r>
              <a:rPr lang="ru-RU" sz="2000" i="1" dirty="0"/>
              <a:t> </a:t>
            </a:r>
            <a:r>
              <a:rPr lang="ru-RU" sz="2000" i="1" dirty="0" err="1"/>
              <a:t>форми</a:t>
            </a:r>
            <a:r>
              <a:rPr lang="ru-RU" sz="2000" i="1" dirty="0"/>
              <a:t>) – </a:t>
            </a:r>
            <a:r>
              <a:rPr lang="ru-RU" sz="2000" i="1" dirty="0" err="1"/>
              <a:t>власне</a:t>
            </a:r>
            <a:r>
              <a:rPr lang="ru-RU" sz="2000" i="1" dirty="0"/>
              <a:t> передача </a:t>
            </a:r>
            <a:r>
              <a:rPr lang="ru-RU" sz="2000" i="1" dirty="0" err="1"/>
              <a:t>твору</a:t>
            </a:r>
            <a:r>
              <a:rPr lang="ru-RU" sz="2000" i="1" dirty="0"/>
              <a:t> </a:t>
            </a:r>
            <a:r>
              <a:rPr lang="ru-RU" sz="2000" i="1" dirty="0" err="1"/>
              <a:t>іншою</a:t>
            </a:r>
            <a:r>
              <a:rPr lang="ru-RU" sz="2000" i="1" dirty="0"/>
              <a:t> </a:t>
            </a:r>
            <a:r>
              <a:rPr lang="ru-RU" sz="2000" i="1" dirty="0" err="1"/>
              <a:t>мовою</a:t>
            </a:r>
            <a:r>
              <a:rPr lang="ru-RU" sz="2000" i="1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61" y="4351757"/>
            <a:ext cx="3378526" cy="233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741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2971461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79718769"/>
              </p:ext>
            </p:extLst>
          </p:nvPr>
        </p:nvGraphicFramePr>
        <p:xfrm>
          <a:off x="160255" y="2960017"/>
          <a:ext cx="5081048" cy="346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66" y="3289955"/>
            <a:ext cx="3054283" cy="345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7352906" y="1560182"/>
            <a:ext cx="1489436" cy="139031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5227163" y="1550756"/>
            <a:ext cx="1668544" cy="139973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36330" y="1772239"/>
            <a:ext cx="252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G</a:t>
            </a:r>
            <a:r>
              <a:rPr lang="ru-RU" dirty="0" err="1" smtClean="0"/>
              <a:t>radegrind</a:t>
            </a:r>
            <a:r>
              <a:rPr lang="en-US" dirty="0" smtClean="0"/>
              <a:t>!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2906" y="2095404"/>
            <a:ext cx="1862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Ні! </a:t>
            </a:r>
            <a:r>
              <a:rPr lang="uk-UA" dirty="0" err="1" smtClean="0"/>
              <a:t>Товкматч</a:t>
            </a:r>
            <a:r>
              <a:rPr lang="uk-UA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25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Адаптований переклад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6090575"/>
              </p:ext>
            </p:extLst>
          </p:nvPr>
        </p:nvGraphicFramePr>
        <p:xfrm>
          <a:off x="377072" y="1687398"/>
          <a:ext cx="7242928" cy="389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602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64" y="1595208"/>
            <a:ext cx="32956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7584" y="1923069"/>
            <a:ext cx="37141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“І вони </a:t>
            </a:r>
            <a:r>
              <a:rPr lang="ru-RU" sz="3200" dirty="0" err="1"/>
              <a:t>викинули</a:t>
            </a:r>
            <a:r>
              <a:rPr lang="ru-RU" sz="3200" dirty="0"/>
              <a:t> </a:t>
            </a:r>
            <a:r>
              <a:rPr lang="ru-RU" sz="3200" dirty="0" err="1"/>
              <a:t>серце</a:t>
            </a:r>
            <a:r>
              <a:rPr lang="ru-RU" sz="3200" dirty="0"/>
              <a:t> Принца на </a:t>
            </a:r>
            <a:r>
              <a:rPr lang="ru-RU" sz="3200" dirty="0" err="1"/>
              <a:t>смітник</a:t>
            </a:r>
            <a:r>
              <a:rPr lang="ru-RU" sz="3200" dirty="0"/>
              <a:t>, де лежала мертва </a:t>
            </a:r>
            <a:r>
              <a:rPr lang="ru-RU" sz="3200" dirty="0" err="1"/>
              <a:t>Ластівка</a:t>
            </a:r>
            <a:r>
              <a:rPr lang="ru-RU" sz="3200" dirty="0"/>
              <a:t>”. </a:t>
            </a:r>
            <a:r>
              <a:rPr lang="uk-UA" sz="3200" dirty="0" smtClean="0"/>
              <a:t>Чи дійсно цим закінчується  «Щасливий принц» О. </a:t>
            </a:r>
            <a:r>
              <a:rPr lang="uk-UA" sz="3200" dirty="0" err="1" smtClean="0"/>
              <a:t>Вайльда</a:t>
            </a:r>
            <a:r>
              <a:rPr lang="uk-UA" sz="3200" dirty="0" smtClean="0"/>
              <a:t> 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2015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Транскреація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креативний</a:t>
            </a:r>
            <a:r>
              <a:rPr lang="ru-RU" b="1" dirty="0" smtClean="0"/>
              <a:t> переклад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659" y="1828800"/>
            <a:ext cx="43269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«</a:t>
            </a:r>
            <a:r>
              <a:rPr lang="de-DE" sz="2800" dirty="0" err="1">
                <a:latin typeface="Arial Narrow" panose="020B0606020202030204" pitchFamily="34" charset="0"/>
              </a:rPr>
              <a:t>Don't</a:t>
            </a:r>
            <a:r>
              <a:rPr lang="de-DE" sz="2800" dirty="0">
                <a:latin typeface="Arial Narrow" panose="020B0606020202030204" pitchFamily="34" charset="0"/>
              </a:rPr>
              <a:t> </a:t>
            </a:r>
            <a:r>
              <a:rPr lang="de-DE" sz="2800" dirty="0" err="1">
                <a:latin typeface="Arial Narrow" panose="020B0606020202030204" pitchFamily="34" charset="0"/>
              </a:rPr>
              <a:t>stop</a:t>
            </a:r>
            <a:r>
              <a:rPr lang="de-DE" sz="2800" dirty="0">
                <a:latin typeface="Arial Narrow" panose="020B0606020202030204" pitchFamily="34" charset="0"/>
              </a:rPr>
              <a:t>! Grab </a:t>
            </a:r>
            <a:r>
              <a:rPr lang="de-DE" sz="2800" dirty="0" smtClean="0">
                <a:latin typeface="Arial Narrow" panose="020B0606020202030204" pitchFamily="34" charset="0"/>
              </a:rPr>
              <a:t>a </a:t>
            </a:r>
            <a:r>
              <a:rPr lang="de-DE" sz="2800" dirty="0" err="1">
                <a:latin typeface="Arial Narrow" panose="020B0606020202030204" pitchFamily="34" charset="0"/>
              </a:rPr>
              <a:t>Snickers</a:t>
            </a:r>
            <a:r>
              <a:rPr lang="de-DE" sz="2800" dirty="0">
                <a:latin typeface="Arial Narrow" panose="020B0606020202030204" pitchFamily="34" charset="0"/>
              </a:rPr>
              <a:t>!» </a:t>
            </a:r>
            <a:r>
              <a:rPr lang="ru-RU" sz="2800" dirty="0" smtClean="0">
                <a:latin typeface="Arial Narrow" panose="020B0606020202030204" pitchFamily="34" charset="0"/>
              </a:rPr>
              <a:t>— </a:t>
            </a:r>
            <a:r>
              <a:rPr lang="ru-RU" sz="2800" dirty="0">
                <a:latin typeface="Arial Narrow" panose="020B0606020202030204" pitchFamily="34" charset="0"/>
              </a:rPr>
              <a:t>«Не </a:t>
            </a:r>
            <a:r>
              <a:rPr lang="ru-RU" sz="2800" dirty="0" err="1">
                <a:latin typeface="Arial Narrow" panose="020B0606020202030204" pitchFamily="34" charset="0"/>
              </a:rPr>
              <a:t>гальмуй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снікерсуй</a:t>
            </a:r>
            <a:r>
              <a:rPr lang="ru-RU" sz="2800" dirty="0">
                <a:latin typeface="Arial Narrow" panose="020B0606020202030204" pitchFamily="34" charset="0"/>
              </a:rPr>
              <a:t>!»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algn="ctr"/>
            <a:endParaRPr lang="uk-UA" sz="28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«</a:t>
            </a:r>
            <a:r>
              <a:rPr lang="en-US" sz="2800" dirty="0">
                <a:latin typeface="Arial Narrow" panose="020B0606020202030204" pitchFamily="34" charset="0"/>
              </a:rPr>
              <a:t>A Mars a day makes you work, rest and play» </a:t>
            </a:r>
            <a:r>
              <a:rPr lang="en-US" sz="2800" dirty="0" smtClean="0">
                <a:latin typeface="Arial Narrow" panose="020B0606020202030204" pitchFamily="34" charset="0"/>
              </a:rPr>
              <a:t>– </a:t>
            </a:r>
            <a:r>
              <a:rPr lang="en-US" sz="2800" dirty="0">
                <a:latin typeface="Arial Narrow" panose="020B0606020202030204" pitchFamily="34" charset="0"/>
              </a:rPr>
              <a:t>«</a:t>
            </a:r>
            <a:r>
              <a:rPr lang="en-US" sz="2800" dirty="0" err="1">
                <a:latin typeface="Arial Narrow" panose="020B0606020202030204" pitchFamily="34" charset="0"/>
              </a:rPr>
              <a:t>Марс</a:t>
            </a:r>
            <a:r>
              <a:rPr lang="en-US" sz="2800" dirty="0">
                <a:latin typeface="Arial Narrow" panose="020B0606020202030204" pitchFamily="34" charset="0"/>
              </a:rPr>
              <a:t> – </a:t>
            </a:r>
            <a:r>
              <a:rPr lang="en-US" sz="2800" dirty="0" err="1">
                <a:latin typeface="Arial Narrow" panose="020B0606020202030204" pitchFamily="34" charset="0"/>
              </a:rPr>
              <a:t>все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буде</a:t>
            </a:r>
            <a:r>
              <a:rPr lang="en-US" sz="2800" dirty="0">
                <a:latin typeface="Arial Narrow" panose="020B0606020202030204" pitchFamily="34" charset="0"/>
              </a:rPr>
              <a:t> в </a:t>
            </a:r>
            <a:r>
              <a:rPr lang="en-US" sz="2800" dirty="0" err="1">
                <a:latin typeface="Arial Narrow" panose="020B0606020202030204" pitchFamily="34" charset="0"/>
              </a:rPr>
              <a:t>шоколаді</a:t>
            </a:r>
            <a:r>
              <a:rPr lang="en-US" sz="2800" dirty="0">
                <a:latin typeface="Arial Narrow" panose="020B0606020202030204" pitchFamily="34" charset="0"/>
              </a:rPr>
              <a:t>». </a:t>
            </a:r>
            <a:endParaRPr lang="uk-UA" sz="2800" dirty="0" smtClean="0">
              <a:latin typeface="Arial Narrow" panose="020B0606020202030204" pitchFamily="34" charset="0"/>
            </a:endParaRPr>
          </a:p>
          <a:p>
            <a:pPr algn="ctr"/>
            <a:endParaRPr lang="uk-UA" sz="2800" dirty="0" smtClean="0">
              <a:latin typeface="Arial Narrow" panose="020B0606020202030204" pitchFamily="34" charset="0"/>
            </a:endParaRPr>
          </a:p>
          <a:p>
            <a:pPr algn="ctr"/>
            <a:r>
              <a:rPr lang="de-DE" sz="2800" dirty="0" smtClean="0">
                <a:latin typeface="Arial Narrow" panose="020B0606020202030204" pitchFamily="34" charset="0"/>
              </a:rPr>
              <a:t>«</a:t>
            </a:r>
            <a:r>
              <a:rPr lang="de-DE" sz="2800" dirty="0">
                <a:latin typeface="Arial Narrow" panose="020B0606020202030204" pitchFamily="34" charset="0"/>
              </a:rPr>
              <a:t>Sponsors </a:t>
            </a:r>
            <a:r>
              <a:rPr lang="de-DE" sz="2800" dirty="0" err="1">
                <a:latin typeface="Arial Narrow" panose="020B0606020202030204" pitchFamily="34" charset="0"/>
              </a:rPr>
              <a:t>of</a:t>
            </a:r>
            <a:r>
              <a:rPr lang="de-DE" sz="2800" dirty="0">
                <a:latin typeface="Arial Narrow" panose="020B0606020202030204" pitchFamily="34" charset="0"/>
              </a:rPr>
              <a:t> Tomorrow</a:t>
            </a:r>
            <a:r>
              <a:rPr lang="de-DE" sz="2800" dirty="0" smtClean="0">
                <a:latin typeface="Arial Narrow" panose="020B0606020202030204" pitchFamily="34" charset="0"/>
              </a:rPr>
              <a:t>»</a:t>
            </a:r>
            <a:r>
              <a:rPr lang="uk-UA" sz="2800" dirty="0" smtClean="0">
                <a:latin typeface="Arial Narrow" panose="020B0606020202030204" pitchFamily="34" charset="0"/>
              </a:rPr>
              <a:t> </a:t>
            </a:r>
            <a:r>
              <a:rPr lang="de-DE" sz="2800" dirty="0" smtClean="0">
                <a:latin typeface="Arial Narrow" panose="020B0606020202030204" pitchFamily="34" charset="0"/>
              </a:rPr>
              <a:t> </a:t>
            </a:r>
            <a:r>
              <a:rPr lang="de-DE" sz="2800" dirty="0">
                <a:latin typeface="Arial Narrow" panose="020B0606020202030204" pitchFamily="34" charset="0"/>
              </a:rPr>
              <a:t>—«</a:t>
            </a:r>
            <a:r>
              <a:rPr lang="ru-RU" sz="2800" dirty="0">
                <a:latin typeface="Arial Narrow" panose="020B0606020202030204" pitchFamily="34" charset="0"/>
              </a:rPr>
              <a:t>Ми </a:t>
            </a:r>
            <a:r>
              <a:rPr lang="ru-RU" sz="2800" dirty="0" err="1">
                <a:latin typeface="Arial Narrow" panose="020B0606020202030204" pitchFamily="34" charset="0"/>
              </a:rPr>
              <a:t>формуємо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майбутнє</a:t>
            </a:r>
            <a:r>
              <a:rPr lang="ru-RU" sz="2800" dirty="0">
                <a:latin typeface="Arial Narrow" panose="020B0606020202030204" pitchFamily="34" charset="0"/>
              </a:rPr>
              <a:t>!» </a:t>
            </a:r>
            <a:r>
              <a:rPr lang="ru-RU" sz="2800" dirty="0" smtClean="0">
                <a:latin typeface="Arial Narrow" panose="020B0606020202030204" pitchFamily="34" charset="0"/>
              </a:rPr>
              <a:t>—«</a:t>
            </a:r>
            <a:r>
              <a:rPr lang="de-DE" sz="2800" dirty="0" err="1">
                <a:latin typeface="Arial Narrow" panose="020B0606020202030204" pitchFamily="34" charset="0"/>
              </a:rPr>
              <a:t>Apaixonados</a:t>
            </a:r>
            <a:r>
              <a:rPr lang="de-DE" sz="2800" dirty="0">
                <a:latin typeface="Arial Narrow" panose="020B0606020202030204" pitchFamily="34" charset="0"/>
              </a:rPr>
              <a:t> </a:t>
            </a:r>
            <a:r>
              <a:rPr lang="de-DE" sz="2800" dirty="0" err="1">
                <a:latin typeface="Arial Narrow" panose="020B0606020202030204" pitchFamily="34" charset="0"/>
              </a:rPr>
              <a:t>pelo</a:t>
            </a:r>
            <a:r>
              <a:rPr lang="de-DE" sz="2800" dirty="0">
                <a:latin typeface="Arial Narrow" panose="020B0606020202030204" pitchFamily="34" charset="0"/>
              </a:rPr>
              <a:t> </a:t>
            </a:r>
            <a:r>
              <a:rPr lang="de-DE" sz="2800" dirty="0" err="1">
                <a:latin typeface="Arial Narrow" panose="020B0606020202030204" pitchFamily="34" charset="0"/>
              </a:rPr>
              <a:t>Futuro</a:t>
            </a:r>
            <a:r>
              <a:rPr lang="de-DE" sz="2800" dirty="0">
                <a:latin typeface="Arial Narrow" panose="020B0606020202030204" pitchFamily="34" charset="0"/>
              </a:rPr>
              <a:t>» </a:t>
            </a:r>
            <a:r>
              <a:rPr lang="uk-UA" sz="2800" dirty="0" smtClean="0">
                <a:latin typeface="Arial Narrow" panose="020B0606020202030204" pitchFamily="34" charset="0"/>
              </a:rPr>
              <a:t>(</a:t>
            </a:r>
            <a:r>
              <a:rPr lang="ru-RU" sz="2800" dirty="0" smtClean="0">
                <a:latin typeface="Arial Narrow" panose="020B0606020202030204" pitchFamily="34" charset="0"/>
              </a:rPr>
              <a:t>«</a:t>
            </a:r>
            <a:r>
              <a:rPr lang="ru-RU" sz="2800" dirty="0" err="1">
                <a:latin typeface="Arial Narrow" panose="020B0606020202030204" pitchFamily="34" charset="0"/>
              </a:rPr>
              <a:t>Закоханий</a:t>
            </a:r>
            <a:r>
              <a:rPr lang="ru-RU" sz="2800" dirty="0">
                <a:latin typeface="Arial Narrow" panose="020B0606020202030204" pitchFamily="34" charset="0"/>
              </a:rPr>
              <a:t> у </a:t>
            </a:r>
            <a:r>
              <a:rPr lang="ru-RU" sz="2800" dirty="0" err="1">
                <a:latin typeface="Arial Narrow" panose="020B0606020202030204" pitchFamily="34" charset="0"/>
              </a:rPr>
              <a:t>майбутнє</a:t>
            </a:r>
            <a:r>
              <a:rPr lang="ru-RU" sz="2800" dirty="0" smtClean="0">
                <a:latin typeface="Arial Narrow" panose="020B0606020202030204" pitchFamily="34" charset="0"/>
              </a:rPr>
              <a:t>»).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3402" y="1504088"/>
            <a:ext cx="4678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Arial Narrow" panose="020B0606020202030204" pitchFamily="34" charset="0"/>
              </a:rPr>
              <a:t>Павітр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Прабхакар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2800" dirty="0" err="1" smtClean="0">
                <a:latin typeface="Arial Narrow" panose="020B0606020202030204" pitchFamily="34" charset="0"/>
              </a:rPr>
              <a:t>замість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Пітера</a:t>
            </a:r>
            <a:r>
              <a:rPr lang="ru-RU" sz="2800" dirty="0" smtClean="0">
                <a:latin typeface="Arial Narrow" panose="020B0606020202030204" pitchFamily="34" charset="0"/>
              </a:rPr>
              <a:t> Паркера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0" y="2856322"/>
            <a:ext cx="2143125" cy="318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26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340" y="1649690"/>
            <a:ext cx="62358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pass on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street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PANTS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People all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Ось,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промовляти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ваше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обличчя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до перехожих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Ми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називаємо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«НКВС». Н-К-В-С – народу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кортить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бачити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«Кінь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БоДжек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62" y="3881457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04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1" y="1451564"/>
            <a:ext cx="3671495" cy="530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6012" y="3101419"/>
            <a:ext cx="3553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latin typeface="Algerian" panose="04020705040A02060702" pitchFamily="82" charset="0"/>
              </a:rPr>
              <a:t>Wie gerädert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0377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5570" y="2551837"/>
            <a:ext cx="3035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atin typeface="Bahnschrift" panose="020B0502040204020203" pitchFamily="34" charset="0"/>
              </a:rPr>
              <a:t>«</a:t>
            </a:r>
            <a:r>
              <a:rPr lang="ru-RU" sz="4400" i="1" dirty="0" err="1" smtClean="0">
                <a:latin typeface="Bahnschrift" panose="020B0502040204020203" pitchFamily="34" charset="0"/>
              </a:rPr>
              <a:t>When</a:t>
            </a:r>
            <a:r>
              <a:rPr lang="ru-RU" sz="4400" i="1" dirty="0" smtClean="0">
                <a:latin typeface="Bahnschrift" panose="020B0502040204020203" pitchFamily="34" charset="0"/>
              </a:rPr>
              <a:t> </a:t>
            </a:r>
            <a:r>
              <a:rPr lang="ru-RU" sz="4400" i="1" dirty="0" err="1">
                <a:latin typeface="Bahnschrift" panose="020B0502040204020203" pitchFamily="34" charset="0"/>
              </a:rPr>
              <a:t>pigs</a:t>
            </a:r>
            <a:r>
              <a:rPr lang="ru-RU" sz="4400" i="1" dirty="0">
                <a:latin typeface="Bahnschrift" panose="020B0502040204020203" pitchFamily="34" charset="0"/>
              </a:rPr>
              <a:t> </a:t>
            </a:r>
            <a:r>
              <a:rPr lang="ru-RU" sz="4400" i="1" dirty="0" err="1" smtClean="0">
                <a:latin typeface="Bahnschrift" panose="020B0502040204020203" pitchFamily="34" charset="0"/>
              </a:rPr>
              <a:t>fly</a:t>
            </a:r>
            <a:r>
              <a:rPr lang="ru-RU" sz="4400" i="1" dirty="0" smtClean="0">
                <a:latin typeface="Bahnschrift" panose="020B0502040204020203" pitchFamily="34" charset="0"/>
              </a:rPr>
              <a:t>», </a:t>
            </a:r>
          </a:p>
          <a:p>
            <a:pPr algn="ctr"/>
            <a:r>
              <a:rPr lang="ru-RU" sz="4400" i="1" dirty="0" smtClean="0">
                <a:latin typeface="Bahnschrift" panose="020B0502040204020203" pitchFamily="34" charset="0"/>
              </a:rPr>
              <a:t>«</a:t>
            </a:r>
            <a:r>
              <a:rPr lang="ru-RU" sz="4400" i="1" dirty="0" err="1" smtClean="0">
                <a:latin typeface="Bahnschrift" panose="020B0502040204020203" pitchFamily="34" charset="0"/>
              </a:rPr>
              <a:t>dead</a:t>
            </a:r>
            <a:r>
              <a:rPr lang="ru-RU" sz="4400" i="1" dirty="0" smtClean="0">
                <a:latin typeface="Bahnschrift" panose="020B0502040204020203" pitchFamily="34" charset="0"/>
              </a:rPr>
              <a:t> </a:t>
            </a:r>
            <a:r>
              <a:rPr lang="ru-RU" sz="4400" i="1" dirty="0" err="1" smtClean="0">
                <a:latin typeface="Bahnschrift" panose="020B0502040204020203" pitchFamily="34" charset="0"/>
              </a:rPr>
              <a:t>nut</a:t>
            </a:r>
            <a:r>
              <a:rPr lang="ru-RU" sz="4400" i="1" dirty="0" smtClean="0">
                <a:latin typeface="Bahnschrift" panose="020B0502040204020203" pitchFamily="34" charset="0"/>
              </a:rPr>
              <a:t>» </a:t>
            </a:r>
            <a:r>
              <a:rPr lang="ru-RU" sz="4400" i="1" dirty="0" err="1" smtClean="0">
                <a:latin typeface="Bahnschrift" panose="020B0502040204020203" pitchFamily="34" charset="0"/>
              </a:rPr>
              <a:t>тощо</a:t>
            </a:r>
            <a:r>
              <a:rPr lang="ru-RU" sz="4400" i="1" dirty="0" smtClean="0">
                <a:latin typeface="Bahnschrift" panose="020B0502040204020203" pitchFamily="34" charset="0"/>
              </a:rPr>
              <a:t> </a:t>
            </a:r>
            <a:endParaRPr lang="ru-RU" sz="4400" i="1" dirty="0">
              <a:latin typeface="Bahnschrift" panose="020B05020402040202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2" y="1857081"/>
            <a:ext cx="4115985" cy="444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0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708</Words>
  <Application>Microsoft Office PowerPoint</Application>
  <PresentationFormat>Экран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 </vt:lpstr>
      <vt:lpstr>Презентация PowerPoint</vt:lpstr>
      <vt:lpstr>Презентация PowerPoint</vt:lpstr>
      <vt:lpstr>Адаптований переклад</vt:lpstr>
      <vt:lpstr>Презентация PowerPoint</vt:lpstr>
      <vt:lpstr>Транскреація або креативний переклад</vt:lpstr>
      <vt:lpstr>Презентация PowerPoint</vt:lpstr>
      <vt:lpstr>Презентация PowerPoint</vt:lpstr>
      <vt:lpstr>Презентация PowerPoint</vt:lpstr>
      <vt:lpstr>Історично віддалений переклад</vt:lpstr>
      <vt:lpstr>Презентация PowerPoint</vt:lpstr>
      <vt:lpstr>Редагування перекладу</vt:lpstr>
      <vt:lpstr>Переклад з підрядника</vt:lpstr>
      <vt:lpstr>Переклад з перекладу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164</cp:revision>
  <dcterms:created xsi:type="dcterms:W3CDTF">2016-11-18T14:12:19Z</dcterms:created>
  <dcterms:modified xsi:type="dcterms:W3CDTF">2025-07-07T11:08:40Z</dcterms:modified>
</cp:coreProperties>
</file>