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1" r:id="rId12"/>
    <p:sldId id="262" r:id="rId13"/>
    <p:sldId id="269" r:id="rId14"/>
    <p:sldId id="263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39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64E3FE-A2CB-4A82-9A4E-044260541F7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ACFE1D9-D93F-4818-A9E7-45EEFA9F3D79}">
      <dgm:prSet/>
      <dgm:spPr/>
      <dgm:t>
        <a:bodyPr/>
        <a:lstStyle/>
        <a:p>
          <a:pPr rtl="0"/>
          <a:r>
            <a:rPr lang="ru-RU" smtClean="0"/>
            <a:t>«індивід»</a:t>
          </a:r>
          <a:endParaRPr lang="ru-RU"/>
        </a:p>
      </dgm:t>
    </dgm:pt>
    <dgm:pt modelId="{DA424F4E-616D-47CC-B787-BC00FABB1F9D}" type="parTrans" cxnId="{DDB52AD7-B15B-4C8F-9912-2140E805537B}">
      <dgm:prSet/>
      <dgm:spPr/>
      <dgm:t>
        <a:bodyPr/>
        <a:lstStyle/>
        <a:p>
          <a:endParaRPr lang="ru-RU"/>
        </a:p>
      </dgm:t>
    </dgm:pt>
    <dgm:pt modelId="{3BE7CAED-3C6D-4F90-8C02-1437345A590D}" type="sibTrans" cxnId="{DDB52AD7-B15B-4C8F-9912-2140E805537B}">
      <dgm:prSet/>
      <dgm:spPr/>
      <dgm:t>
        <a:bodyPr/>
        <a:lstStyle/>
        <a:p>
          <a:endParaRPr lang="ru-RU"/>
        </a:p>
      </dgm:t>
    </dgm:pt>
    <dgm:pt modelId="{51E606AF-AA29-4841-9DFF-DFA84D150346}">
      <dgm:prSet/>
      <dgm:spPr/>
      <dgm:t>
        <a:bodyPr/>
        <a:lstStyle/>
        <a:p>
          <a:pPr rtl="0"/>
          <a:r>
            <a:rPr lang="ru-RU" smtClean="0"/>
            <a:t>«особа»</a:t>
          </a:r>
          <a:endParaRPr lang="ru-RU"/>
        </a:p>
      </dgm:t>
    </dgm:pt>
    <dgm:pt modelId="{8CE162F2-40B2-4119-8C8C-E3D56BA0737F}" type="parTrans" cxnId="{B25ADB11-E410-433A-951B-D31B7729C81D}">
      <dgm:prSet/>
      <dgm:spPr/>
      <dgm:t>
        <a:bodyPr/>
        <a:lstStyle/>
        <a:p>
          <a:endParaRPr lang="ru-RU"/>
        </a:p>
      </dgm:t>
    </dgm:pt>
    <dgm:pt modelId="{8082D112-3B03-45AD-9BB4-FAD369D9B693}" type="sibTrans" cxnId="{B25ADB11-E410-433A-951B-D31B7729C81D}">
      <dgm:prSet/>
      <dgm:spPr/>
      <dgm:t>
        <a:bodyPr/>
        <a:lstStyle/>
        <a:p>
          <a:endParaRPr lang="ru-RU"/>
        </a:p>
      </dgm:t>
    </dgm:pt>
    <dgm:pt modelId="{E1D148A9-2EA5-4460-969E-2874A483B022}">
      <dgm:prSet/>
      <dgm:spPr/>
      <dgm:t>
        <a:bodyPr/>
        <a:lstStyle/>
        <a:p>
          <a:pPr rtl="0"/>
          <a:r>
            <a:rPr lang="ru-RU" smtClean="0"/>
            <a:t>«особистість»</a:t>
          </a:r>
          <a:endParaRPr lang="ru-RU"/>
        </a:p>
      </dgm:t>
    </dgm:pt>
    <dgm:pt modelId="{2A0DE8DC-0197-4D29-832A-452E27859296}" type="parTrans" cxnId="{B86CEC76-1F31-464C-918F-8693F61FCE29}">
      <dgm:prSet/>
      <dgm:spPr/>
      <dgm:t>
        <a:bodyPr/>
        <a:lstStyle/>
        <a:p>
          <a:endParaRPr lang="ru-RU"/>
        </a:p>
      </dgm:t>
    </dgm:pt>
    <dgm:pt modelId="{1DE13EF7-C6E3-4CD9-90BE-2A11C7A9F47E}" type="sibTrans" cxnId="{B86CEC76-1F31-464C-918F-8693F61FCE29}">
      <dgm:prSet/>
      <dgm:spPr/>
      <dgm:t>
        <a:bodyPr/>
        <a:lstStyle/>
        <a:p>
          <a:endParaRPr lang="ru-RU"/>
        </a:p>
      </dgm:t>
    </dgm:pt>
    <dgm:pt modelId="{5CF2E871-7D34-42B9-ADAD-C5E6AC01A7AB}">
      <dgm:prSet/>
      <dgm:spPr/>
      <dgm:t>
        <a:bodyPr/>
        <a:lstStyle/>
        <a:p>
          <a:pPr rtl="0"/>
          <a:r>
            <a:rPr lang="ru-RU" smtClean="0"/>
            <a:t>«суб'єкт політичної діяльності»</a:t>
          </a:r>
          <a:endParaRPr lang="ru-RU"/>
        </a:p>
      </dgm:t>
    </dgm:pt>
    <dgm:pt modelId="{382060F5-F624-471C-A7ED-7E61A7403AAE}" type="parTrans" cxnId="{931E3D13-AC0B-40D2-B65E-8C643D17A150}">
      <dgm:prSet/>
      <dgm:spPr/>
      <dgm:t>
        <a:bodyPr/>
        <a:lstStyle/>
        <a:p>
          <a:endParaRPr lang="ru-RU"/>
        </a:p>
      </dgm:t>
    </dgm:pt>
    <dgm:pt modelId="{054D6309-8070-480A-A472-A94210AE96CB}" type="sibTrans" cxnId="{931E3D13-AC0B-40D2-B65E-8C643D17A150}">
      <dgm:prSet/>
      <dgm:spPr/>
      <dgm:t>
        <a:bodyPr/>
        <a:lstStyle/>
        <a:p>
          <a:endParaRPr lang="ru-RU"/>
        </a:p>
      </dgm:t>
    </dgm:pt>
    <dgm:pt modelId="{C85F5124-BD29-435A-AF77-134B68DBEB0C}">
      <dgm:prSet/>
      <dgm:spPr/>
      <dgm:t>
        <a:bodyPr/>
        <a:lstStyle/>
        <a:p>
          <a:pPr rtl="0"/>
          <a:r>
            <a:rPr lang="ru-RU" smtClean="0"/>
            <a:t>«політична особистість»</a:t>
          </a:r>
          <a:endParaRPr lang="ru-RU"/>
        </a:p>
      </dgm:t>
    </dgm:pt>
    <dgm:pt modelId="{3A08A8F3-6227-4B14-B510-0C5EA5652883}" type="parTrans" cxnId="{0D74F4AD-8B28-4F7B-A8A0-403666CC61D5}">
      <dgm:prSet/>
      <dgm:spPr/>
      <dgm:t>
        <a:bodyPr/>
        <a:lstStyle/>
        <a:p>
          <a:endParaRPr lang="ru-RU"/>
        </a:p>
      </dgm:t>
    </dgm:pt>
    <dgm:pt modelId="{1624BE7D-B50A-4D0B-AEFD-306474C3DBD7}" type="sibTrans" cxnId="{0D74F4AD-8B28-4F7B-A8A0-403666CC61D5}">
      <dgm:prSet/>
      <dgm:spPr/>
      <dgm:t>
        <a:bodyPr/>
        <a:lstStyle/>
        <a:p>
          <a:endParaRPr lang="ru-RU"/>
        </a:p>
      </dgm:t>
    </dgm:pt>
    <dgm:pt modelId="{5C3AC90E-57F2-4767-BD6D-BD54DDB35D9A}">
      <dgm:prSet/>
      <dgm:spPr/>
      <dgm:t>
        <a:bodyPr/>
        <a:lstStyle/>
        <a:p>
          <a:pPr rtl="0"/>
          <a:r>
            <a:rPr lang="ru-RU" smtClean="0"/>
            <a:t>«політичний діяч»</a:t>
          </a:r>
          <a:endParaRPr lang="ru-RU"/>
        </a:p>
      </dgm:t>
    </dgm:pt>
    <dgm:pt modelId="{0505634B-FD59-4747-898B-BF6C2FDB8284}" type="parTrans" cxnId="{8EB1CB9E-4B0B-40B6-A6FE-55169561A339}">
      <dgm:prSet/>
      <dgm:spPr/>
      <dgm:t>
        <a:bodyPr/>
        <a:lstStyle/>
        <a:p>
          <a:endParaRPr lang="ru-RU"/>
        </a:p>
      </dgm:t>
    </dgm:pt>
    <dgm:pt modelId="{12EAC479-949D-475C-8BBB-387A6D3BC1F3}" type="sibTrans" cxnId="{8EB1CB9E-4B0B-40B6-A6FE-55169561A339}">
      <dgm:prSet/>
      <dgm:spPr/>
      <dgm:t>
        <a:bodyPr/>
        <a:lstStyle/>
        <a:p>
          <a:endParaRPr lang="ru-RU"/>
        </a:p>
      </dgm:t>
    </dgm:pt>
    <dgm:pt modelId="{293D5EA4-15CD-49DC-87BC-DFBD190CA088}">
      <dgm:prSet/>
      <dgm:spPr/>
      <dgm:t>
        <a:bodyPr/>
        <a:lstStyle/>
        <a:p>
          <a:pPr rtl="0"/>
          <a:r>
            <a:rPr lang="ru-RU" smtClean="0"/>
            <a:t>«політична людина»</a:t>
          </a:r>
          <a:endParaRPr lang="ru-RU"/>
        </a:p>
      </dgm:t>
    </dgm:pt>
    <dgm:pt modelId="{9475875A-1955-4F48-B90B-1DB4FAF2AF60}" type="parTrans" cxnId="{AD4D55D1-6D9A-42FA-BBC8-4D652FE87083}">
      <dgm:prSet/>
      <dgm:spPr/>
      <dgm:t>
        <a:bodyPr/>
        <a:lstStyle/>
        <a:p>
          <a:endParaRPr lang="ru-RU"/>
        </a:p>
      </dgm:t>
    </dgm:pt>
    <dgm:pt modelId="{2E80427C-E339-4F39-AEA1-9936C0DEE39C}" type="sibTrans" cxnId="{AD4D55D1-6D9A-42FA-BBC8-4D652FE87083}">
      <dgm:prSet/>
      <dgm:spPr/>
      <dgm:t>
        <a:bodyPr/>
        <a:lstStyle/>
        <a:p>
          <a:endParaRPr lang="ru-RU"/>
        </a:p>
      </dgm:t>
    </dgm:pt>
    <dgm:pt modelId="{51A66806-E26E-4D9F-9727-27A7305A976C}" type="pres">
      <dgm:prSet presAssocID="{6B64E3FE-A2CB-4A82-9A4E-044260541F7E}" presName="compositeShape" presStyleCnt="0">
        <dgm:presLayoutVars>
          <dgm:chMax val="7"/>
          <dgm:dir/>
          <dgm:resizeHandles val="exact"/>
        </dgm:presLayoutVars>
      </dgm:prSet>
      <dgm:spPr/>
    </dgm:pt>
    <dgm:pt modelId="{0A1F3802-39E4-48F5-BA33-02C8EDD7D97E}" type="pres">
      <dgm:prSet presAssocID="{DACFE1D9-D93F-4818-A9E7-45EEFA9F3D79}" presName="circ1" presStyleLbl="vennNode1" presStyleIdx="0" presStyleCnt="7"/>
      <dgm:spPr/>
    </dgm:pt>
    <dgm:pt modelId="{DC0AA77F-1A81-44F8-B1B0-3A7FC9CF1A56}" type="pres">
      <dgm:prSet presAssocID="{DACFE1D9-D93F-4818-A9E7-45EEFA9F3D7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4A58A26-1702-4165-BBD8-BA0AE6999138}" type="pres">
      <dgm:prSet presAssocID="{51E606AF-AA29-4841-9DFF-DFA84D150346}" presName="circ2" presStyleLbl="vennNode1" presStyleIdx="1" presStyleCnt="7"/>
      <dgm:spPr/>
    </dgm:pt>
    <dgm:pt modelId="{D304FDA3-F40F-421B-A7CD-E42B474E0391}" type="pres">
      <dgm:prSet presAssocID="{51E606AF-AA29-4841-9DFF-DFA84D15034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4EB33DB-D922-4C9E-AD78-72FAD9F117D6}" type="pres">
      <dgm:prSet presAssocID="{E1D148A9-2EA5-4460-969E-2874A483B022}" presName="circ3" presStyleLbl="vennNode1" presStyleIdx="2" presStyleCnt="7"/>
      <dgm:spPr/>
    </dgm:pt>
    <dgm:pt modelId="{5CC62B90-A9EF-496F-8628-312D776482FB}" type="pres">
      <dgm:prSet presAssocID="{E1D148A9-2EA5-4460-969E-2874A483B02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9C5067C-5E73-4445-B54E-7FFE023B144E}" type="pres">
      <dgm:prSet presAssocID="{5CF2E871-7D34-42B9-ADAD-C5E6AC01A7AB}" presName="circ4" presStyleLbl="vennNode1" presStyleIdx="3" presStyleCnt="7"/>
      <dgm:spPr/>
    </dgm:pt>
    <dgm:pt modelId="{9EA05DCF-0464-4E23-A5FC-A3DF5F2D0368}" type="pres">
      <dgm:prSet presAssocID="{5CF2E871-7D34-42B9-ADAD-C5E6AC01A7AB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025348C-6111-4E24-BFA7-AD0C71241579}" type="pres">
      <dgm:prSet presAssocID="{C85F5124-BD29-435A-AF77-134B68DBEB0C}" presName="circ5" presStyleLbl="vennNode1" presStyleIdx="4" presStyleCnt="7"/>
      <dgm:spPr/>
    </dgm:pt>
    <dgm:pt modelId="{FD52E5B9-B400-45A8-8C29-A4B28153BA59}" type="pres">
      <dgm:prSet presAssocID="{C85F5124-BD29-435A-AF77-134B68DBEB0C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4F8323D-4B92-4BB9-AA4B-FA33980C9332}" type="pres">
      <dgm:prSet presAssocID="{5C3AC90E-57F2-4767-BD6D-BD54DDB35D9A}" presName="circ6" presStyleLbl="vennNode1" presStyleIdx="5" presStyleCnt="7"/>
      <dgm:spPr/>
    </dgm:pt>
    <dgm:pt modelId="{7388A6B0-EBDD-4E60-AC4A-3518D912AA32}" type="pres">
      <dgm:prSet presAssocID="{5C3AC90E-57F2-4767-BD6D-BD54DDB35D9A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224510D-201B-4128-B57A-DCA1F3F48488}" type="pres">
      <dgm:prSet presAssocID="{293D5EA4-15CD-49DC-87BC-DFBD190CA088}" presName="circ7" presStyleLbl="vennNode1" presStyleIdx="6" presStyleCnt="7"/>
      <dgm:spPr/>
    </dgm:pt>
    <dgm:pt modelId="{85065A75-1B48-456F-BE19-C7BC77C9D7BE}" type="pres">
      <dgm:prSet presAssocID="{293D5EA4-15CD-49DC-87BC-DFBD190CA088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37C348F-48BE-4750-AAFB-C971C43063B2}" type="presOf" srcId="{DACFE1D9-D93F-4818-A9E7-45EEFA9F3D79}" destId="{DC0AA77F-1A81-44F8-B1B0-3A7FC9CF1A56}" srcOrd="0" destOrd="0" presId="urn:microsoft.com/office/officeart/2005/8/layout/venn1"/>
    <dgm:cxn modelId="{931E3D13-AC0B-40D2-B65E-8C643D17A150}" srcId="{6B64E3FE-A2CB-4A82-9A4E-044260541F7E}" destId="{5CF2E871-7D34-42B9-ADAD-C5E6AC01A7AB}" srcOrd="3" destOrd="0" parTransId="{382060F5-F624-471C-A7ED-7E61A7403AAE}" sibTransId="{054D6309-8070-480A-A472-A94210AE96CB}"/>
    <dgm:cxn modelId="{0D74F4AD-8B28-4F7B-A8A0-403666CC61D5}" srcId="{6B64E3FE-A2CB-4A82-9A4E-044260541F7E}" destId="{C85F5124-BD29-435A-AF77-134B68DBEB0C}" srcOrd="4" destOrd="0" parTransId="{3A08A8F3-6227-4B14-B510-0C5EA5652883}" sibTransId="{1624BE7D-B50A-4D0B-AEFD-306474C3DBD7}"/>
    <dgm:cxn modelId="{075F71A7-3516-4264-BDC8-47BA5D302759}" type="presOf" srcId="{51E606AF-AA29-4841-9DFF-DFA84D150346}" destId="{D304FDA3-F40F-421B-A7CD-E42B474E0391}" srcOrd="0" destOrd="0" presId="urn:microsoft.com/office/officeart/2005/8/layout/venn1"/>
    <dgm:cxn modelId="{8EB1CB9E-4B0B-40B6-A6FE-55169561A339}" srcId="{6B64E3FE-A2CB-4A82-9A4E-044260541F7E}" destId="{5C3AC90E-57F2-4767-BD6D-BD54DDB35D9A}" srcOrd="5" destOrd="0" parTransId="{0505634B-FD59-4747-898B-BF6C2FDB8284}" sibTransId="{12EAC479-949D-475C-8BBB-387A6D3BC1F3}"/>
    <dgm:cxn modelId="{C6C368D2-62C3-4FC3-851A-199CB9C9894E}" type="presOf" srcId="{6B64E3FE-A2CB-4A82-9A4E-044260541F7E}" destId="{51A66806-E26E-4D9F-9727-27A7305A976C}" srcOrd="0" destOrd="0" presId="urn:microsoft.com/office/officeart/2005/8/layout/venn1"/>
    <dgm:cxn modelId="{ECDDDE03-5E68-4004-B025-B05C157E3510}" type="presOf" srcId="{5C3AC90E-57F2-4767-BD6D-BD54DDB35D9A}" destId="{7388A6B0-EBDD-4E60-AC4A-3518D912AA32}" srcOrd="0" destOrd="0" presId="urn:microsoft.com/office/officeart/2005/8/layout/venn1"/>
    <dgm:cxn modelId="{B25ADB11-E410-433A-951B-D31B7729C81D}" srcId="{6B64E3FE-A2CB-4A82-9A4E-044260541F7E}" destId="{51E606AF-AA29-4841-9DFF-DFA84D150346}" srcOrd="1" destOrd="0" parTransId="{8CE162F2-40B2-4119-8C8C-E3D56BA0737F}" sibTransId="{8082D112-3B03-45AD-9BB4-FAD369D9B693}"/>
    <dgm:cxn modelId="{E52FA697-8BE6-4DD6-911B-09F0EE3A5558}" type="presOf" srcId="{293D5EA4-15CD-49DC-87BC-DFBD190CA088}" destId="{85065A75-1B48-456F-BE19-C7BC77C9D7BE}" srcOrd="0" destOrd="0" presId="urn:microsoft.com/office/officeart/2005/8/layout/venn1"/>
    <dgm:cxn modelId="{B86CEC76-1F31-464C-918F-8693F61FCE29}" srcId="{6B64E3FE-A2CB-4A82-9A4E-044260541F7E}" destId="{E1D148A9-2EA5-4460-969E-2874A483B022}" srcOrd="2" destOrd="0" parTransId="{2A0DE8DC-0197-4D29-832A-452E27859296}" sibTransId="{1DE13EF7-C6E3-4CD9-90BE-2A11C7A9F47E}"/>
    <dgm:cxn modelId="{FF258904-1CEE-4F22-9223-88A01EA563E6}" type="presOf" srcId="{5CF2E871-7D34-42B9-ADAD-C5E6AC01A7AB}" destId="{9EA05DCF-0464-4E23-A5FC-A3DF5F2D0368}" srcOrd="0" destOrd="0" presId="urn:microsoft.com/office/officeart/2005/8/layout/venn1"/>
    <dgm:cxn modelId="{DDB52AD7-B15B-4C8F-9912-2140E805537B}" srcId="{6B64E3FE-A2CB-4A82-9A4E-044260541F7E}" destId="{DACFE1D9-D93F-4818-A9E7-45EEFA9F3D79}" srcOrd="0" destOrd="0" parTransId="{DA424F4E-616D-47CC-B787-BC00FABB1F9D}" sibTransId="{3BE7CAED-3C6D-4F90-8C02-1437345A590D}"/>
    <dgm:cxn modelId="{AD4D55D1-6D9A-42FA-BBC8-4D652FE87083}" srcId="{6B64E3FE-A2CB-4A82-9A4E-044260541F7E}" destId="{293D5EA4-15CD-49DC-87BC-DFBD190CA088}" srcOrd="6" destOrd="0" parTransId="{9475875A-1955-4F48-B90B-1DB4FAF2AF60}" sibTransId="{2E80427C-E339-4F39-AEA1-9936C0DEE39C}"/>
    <dgm:cxn modelId="{4618676B-E94F-4156-920D-10718D264049}" type="presOf" srcId="{E1D148A9-2EA5-4460-969E-2874A483B022}" destId="{5CC62B90-A9EF-496F-8628-312D776482FB}" srcOrd="0" destOrd="0" presId="urn:microsoft.com/office/officeart/2005/8/layout/venn1"/>
    <dgm:cxn modelId="{9496D740-8E72-46E9-AA26-5FCECE36A625}" type="presOf" srcId="{C85F5124-BD29-435A-AF77-134B68DBEB0C}" destId="{FD52E5B9-B400-45A8-8C29-A4B28153BA59}" srcOrd="0" destOrd="0" presId="urn:microsoft.com/office/officeart/2005/8/layout/venn1"/>
    <dgm:cxn modelId="{44EB809A-81D6-468D-B335-9AB238A5D02E}" type="presParOf" srcId="{51A66806-E26E-4D9F-9727-27A7305A976C}" destId="{0A1F3802-39E4-48F5-BA33-02C8EDD7D97E}" srcOrd="0" destOrd="0" presId="urn:microsoft.com/office/officeart/2005/8/layout/venn1"/>
    <dgm:cxn modelId="{6228F29C-2B73-4908-9EE3-0BB8B1BD3305}" type="presParOf" srcId="{51A66806-E26E-4D9F-9727-27A7305A976C}" destId="{DC0AA77F-1A81-44F8-B1B0-3A7FC9CF1A56}" srcOrd="1" destOrd="0" presId="urn:microsoft.com/office/officeart/2005/8/layout/venn1"/>
    <dgm:cxn modelId="{25F3DC16-ED23-4D81-8BCE-69B1586EEBC5}" type="presParOf" srcId="{51A66806-E26E-4D9F-9727-27A7305A976C}" destId="{14A58A26-1702-4165-BBD8-BA0AE6999138}" srcOrd="2" destOrd="0" presId="urn:microsoft.com/office/officeart/2005/8/layout/venn1"/>
    <dgm:cxn modelId="{E119C898-E8CF-40C2-90FE-E5E42F682F48}" type="presParOf" srcId="{51A66806-E26E-4D9F-9727-27A7305A976C}" destId="{D304FDA3-F40F-421B-A7CD-E42B474E0391}" srcOrd="3" destOrd="0" presId="urn:microsoft.com/office/officeart/2005/8/layout/venn1"/>
    <dgm:cxn modelId="{487B33B8-6B4C-4337-A13E-DE3A0880A89E}" type="presParOf" srcId="{51A66806-E26E-4D9F-9727-27A7305A976C}" destId="{E4EB33DB-D922-4C9E-AD78-72FAD9F117D6}" srcOrd="4" destOrd="0" presId="urn:microsoft.com/office/officeart/2005/8/layout/venn1"/>
    <dgm:cxn modelId="{3E219905-9EE7-4405-9DEC-EDF7B39732F3}" type="presParOf" srcId="{51A66806-E26E-4D9F-9727-27A7305A976C}" destId="{5CC62B90-A9EF-496F-8628-312D776482FB}" srcOrd="5" destOrd="0" presId="urn:microsoft.com/office/officeart/2005/8/layout/venn1"/>
    <dgm:cxn modelId="{98950FEF-1E40-4236-A836-EA5D2551BA33}" type="presParOf" srcId="{51A66806-E26E-4D9F-9727-27A7305A976C}" destId="{99C5067C-5E73-4445-B54E-7FFE023B144E}" srcOrd="6" destOrd="0" presId="urn:microsoft.com/office/officeart/2005/8/layout/venn1"/>
    <dgm:cxn modelId="{C768AA51-2E27-4419-BB90-1D3F51B092F2}" type="presParOf" srcId="{51A66806-E26E-4D9F-9727-27A7305A976C}" destId="{9EA05DCF-0464-4E23-A5FC-A3DF5F2D0368}" srcOrd="7" destOrd="0" presId="urn:microsoft.com/office/officeart/2005/8/layout/venn1"/>
    <dgm:cxn modelId="{7FD5432E-07D2-4233-A281-E888C9ABEC42}" type="presParOf" srcId="{51A66806-E26E-4D9F-9727-27A7305A976C}" destId="{6025348C-6111-4E24-BFA7-AD0C71241579}" srcOrd="8" destOrd="0" presId="urn:microsoft.com/office/officeart/2005/8/layout/venn1"/>
    <dgm:cxn modelId="{76101963-CC04-424E-A80D-AE2A1B6DB286}" type="presParOf" srcId="{51A66806-E26E-4D9F-9727-27A7305A976C}" destId="{FD52E5B9-B400-45A8-8C29-A4B28153BA59}" srcOrd="9" destOrd="0" presId="urn:microsoft.com/office/officeart/2005/8/layout/venn1"/>
    <dgm:cxn modelId="{0C59BBF6-481F-4FB8-9EB2-F89A97AC9AB7}" type="presParOf" srcId="{51A66806-E26E-4D9F-9727-27A7305A976C}" destId="{84F8323D-4B92-4BB9-AA4B-FA33980C9332}" srcOrd="10" destOrd="0" presId="urn:microsoft.com/office/officeart/2005/8/layout/venn1"/>
    <dgm:cxn modelId="{2EB4C7B0-EBAE-4161-89A7-D32C960F58D4}" type="presParOf" srcId="{51A66806-E26E-4D9F-9727-27A7305A976C}" destId="{7388A6B0-EBDD-4E60-AC4A-3518D912AA32}" srcOrd="11" destOrd="0" presId="urn:microsoft.com/office/officeart/2005/8/layout/venn1"/>
    <dgm:cxn modelId="{B1192456-0471-4A47-92B8-0B39C315D352}" type="presParOf" srcId="{51A66806-E26E-4D9F-9727-27A7305A976C}" destId="{D224510D-201B-4128-B57A-DCA1F3F48488}" srcOrd="12" destOrd="0" presId="urn:microsoft.com/office/officeart/2005/8/layout/venn1"/>
    <dgm:cxn modelId="{B565C184-C7ED-499B-A396-5DFC04E5FD06}" type="presParOf" srcId="{51A66806-E26E-4D9F-9727-27A7305A976C}" destId="{85065A75-1B48-456F-BE19-C7BC77C9D7BE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122F48-20B0-41CE-9CEA-747F2E8A910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6C8A76B-7439-4104-B888-48B0AB426A0E}">
      <dgm:prSet/>
      <dgm:spPr/>
      <dgm:t>
        <a:bodyPr/>
        <a:lstStyle/>
        <a:p>
          <a:pPr rtl="0"/>
          <a:r>
            <a:rPr lang="uk-UA" b="1" smtClean="0"/>
            <a:t>Соціальний рівень</a:t>
          </a:r>
          <a:r>
            <a:rPr lang="uk-UA" smtClean="0"/>
            <a:t> – кожна людина є членом певних соціальних груп – етнічних, регіональних, класових та інших. Належність людини до цих груп зумовлює її розділяти визначені цінності та норми, що у результаті визначає поведінку особи, у тому числі політичну. </a:t>
          </a:r>
          <a:endParaRPr lang="ru-RU"/>
        </a:p>
      </dgm:t>
    </dgm:pt>
    <dgm:pt modelId="{86BE7AC0-303E-4A59-86B2-9740220F99A7}" type="parTrans" cxnId="{65FE83A1-9805-4AAA-A4A1-E373795FFF22}">
      <dgm:prSet/>
      <dgm:spPr/>
      <dgm:t>
        <a:bodyPr/>
        <a:lstStyle/>
        <a:p>
          <a:endParaRPr lang="ru-RU"/>
        </a:p>
      </dgm:t>
    </dgm:pt>
    <dgm:pt modelId="{905175DF-E675-4933-A973-797406113C36}" type="sibTrans" cxnId="{65FE83A1-9805-4AAA-A4A1-E373795FFF22}">
      <dgm:prSet/>
      <dgm:spPr/>
      <dgm:t>
        <a:bodyPr/>
        <a:lstStyle/>
        <a:p>
          <a:endParaRPr lang="ru-RU"/>
        </a:p>
      </dgm:t>
    </dgm:pt>
    <dgm:pt modelId="{4202410C-40D9-4268-9A71-69BD51ACE6E0}">
      <dgm:prSet/>
      <dgm:spPr/>
      <dgm:t>
        <a:bodyPr/>
        <a:lstStyle/>
        <a:p>
          <a:pPr rtl="0"/>
          <a:r>
            <a:rPr lang="uk-UA" b="1" smtClean="0"/>
            <a:t>Інституціональний</a:t>
          </a:r>
          <a:r>
            <a:rPr lang="uk-UA" smtClean="0"/>
            <a:t> – пов’язаний з участю людини у діяльності політичних інститутів. Людина, прагнучи задовольнити свої інтереси, вступає у політичні партії, громадські об’єднання та суспільно-політичні рухи. Особистість реалізує свою волю і як громадянин держави – основного інституту політичної системи, беручи участь у виборах, референдумах, мітингах.</a:t>
          </a:r>
          <a:endParaRPr lang="ru-RU"/>
        </a:p>
      </dgm:t>
    </dgm:pt>
    <dgm:pt modelId="{B711C8BA-D836-4222-90F8-3D612A3D8EED}" type="parTrans" cxnId="{624640BD-2F5E-4421-90B5-7412DCEB64E7}">
      <dgm:prSet/>
      <dgm:spPr/>
      <dgm:t>
        <a:bodyPr/>
        <a:lstStyle/>
        <a:p>
          <a:endParaRPr lang="ru-RU"/>
        </a:p>
      </dgm:t>
    </dgm:pt>
    <dgm:pt modelId="{7B365D53-4D50-4E88-BBFA-037E43132FA7}" type="sibTrans" cxnId="{624640BD-2F5E-4421-90B5-7412DCEB64E7}">
      <dgm:prSet/>
      <dgm:spPr/>
      <dgm:t>
        <a:bodyPr/>
        <a:lstStyle/>
        <a:p>
          <a:endParaRPr lang="ru-RU"/>
        </a:p>
      </dgm:t>
    </dgm:pt>
    <dgm:pt modelId="{629C9535-5952-4404-87F3-2BD9CEDC7BAC}">
      <dgm:prSet/>
      <dgm:spPr/>
      <dgm:t>
        <a:bodyPr/>
        <a:lstStyle/>
        <a:p>
          <a:pPr rtl="0"/>
          <a:r>
            <a:rPr lang="uk-UA" b="1" smtClean="0"/>
            <a:t>Персоніфікований</a:t>
          </a:r>
          <a:r>
            <a:rPr lang="uk-UA" smtClean="0"/>
            <a:t> – у будь-якій політичній ролі – політичного лідера чи пересічного громадянина – людина проявляє себе як особистість з власними специфічними інтересами, діє як безпосередній суб’єкт політичної практики, здатний змінити політичну дійсність.</a:t>
          </a:r>
          <a:endParaRPr lang="ru-RU"/>
        </a:p>
      </dgm:t>
    </dgm:pt>
    <dgm:pt modelId="{9F03D149-60EE-43FD-9320-BF3D862188C5}" type="parTrans" cxnId="{87C7B176-7883-4C14-AEAE-341B0C5F9418}">
      <dgm:prSet/>
      <dgm:spPr/>
      <dgm:t>
        <a:bodyPr/>
        <a:lstStyle/>
        <a:p>
          <a:endParaRPr lang="ru-RU"/>
        </a:p>
      </dgm:t>
    </dgm:pt>
    <dgm:pt modelId="{C3A62321-4985-4018-8A56-18A7715328C3}" type="sibTrans" cxnId="{87C7B176-7883-4C14-AEAE-341B0C5F9418}">
      <dgm:prSet/>
      <dgm:spPr/>
      <dgm:t>
        <a:bodyPr/>
        <a:lstStyle/>
        <a:p>
          <a:endParaRPr lang="ru-RU"/>
        </a:p>
      </dgm:t>
    </dgm:pt>
    <dgm:pt modelId="{0C47E41F-3B18-446D-958C-9612CE177BF6}" type="pres">
      <dgm:prSet presAssocID="{34122F48-20B0-41CE-9CEA-747F2E8A9107}" presName="linear" presStyleCnt="0">
        <dgm:presLayoutVars>
          <dgm:animLvl val="lvl"/>
          <dgm:resizeHandles val="exact"/>
        </dgm:presLayoutVars>
      </dgm:prSet>
      <dgm:spPr/>
    </dgm:pt>
    <dgm:pt modelId="{3B89DE35-6372-48C6-AFA8-2BBDB140AF4D}" type="pres">
      <dgm:prSet presAssocID="{B6C8A76B-7439-4104-B888-48B0AB426A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827BBEE-F0B1-48A0-8FC1-B47F2F918A29}" type="pres">
      <dgm:prSet presAssocID="{905175DF-E675-4933-A973-797406113C36}" presName="spacer" presStyleCnt="0"/>
      <dgm:spPr/>
    </dgm:pt>
    <dgm:pt modelId="{5315B610-9CAC-469A-A551-5AC74152D755}" type="pres">
      <dgm:prSet presAssocID="{4202410C-40D9-4268-9A71-69BD51ACE6E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4B48FE9-4752-408E-AC30-99FD0E6B3E02}" type="pres">
      <dgm:prSet presAssocID="{7B365D53-4D50-4E88-BBFA-037E43132FA7}" presName="spacer" presStyleCnt="0"/>
      <dgm:spPr/>
    </dgm:pt>
    <dgm:pt modelId="{5CF62D9C-0BA5-46FB-8866-717A89E73C15}" type="pres">
      <dgm:prSet presAssocID="{629C9535-5952-4404-87F3-2BD9CEDC7BA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FCBCB29-5264-4266-B89A-89BC7ECB3E27}" type="presOf" srcId="{34122F48-20B0-41CE-9CEA-747F2E8A9107}" destId="{0C47E41F-3B18-446D-958C-9612CE177BF6}" srcOrd="0" destOrd="0" presId="urn:microsoft.com/office/officeart/2005/8/layout/vList2"/>
    <dgm:cxn modelId="{87C7B176-7883-4C14-AEAE-341B0C5F9418}" srcId="{34122F48-20B0-41CE-9CEA-747F2E8A9107}" destId="{629C9535-5952-4404-87F3-2BD9CEDC7BAC}" srcOrd="2" destOrd="0" parTransId="{9F03D149-60EE-43FD-9320-BF3D862188C5}" sibTransId="{C3A62321-4985-4018-8A56-18A7715328C3}"/>
    <dgm:cxn modelId="{624640BD-2F5E-4421-90B5-7412DCEB64E7}" srcId="{34122F48-20B0-41CE-9CEA-747F2E8A9107}" destId="{4202410C-40D9-4268-9A71-69BD51ACE6E0}" srcOrd="1" destOrd="0" parTransId="{B711C8BA-D836-4222-90F8-3D612A3D8EED}" sibTransId="{7B365D53-4D50-4E88-BBFA-037E43132FA7}"/>
    <dgm:cxn modelId="{37E6006A-49DA-4641-B307-E08D23FCC8B9}" type="presOf" srcId="{B6C8A76B-7439-4104-B888-48B0AB426A0E}" destId="{3B89DE35-6372-48C6-AFA8-2BBDB140AF4D}" srcOrd="0" destOrd="0" presId="urn:microsoft.com/office/officeart/2005/8/layout/vList2"/>
    <dgm:cxn modelId="{9B1EC4CB-5A2A-4AC8-A202-D1C6271FEA4A}" type="presOf" srcId="{4202410C-40D9-4268-9A71-69BD51ACE6E0}" destId="{5315B610-9CAC-469A-A551-5AC74152D755}" srcOrd="0" destOrd="0" presId="urn:microsoft.com/office/officeart/2005/8/layout/vList2"/>
    <dgm:cxn modelId="{65FE83A1-9805-4AAA-A4A1-E373795FFF22}" srcId="{34122F48-20B0-41CE-9CEA-747F2E8A9107}" destId="{B6C8A76B-7439-4104-B888-48B0AB426A0E}" srcOrd="0" destOrd="0" parTransId="{86BE7AC0-303E-4A59-86B2-9740220F99A7}" sibTransId="{905175DF-E675-4933-A973-797406113C36}"/>
    <dgm:cxn modelId="{FCF5848F-F2E8-48F8-8106-392CB65998F2}" type="presOf" srcId="{629C9535-5952-4404-87F3-2BD9CEDC7BAC}" destId="{5CF62D9C-0BA5-46FB-8866-717A89E73C15}" srcOrd="0" destOrd="0" presId="urn:microsoft.com/office/officeart/2005/8/layout/vList2"/>
    <dgm:cxn modelId="{82AE0343-2DA9-496D-9D6D-064D763B8535}" type="presParOf" srcId="{0C47E41F-3B18-446D-958C-9612CE177BF6}" destId="{3B89DE35-6372-48C6-AFA8-2BBDB140AF4D}" srcOrd="0" destOrd="0" presId="urn:microsoft.com/office/officeart/2005/8/layout/vList2"/>
    <dgm:cxn modelId="{337B157A-C530-4EE6-8657-08A97BFEE0B7}" type="presParOf" srcId="{0C47E41F-3B18-446D-958C-9612CE177BF6}" destId="{8827BBEE-F0B1-48A0-8FC1-B47F2F918A29}" srcOrd="1" destOrd="0" presId="urn:microsoft.com/office/officeart/2005/8/layout/vList2"/>
    <dgm:cxn modelId="{0A7E29E1-4D09-466C-B0EE-C3874B816569}" type="presParOf" srcId="{0C47E41F-3B18-446D-958C-9612CE177BF6}" destId="{5315B610-9CAC-469A-A551-5AC74152D755}" srcOrd="2" destOrd="0" presId="urn:microsoft.com/office/officeart/2005/8/layout/vList2"/>
    <dgm:cxn modelId="{7B9D04F3-6C8D-4A60-92B0-CD43E43421B0}" type="presParOf" srcId="{0C47E41F-3B18-446D-958C-9612CE177BF6}" destId="{14B48FE9-4752-408E-AC30-99FD0E6B3E02}" srcOrd="3" destOrd="0" presId="urn:microsoft.com/office/officeart/2005/8/layout/vList2"/>
    <dgm:cxn modelId="{819BB9A0-69EB-4AB8-A00D-6C2A835CEA77}" type="presParOf" srcId="{0C47E41F-3B18-446D-958C-9612CE177BF6}" destId="{5CF62D9C-0BA5-46FB-8866-717A89E73C1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868A56-B3A1-44B0-AC52-6BB5F4FF57E7}" type="doc">
      <dgm:prSet loTypeId="urn:microsoft.com/office/officeart/2005/8/layout/target3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84BF9E1-4710-4F5C-AFF2-96A9E984A6E0}">
      <dgm:prSet/>
      <dgm:spPr/>
      <dgm:t>
        <a:bodyPr/>
        <a:lstStyle/>
        <a:p>
          <a:pPr rtl="0"/>
          <a:r>
            <a:rPr lang="uk-UA" b="1" i="1" smtClean="0"/>
            <a:t>політики за випадком</a:t>
          </a:r>
          <a:r>
            <a:rPr lang="uk-UA" smtClean="0"/>
            <a:t> – більшість громадян, які беруть участь у політиці періодично (голосування на виборах, референдумах, участь у мітингах)</a:t>
          </a:r>
          <a:endParaRPr lang="ru-RU"/>
        </a:p>
      </dgm:t>
    </dgm:pt>
    <dgm:pt modelId="{8A442CFB-AAC3-4409-846D-43E2CBB67A0D}" type="parTrans" cxnId="{76065162-3604-45E1-8C72-DDDD390D978E}">
      <dgm:prSet/>
      <dgm:spPr/>
      <dgm:t>
        <a:bodyPr/>
        <a:lstStyle/>
        <a:p>
          <a:endParaRPr lang="ru-RU"/>
        </a:p>
      </dgm:t>
    </dgm:pt>
    <dgm:pt modelId="{4635A6C4-6882-4DD1-92C6-BF00A6548599}" type="sibTrans" cxnId="{76065162-3604-45E1-8C72-DDDD390D978E}">
      <dgm:prSet/>
      <dgm:spPr/>
      <dgm:t>
        <a:bodyPr/>
        <a:lstStyle/>
        <a:p>
          <a:endParaRPr lang="ru-RU"/>
        </a:p>
      </dgm:t>
    </dgm:pt>
    <dgm:pt modelId="{247F5086-EB70-4954-A498-4DDA8FA1DEB7}">
      <dgm:prSet/>
      <dgm:spPr/>
      <dgm:t>
        <a:bodyPr/>
        <a:lstStyle/>
        <a:p>
          <a:pPr rtl="0"/>
          <a:r>
            <a:rPr lang="uk-UA" b="1" i="1" smtClean="0"/>
            <a:t>політики за сумісництвом</a:t>
          </a:r>
          <a:r>
            <a:rPr lang="uk-UA" smtClean="0"/>
            <a:t> – займаються політикою в разі необхідності, тобто найчастіше беруть участь у роботі органів влади, політичних партіях, але політика не є справою їх життя</a:t>
          </a:r>
          <a:endParaRPr lang="ru-RU"/>
        </a:p>
      </dgm:t>
    </dgm:pt>
    <dgm:pt modelId="{C517BCE7-6F71-428D-9F46-66F297655603}" type="parTrans" cxnId="{9883CD1A-13B0-4016-B3DF-0981F9094C84}">
      <dgm:prSet/>
      <dgm:spPr/>
      <dgm:t>
        <a:bodyPr/>
        <a:lstStyle/>
        <a:p>
          <a:endParaRPr lang="ru-RU"/>
        </a:p>
      </dgm:t>
    </dgm:pt>
    <dgm:pt modelId="{06FD0B5C-2A7A-431D-A1C6-022875A167DD}" type="sibTrans" cxnId="{9883CD1A-13B0-4016-B3DF-0981F9094C84}">
      <dgm:prSet/>
      <dgm:spPr/>
      <dgm:t>
        <a:bodyPr/>
        <a:lstStyle/>
        <a:p>
          <a:endParaRPr lang="ru-RU"/>
        </a:p>
      </dgm:t>
    </dgm:pt>
    <dgm:pt modelId="{936F724D-0EB5-4A5E-A6F0-F9E3E058FDC3}">
      <dgm:prSet/>
      <dgm:spPr/>
      <dgm:t>
        <a:bodyPr/>
        <a:lstStyle/>
        <a:p>
          <a:pPr rtl="0"/>
          <a:r>
            <a:rPr lang="uk-UA" b="1" i="1" smtClean="0"/>
            <a:t>політики за професією</a:t>
          </a:r>
          <a:r>
            <a:rPr lang="uk-UA" smtClean="0"/>
            <a:t> займаються виключно політикою, або ж за покликанням, або як єдине джерело існування. Найчастіше це політичні лідери або активні діячі політичних організацій. </a:t>
          </a:r>
          <a:endParaRPr lang="ru-RU"/>
        </a:p>
      </dgm:t>
    </dgm:pt>
    <dgm:pt modelId="{7424F562-7DC4-4611-B275-B37585D08449}" type="parTrans" cxnId="{0C60D8BD-61E6-4718-8652-DE8E531C27BE}">
      <dgm:prSet/>
      <dgm:spPr/>
      <dgm:t>
        <a:bodyPr/>
        <a:lstStyle/>
        <a:p>
          <a:endParaRPr lang="ru-RU"/>
        </a:p>
      </dgm:t>
    </dgm:pt>
    <dgm:pt modelId="{67019868-6C05-4296-BAD7-9C8C14D5839D}" type="sibTrans" cxnId="{0C60D8BD-61E6-4718-8652-DE8E531C27BE}">
      <dgm:prSet/>
      <dgm:spPr/>
      <dgm:t>
        <a:bodyPr/>
        <a:lstStyle/>
        <a:p>
          <a:endParaRPr lang="ru-RU"/>
        </a:p>
      </dgm:t>
    </dgm:pt>
    <dgm:pt modelId="{FB7A2782-9293-47FB-9D7A-BD5F2D05CC7A}" type="pres">
      <dgm:prSet presAssocID="{00868A56-B3A1-44B0-AC52-6BB5F4FF57E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372EE6B-CCBE-420D-893A-6458DE5FF0D4}" type="pres">
      <dgm:prSet presAssocID="{C84BF9E1-4710-4F5C-AFF2-96A9E984A6E0}" presName="circle1" presStyleLbl="node1" presStyleIdx="0" presStyleCnt="3"/>
      <dgm:spPr/>
    </dgm:pt>
    <dgm:pt modelId="{66F14C24-C366-421E-BA58-D446BEB9885E}" type="pres">
      <dgm:prSet presAssocID="{C84BF9E1-4710-4F5C-AFF2-96A9E984A6E0}" presName="space" presStyleCnt="0"/>
      <dgm:spPr/>
    </dgm:pt>
    <dgm:pt modelId="{7BD12ECE-3259-41D5-B8CA-D1A61729892C}" type="pres">
      <dgm:prSet presAssocID="{C84BF9E1-4710-4F5C-AFF2-96A9E984A6E0}" presName="rect1" presStyleLbl="alignAcc1" presStyleIdx="0" presStyleCnt="3" custLinFactNeighborX="5213" custLinFactNeighborY="4823"/>
      <dgm:spPr/>
    </dgm:pt>
    <dgm:pt modelId="{25A45D40-29B0-45C2-A47A-DFE433740EA4}" type="pres">
      <dgm:prSet presAssocID="{247F5086-EB70-4954-A498-4DDA8FA1DEB7}" presName="vertSpace2" presStyleLbl="node1" presStyleIdx="0" presStyleCnt="3"/>
      <dgm:spPr/>
    </dgm:pt>
    <dgm:pt modelId="{D21A5C93-8E48-4B78-BE53-353E802F3D31}" type="pres">
      <dgm:prSet presAssocID="{247F5086-EB70-4954-A498-4DDA8FA1DEB7}" presName="circle2" presStyleLbl="node1" presStyleIdx="1" presStyleCnt="3"/>
      <dgm:spPr/>
    </dgm:pt>
    <dgm:pt modelId="{7043D7A7-6C81-4137-B471-7296CBA48194}" type="pres">
      <dgm:prSet presAssocID="{247F5086-EB70-4954-A498-4DDA8FA1DEB7}" presName="rect2" presStyleLbl="alignAcc1" presStyleIdx="1" presStyleCnt="3"/>
      <dgm:spPr/>
    </dgm:pt>
    <dgm:pt modelId="{3AE7616A-58DB-4E22-B8EF-132587F91AC0}" type="pres">
      <dgm:prSet presAssocID="{936F724D-0EB5-4A5E-A6F0-F9E3E058FDC3}" presName="vertSpace3" presStyleLbl="node1" presStyleIdx="1" presStyleCnt="3"/>
      <dgm:spPr/>
    </dgm:pt>
    <dgm:pt modelId="{1ECF7C18-30CE-40E5-A8DA-13FBDA90AD02}" type="pres">
      <dgm:prSet presAssocID="{936F724D-0EB5-4A5E-A6F0-F9E3E058FDC3}" presName="circle3" presStyleLbl="node1" presStyleIdx="2" presStyleCnt="3"/>
      <dgm:spPr/>
    </dgm:pt>
    <dgm:pt modelId="{AE0E32E3-9D9B-4D6D-B8B2-5F9172D63385}" type="pres">
      <dgm:prSet presAssocID="{936F724D-0EB5-4A5E-A6F0-F9E3E058FDC3}" presName="rect3" presStyleLbl="alignAcc1" presStyleIdx="2" presStyleCnt="3"/>
      <dgm:spPr/>
    </dgm:pt>
    <dgm:pt modelId="{3F4E640C-752C-4021-BD9A-96DA4EF65CB2}" type="pres">
      <dgm:prSet presAssocID="{C84BF9E1-4710-4F5C-AFF2-96A9E984A6E0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668373AB-D13A-422E-B592-3E62CEBF7083}" type="pres">
      <dgm:prSet presAssocID="{247F5086-EB70-4954-A498-4DDA8FA1DEB7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7DF6DCB4-C9A6-4D2B-A3EC-7FE112E34187}" type="pres">
      <dgm:prSet presAssocID="{936F724D-0EB5-4A5E-A6F0-F9E3E058FDC3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9883CD1A-13B0-4016-B3DF-0981F9094C84}" srcId="{00868A56-B3A1-44B0-AC52-6BB5F4FF57E7}" destId="{247F5086-EB70-4954-A498-4DDA8FA1DEB7}" srcOrd="1" destOrd="0" parTransId="{C517BCE7-6F71-428D-9F46-66F297655603}" sibTransId="{06FD0B5C-2A7A-431D-A1C6-022875A167DD}"/>
    <dgm:cxn modelId="{0C60D8BD-61E6-4718-8652-DE8E531C27BE}" srcId="{00868A56-B3A1-44B0-AC52-6BB5F4FF57E7}" destId="{936F724D-0EB5-4A5E-A6F0-F9E3E058FDC3}" srcOrd="2" destOrd="0" parTransId="{7424F562-7DC4-4611-B275-B37585D08449}" sibTransId="{67019868-6C05-4296-BAD7-9C8C14D5839D}"/>
    <dgm:cxn modelId="{587500E2-2C1A-496A-B0C1-CB65BD0364CC}" type="presOf" srcId="{00868A56-B3A1-44B0-AC52-6BB5F4FF57E7}" destId="{FB7A2782-9293-47FB-9D7A-BD5F2D05CC7A}" srcOrd="0" destOrd="0" presId="urn:microsoft.com/office/officeart/2005/8/layout/target3"/>
    <dgm:cxn modelId="{59590AEA-0BDD-4FBC-B250-31794D698E31}" type="presOf" srcId="{C84BF9E1-4710-4F5C-AFF2-96A9E984A6E0}" destId="{3F4E640C-752C-4021-BD9A-96DA4EF65CB2}" srcOrd="1" destOrd="0" presId="urn:microsoft.com/office/officeart/2005/8/layout/target3"/>
    <dgm:cxn modelId="{309FCE54-1D39-4EE9-928D-940066AC2BE2}" type="presOf" srcId="{247F5086-EB70-4954-A498-4DDA8FA1DEB7}" destId="{7043D7A7-6C81-4137-B471-7296CBA48194}" srcOrd="0" destOrd="0" presId="urn:microsoft.com/office/officeart/2005/8/layout/target3"/>
    <dgm:cxn modelId="{40DF2CC5-770F-4C08-B9E9-A59C7DFD9F35}" type="presOf" srcId="{936F724D-0EB5-4A5E-A6F0-F9E3E058FDC3}" destId="{7DF6DCB4-C9A6-4D2B-A3EC-7FE112E34187}" srcOrd="1" destOrd="0" presId="urn:microsoft.com/office/officeart/2005/8/layout/target3"/>
    <dgm:cxn modelId="{3656CBB8-0252-4DC2-9201-80093DB59013}" type="presOf" srcId="{936F724D-0EB5-4A5E-A6F0-F9E3E058FDC3}" destId="{AE0E32E3-9D9B-4D6D-B8B2-5F9172D63385}" srcOrd="0" destOrd="0" presId="urn:microsoft.com/office/officeart/2005/8/layout/target3"/>
    <dgm:cxn modelId="{466AC38C-032E-415B-859C-13B7632D0310}" type="presOf" srcId="{247F5086-EB70-4954-A498-4DDA8FA1DEB7}" destId="{668373AB-D13A-422E-B592-3E62CEBF7083}" srcOrd="1" destOrd="0" presId="urn:microsoft.com/office/officeart/2005/8/layout/target3"/>
    <dgm:cxn modelId="{EBD7CD18-2AB7-458F-9127-6ACCC237E567}" type="presOf" srcId="{C84BF9E1-4710-4F5C-AFF2-96A9E984A6E0}" destId="{7BD12ECE-3259-41D5-B8CA-D1A61729892C}" srcOrd="0" destOrd="0" presId="urn:microsoft.com/office/officeart/2005/8/layout/target3"/>
    <dgm:cxn modelId="{76065162-3604-45E1-8C72-DDDD390D978E}" srcId="{00868A56-B3A1-44B0-AC52-6BB5F4FF57E7}" destId="{C84BF9E1-4710-4F5C-AFF2-96A9E984A6E0}" srcOrd="0" destOrd="0" parTransId="{8A442CFB-AAC3-4409-846D-43E2CBB67A0D}" sibTransId="{4635A6C4-6882-4DD1-92C6-BF00A6548599}"/>
    <dgm:cxn modelId="{72FE8908-6C65-4135-A624-50EAF1A930B5}" type="presParOf" srcId="{FB7A2782-9293-47FB-9D7A-BD5F2D05CC7A}" destId="{B372EE6B-CCBE-420D-893A-6458DE5FF0D4}" srcOrd="0" destOrd="0" presId="urn:microsoft.com/office/officeart/2005/8/layout/target3"/>
    <dgm:cxn modelId="{5CC963F0-E55A-453A-A057-E691672C8828}" type="presParOf" srcId="{FB7A2782-9293-47FB-9D7A-BD5F2D05CC7A}" destId="{66F14C24-C366-421E-BA58-D446BEB9885E}" srcOrd="1" destOrd="0" presId="urn:microsoft.com/office/officeart/2005/8/layout/target3"/>
    <dgm:cxn modelId="{EE3EB8B8-2A87-4914-904D-0B5F3932D538}" type="presParOf" srcId="{FB7A2782-9293-47FB-9D7A-BD5F2D05CC7A}" destId="{7BD12ECE-3259-41D5-B8CA-D1A61729892C}" srcOrd="2" destOrd="0" presId="urn:microsoft.com/office/officeart/2005/8/layout/target3"/>
    <dgm:cxn modelId="{1B6582C9-3485-40B6-ABE8-5B853D830932}" type="presParOf" srcId="{FB7A2782-9293-47FB-9D7A-BD5F2D05CC7A}" destId="{25A45D40-29B0-45C2-A47A-DFE433740EA4}" srcOrd="3" destOrd="0" presId="urn:microsoft.com/office/officeart/2005/8/layout/target3"/>
    <dgm:cxn modelId="{D78A0E70-D232-4A8A-AC2E-F828ED677E0C}" type="presParOf" srcId="{FB7A2782-9293-47FB-9D7A-BD5F2D05CC7A}" destId="{D21A5C93-8E48-4B78-BE53-353E802F3D31}" srcOrd="4" destOrd="0" presId="urn:microsoft.com/office/officeart/2005/8/layout/target3"/>
    <dgm:cxn modelId="{3001980B-AF90-4740-B971-20528F462C65}" type="presParOf" srcId="{FB7A2782-9293-47FB-9D7A-BD5F2D05CC7A}" destId="{7043D7A7-6C81-4137-B471-7296CBA48194}" srcOrd="5" destOrd="0" presId="urn:microsoft.com/office/officeart/2005/8/layout/target3"/>
    <dgm:cxn modelId="{2E998EBE-22B1-495E-A77D-8F8CAB611890}" type="presParOf" srcId="{FB7A2782-9293-47FB-9D7A-BD5F2D05CC7A}" destId="{3AE7616A-58DB-4E22-B8EF-132587F91AC0}" srcOrd="6" destOrd="0" presId="urn:microsoft.com/office/officeart/2005/8/layout/target3"/>
    <dgm:cxn modelId="{1284F4DF-50D8-40F8-8444-54A729F9881E}" type="presParOf" srcId="{FB7A2782-9293-47FB-9D7A-BD5F2D05CC7A}" destId="{1ECF7C18-30CE-40E5-A8DA-13FBDA90AD02}" srcOrd="7" destOrd="0" presId="urn:microsoft.com/office/officeart/2005/8/layout/target3"/>
    <dgm:cxn modelId="{D77B1E4B-0F57-4E6E-9403-B3B574E3D10C}" type="presParOf" srcId="{FB7A2782-9293-47FB-9D7A-BD5F2D05CC7A}" destId="{AE0E32E3-9D9B-4D6D-B8B2-5F9172D63385}" srcOrd="8" destOrd="0" presId="urn:microsoft.com/office/officeart/2005/8/layout/target3"/>
    <dgm:cxn modelId="{805C698E-EBA0-4F11-A444-28E4893A2039}" type="presParOf" srcId="{FB7A2782-9293-47FB-9D7A-BD5F2D05CC7A}" destId="{3F4E640C-752C-4021-BD9A-96DA4EF65CB2}" srcOrd="9" destOrd="0" presId="urn:microsoft.com/office/officeart/2005/8/layout/target3"/>
    <dgm:cxn modelId="{3C5BCD0D-0412-4B15-89DA-6EF4F7F646D7}" type="presParOf" srcId="{FB7A2782-9293-47FB-9D7A-BD5F2D05CC7A}" destId="{668373AB-D13A-422E-B592-3E62CEBF7083}" srcOrd="10" destOrd="0" presId="urn:microsoft.com/office/officeart/2005/8/layout/target3"/>
    <dgm:cxn modelId="{B884E824-1A5A-4F8F-BA42-99CC4C509DEC}" type="presParOf" srcId="{FB7A2782-9293-47FB-9D7A-BD5F2D05CC7A}" destId="{7DF6DCB4-C9A6-4D2B-A3EC-7FE112E34187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1F3802-39E4-48F5-BA33-02C8EDD7D97E}">
      <dsp:nvSpPr>
        <dsp:cNvPr id="0" name=""/>
        <dsp:cNvSpPr/>
      </dsp:nvSpPr>
      <dsp:spPr>
        <a:xfrm>
          <a:off x="2816414" y="893385"/>
          <a:ext cx="1144487" cy="11446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C0AA77F-1A81-44F8-B1B0-3A7FC9CF1A56}">
      <dsp:nvSpPr>
        <dsp:cNvPr id="0" name=""/>
        <dsp:cNvSpPr/>
      </dsp:nvSpPr>
      <dsp:spPr>
        <a:xfrm>
          <a:off x="2732962" y="0"/>
          <a:ext cx="1311392" cy="70179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«індивід»</a:t>
          </a:r>
          <a:endParaRPr lang="ru-RU" sz="1400" kern="1200"/>
        </a:p>
      </dsp:txBody>
      <dsp:txXfrm>
        <a:off x="2732962" y="0"/>
        <a:ext cx="1311392" cy="701795"/>
      </dsp:txXfrm>
    </dsp:sp>
    <dsp:sp modelId="{14A58A26-1702-4165-BBD8-BA0AE6999138}">
      <dsp:nvSpPr>
        <dsp:cNvPr id="0" name=""/>
        <dsp:cNvSpPr/>
      </dsp:nvSpPr>
      <dsp:spPr>
        <a:xfrm>
          <a:off x="3152130" y="1054798"/>
          <a:ext cx="1144487" cy="11446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304FDA3-F40F-421B-A7CD-E42B474E0391}">
      <dsp:nvSpPr>
        <dsp:cNvPr id="0" name=""/>
        <dsp:cNvSpPr/>
      </dsp:nvSpPr>
      <dsp:spPr>
        <a:xfrm>
          <a:off x="4437772" y="666705"/>
          <a:ext cx="1239861" cy="77197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«особа»</a:t>
          </a:r>
          <a:endParaRPr lang="ru-RU" sz="1400" kern="1200"/>
        </a:p>
      </dsp:txBody>
      <dsp:txXfrm>
        <a:off x="4437772" y="666705"/>
        <a:ext cx="1239861" cy="771974"/>
      </dsp:txXfrm>
    </dsp:sp>
    <dsp:sp modelId="{E4EB33DB-D922-4C9E-AD78-72FAD9F117D6}">
      <dsp:nvSpPr>
        <dsp:cNvPr id="0" name=""/>
        <dsp:cNvSpPr/>
      </dsp:nvSpPr>
      <dsp:spPr>
        <a:xfrm>
          <a:off x="3234629" y="1417977"/>
          <a:ext cx="1144487" cy="11446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CC62B90-A9EF-496F-8628-312D776482FB}">
      <dsp:nvSpPr>
        <dsp:cNvPr id="0" name=""/>
        <dsp:cNvSpPr/>
      </dsp:nvSpPr>
      <dsp:spPr>
        <a:xfrm>
          <a:off x="4556989" y="1649219"/>
          <a:ext cx="1216018" cy="82460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«особистість»</a:t>
          </a:r>
          <a:endParaRPr lang="ru-RU" sz="1400" kern="1200"/>
        </a:p>
      </dsp:txBody>
      <dsp:txXfrm>
        <a:off x="4556989" y="1649219"/>
        <a:ext cx="1216018" cy="824609"/>
      </dsp:txXfrm>
    </dsp:sp>
    <dsp:sp modelId="{99C5067C-5E73-4445-B54E-7FFE023B144E}">
      <dsp:nvSpPr>
        <dsp:cNvPr id="0" name=""/>
        <dsp:cNvSpPr/>
      </dsp:nvSpPr>
      <dsp:spPr>
        <a:xfrm>
          <a:off x="3002393" y="1709222"/>
          <a:ext cx="1144487" cy="11446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EA05DCF-0464-4E23-A5FC-A3DF5F2D0368}">
      <dsp:nvSpPr>
        <dsp:cNvPr id="0" name=""/>
        <dsp:cNvSpPr/>
      </dsp:nvSpPr>
      <dsp:spPr>
        <a:xfrm>
          <a:off x="4032432" y="2754546"/>
          <a:ext cx="1311392" cy="75443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«суб'єкт політичної діяльності»</a:t>
          </a:r>
          <a:endParaRPr lang="ru-RU" sz="1400" kern="1200"/>
        </a:p>
      </dsp:txBody>
      <dsp:txXfrm>
        <a:off x="4032432" y="2754546"/>
        <a:ext cx="1311392" cy="754430"/>
      </dsp:txXfrm>
    </dsp:sp>
    <dsp:sp modelId="{6025348C-6111-4E24-BFA7-AD0C71241579}">
      <dsp:nvSpPr>
        <dsp:cNvPr id="0" name=""/>
        <dsp:cNvSpPr/>
      </dsp:nvSpPr>
      <dsp:spPr>
        <a:xfrm>
          <a:off x="2630435" y="1709222"/>
          <a:ext cx="1144487" cy="11446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D52E5B9-B400-45A8-8C29-A4B28153BA59}">
      <dsp:nvSpPr>
        <dsp:cNvPr id="0" name=""/>
        <dsp:cNvSpPr/>
      </dsp:nvSpPr>
      <dsp:spPr>
        <a:xfrm>
          <a:off x="1433491" y="2754546"/>
          <a:ext cx="1311392" cy="75443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«політична особистість»</a:t>
          </a:r>
          <a:endParaRPr lang="ru-RU" sz="1400" kern="1200"/>
        </a:p>
      </dsp:txBody>
      <dsp:txXfrm>
        <a:off x="1433491" y="2754546"/>
        <a:ext cx="1311392" cy="754430"/>
      </dsp:txXfrm>
    </dsp:sp>
    <dsp:sp modelId="{84F8323D-4B92-4BB9-AA4B-FA33980C9332}">
      <dsp:nvSpPr>
        <dsp:cNvPr id="0" name=""/>
        <dsp:cNvSpPr/>
      </dsp:nvSpPr>
      <dsp:spPr>
        <a:xfrm>
          <a:off x="2398199" y="1417977"/>
          <a:ext cx="1144487" cy="11446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388A6B0-EBDD-4E60-AC4A-3518D912AA32}">
      <dsp:nvSpPr>
        <dsp:cNvPr id="0" name=""/>
        <dsp:cNvSpPr/>
      </dsp:nvSpPr>
      <dsp:spPr>
        <a:xfrm>
          <a:off x="1004308" y="1649219"/>
          <a:ext cx="1216018" cy="82460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«політичний діяч»</a:t>
          </a:r>
          <a:endParaRPr lang="ru-RU" sz="1400" kern="1200"/>
        </a:p>
      </dsp:txBody>
      <dsp:txXfrm>
        <a:off x="1004308" y="1649219"/>
        <a:ext cx="1216018" cy="824609"/>
      </dsp:txXfrm>
    </dsp:sp>
    <dsp:sp modelId="{D224510D-201B-4128-B57A-DCA1F3F48488}">
      <dsp:nvSpPr>
        <dsp:cNvPr id="0" name=""/>
        <dsp:cNvSpPr/>
      </dsp:nvSpPr>
      <dsp:spPr>
        <a:xfrm>
          <a:off x="2480698" y="1054798"/>
          <a:ext cx="1144487" cy="11446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5065A75-1B48-456F-BE19-C7BC77C9D7BE}">
      <dsp:nvSpPr>
        <dsp:cNvPr id="0" name=""/>
        <dsp:cNvSpPr/>
      </dsp:nvSpPr>
      <dsp:spPr>
        <a:xfrm>
          <a:off x="1099682" y="666705"/>
          <a:ext cx="1239861" cy="77197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«політична людина»</a:t>
          </a:r>
          <a:endParaRPr lang="ru-RU" sz="1400" kern="1200"/>
        </a:p>
      </dsp:txBody>
      <dsp:txXfrm>
        <a:off x="1099682" y="666705"/>
        <a:ext cx="1239861" cy="7719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89DE35-6372-48C6-AFA8-2BBDB140AF4D}">
      <dsp:nvSpPr>
        <dsp:cNvPr id="0" name=""/>
        <dsp:cNvSpPr/>
      </dsp:nvSpPr>
      <dsp:spPr>
        <a:xfrm>
          <a:off x="0" y="217270"/>
          <a:ext cx="8496944" cy="1478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smtClean="0"/>
            <a:t>Соціальний рівень</a:t>
          </a:r>
          <a:r>
            <a:rPr lang="uk-UA" sz="1700" kern="1200" smtClean="0"/>
            <a:t> – кожна людина є членом певних соціальних груп – етнічних, регіональних, класових та інших. Належність людини до цих груп зумовлює її розділяти визначені цінності та норми, що у результаті визначає поведінку особи, у тому числі політичну. </a:t>
          </a:r>
          <a:endParaRPr lang="ru-RU" sz="1700" kern="1200"/>
        </a:p>
      </dsp:txBody>
      <dsp:txXfrm>
        <a:off x="72184" y="289454"/>
        <a:ext cx="8352576" cy="1334329"/>
      </dsp:txXfrm>
    </dsp:sp>
    <dsp:sp modelId="{5315B610-9CAC-469A-A551-5AC74152D755}">
      <dsp:nvSpPr>
        <dsp:cNvPr id="0" name=""/>
        <dsp:cNvSpPr/>
      </dsp:nvSpPr>
      <dsp:spPr>
        <a:xfrm>
          <a:off x="0" y="1744927"/>
          <a:ext cx="8496944" cy="1478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smtClean="0"/>
            <a:t>Інституціональний</a:t>
          </a:r>
          <a:r>
            <a:rPr lang="uk-UA" sz="1700" kern="1200" smtClean="0"/>
            <a:t> – пов’язаний з участю людини у діяльності політичних інститутів. Людина, прагнучи задовольнити свої інтереси, вступає у політичні партії, громадські об’єднання та суспільно-політичні рухи. Особистість реалізує свою волю і як громадянин держави – основного інституту політичної системи, беручи участь у виборах, референдумах, мітингах.</a:t>
          </a:r>
          <a:endParaRPr lang="ru-RU" sz="1700" kern="1200"/>
        </a:p>
      </dsp:txBody>
      <dsp:txXfrm>
        <a:off x="72184" y="1817111"/>
        <a:ext cx="8352576" cy="1334329"/>
      </dsp:txXfrm>
    </dsp:sp>
    <dsp:sp modelId="{5CF62D9C-0BA5-46FB-8866-717A89E73C15}">
      <dsp:nvSpPr>
        <dsp:cNvPr id="0" name=""/>
        <dsp:cNvSpPr/>
      </dsp:nvSpPr>
      <dsp:spPr>
        <a:xfrm>
          <a:off x="0" y="3272584"/>
          <a:ext cx="8496944" cy="1478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smtClean="0"/>
            <a:t>Персоніфікований</a:t>
          </a:r>
          <a:r>
            <a:rPr lang="uk-UA" sz="1700" kern="1200" smtClean="0"/>
            <a:t> – у будь-якій політичній ролі – політичного лідера чи пересічного громадянина – людина проявляє себе як особистість з власними специфічними інтересами, діє як безпосередній суб’єкт політичної практики, здатний змінити політичну дійсність.</a:t>
          </a:r>
          <a:endParaRPr lang="ru-RU" sz="1700" kern="1200"/>
        </a:p>
      </dsp:txBody>
      <dsp:txXfrm>
        <a:off x="72184" y="3344768"/>
        <a:ext cx="8352576" cy="13343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2EE6B-CCBE-420D-893A-6458DE5FF0D4}">
      <dsp:nvSpPr>
        <dsp:cNvPr id="0" name=""/>
        <dsp:cNvSpPr/>
      </dsp:nvSpPr>
      <dsp:spPr>
        <a:xfrm>
          <a:off x="0" y="0"/>
          <a:ext cx="3508976" cy="3508976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12ECE-3259-41D5-B8CA-D1A61729892C}">
      <dsp:nvSpPr>
        <dsp:cNvPr id="0" name=""/>
        <dsp:cNvSpPr/>
      </dsp:nvSpPr>
      <dsp:spPr>
        <a:xfrm>
          <a:off x="1754488" y="0"/>
          <a:ext cx="5022828" cy="350897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smtClean="0"/>
            <a:t>політики за випадком</a:t>
          </a:r>
          <a:r>
            <a:rPr lang="uk-UA" sz="1500" kern="1200" smtClean="0"/>
            <a:t> – більшість громадян, які беруть участь у політиці періодично (голосування на виборах, референдумах, участь у мітингах)</a:t>
          </a:r>
          <a:endParaRPr lang="ru-RU" sz="1500" kern="1200"/>
        </a:p>
      </dsp:txBody>
      <dsp:txXfrm>
        <a:off x="1754488" y="0"/>
        <a:ext cx="5022828" cy="1052695"/>
      </dsp:txXfrm>
    </dsp:sp>
    <dsp:sp modelId="{D21A5C93-8E48-4B78-BE53-353E802F3D31}">
      <dsp:nvSpPr>
        <dsp:cNvPr id="0" name=""/>
        <dsp:cNvSpPr/>
      </dsp:nvSpPr>
      <dsp:spPr>
        <a:xfrm>
          <a:off x="614072" y="1052695"/>
          <a:ext cx="2280832" cy="228083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1226198"/>
            <a:satOff val="-40562"/>
            <a:lumOff val="-5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3D7A7-6C81-4137-B471-7296CBA48194}">
      <dsp:nvSpPr>
        <dsp:cNvPr id="0" name=""/>
        <dsp:cNvSpPr/>
      </dsp:nvSpPr>
      <dsp:spPr>
        <a:xfrm>
          <a:off x="1754488" y="1052695"/>
          <a:ext cx="5022828" cy="2280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1226198"/>
              <a:satOff val="-40562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smtClean="0"/>
            <a:t>політики за сумісництвом</a:t>
          </a:r>
          <a:r>
            <a:rPr lang="uk-UA" sz="1500" kern="1200" smtClean="0"/>
            <a:t> – займаються політикою в разі необхідності, тобто найчастіше беруть участь у роботі органів влади, політичних партіях, але політика не є справою їх життя</a:t>
          </a:r>
          <a:endParaRPr lang="ru-RU" sz="1500" kern="1200"/>
        </a:p>
      </dsp:txBody>
      <dsp:txXfrm>
        <a:off x="1754488" y="1052695"/>
        <a:ext cx="5022828" cy="1052691"/>
      </dsp:txXfrm>
    </dsp:sp>
    <dsp:sp modelId="{1ECF7C18-30CE-40E5-A8DA-13FBDA90AD02}">
      <dsp:nvSpPr>
        <dsp:cNvPr id="0" name=""/>
        <dsp:cNvSpPr/>
      </dsp:nvSpPr>
      <dsp:spPr>
        <a:xfrm>
          <a:off x="1228142" y="2105387"/>
          <a:ext cx="1052692" cy="105269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2452395"/>
            <a:satOff val="-81125"/>
            <a:lumOff val="-11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E32E3-9D9B-4D6D-B8B2-5F9172D63385}">
      <dsp:nvSpPr>
        <dsp:cNvPr id="0" name=""/>
        <dsp:cNvSpPr/>
      </dsp:nvSpPr>
      <dsp:spPr>
        <a:xfrm>
          <a:off x="1754488" y="2105387"/>
          <a:ext cx="5022828" cy="10526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2452395"/>
              <a:satOff val="-81125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smtClean="0"/>
            <a:t>політики за професією</a:t>
          </a:r>
          <a:r>
            <a:rPr lang="uk-UA" sz="1500" kern="1200" smtClean="0"/>
            <a:t> займаються виключно політикою, або ж за покликанням, або як єдине джерело існування. Найчастіше це політичні лідери або активні діячі політичних організацій. </a:t>
          </a:r>
          <a:endParaRPr lang="ru-RU" sz="1500" kern="1200"/>
        </a:p>
      </dsp:txBody>
      <dsp:txXfrm>
        <a:off x="1754488" y="2105387"/>
        <a:ext cx="5022828" cy="1052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Людина як </a:t>
            </a:r>
            <a:r>
              <a:rPr lang="ru-RU" dirty="0" err="1" smtClean="0"/>
              <a:t>суб’єкт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266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Суб’єкт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3" y="2323652"/>
            <a:ext cx="5688747" cy="3508977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– </a:t>
            </a:r>
            <a:r>
              <a:rPr lang="ru-RU" b="1" dirty="0" err="1"/>
              <a:t>носій</a:t>
            </a:r>
            <a:r>
              <a:rPr lang="ru-RU" b="1" dirty="0"/>
              <a:t> предметно-</a:t>
            </a:r>
            <a:r>
              <a:rPr lang="ru-RU" b="1" dirty="0" err="1"/>
              <a:t>практичної</a:t>
            </a:r>
            <a:r>
              <a:rPr lang="ru-RU" b="1" dirty="0"/>
              <a:t> </a:t>
            </a:r>
            <a:r>
              <a:rPr lang="ru-RU" b="1" dirty="0" err="1"/>
              <a:t>політичної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спричиняє</a:t>
            </a:r>
            <a:r>
              <a:rPr lang="ru-RU" b="1" dirty="0"/>
              <a:t> </a:t>
            </a:r>
            <a:r>
              <a:rPr lang="ru-RU" b="1" dirty="0" err="1"/>
              <a:t>певні</a:t>
            </a:r>
            <a:r>
              <a:rPr lang="ru-RU" b="1" dirty="0"/>
              <a:t> </a:t>
            </a:r>
            <a:r>
              <a:rPr lang="ru-RU" b="1" dirty="0" err="1"/>
              <a:t>зміни</a:t>
            </a:r>
            <a:r>
              <a:rPr lang="ru-RU" b="1" dirty="0"/>
              <a:t> в </a:t>
            </a:r>
            <a:r>
              <a:rPr lang="ru-RU" b="1" dirty="0" err="1"/>
              <a:t>політичних</a:t>
            </a:r>
            <a:r>
              <a:rPr lang="ru-RU" b="1" dirty="0"/>
              <a:t> </a:t>
            </a:r>
            <a:r>
              <a:rPr lang="ru-RU" b="1" dirty="0" err="1"/>
              <a:t>відносинах</a:t>
            </a:r>
            <a:r>
              <a:rPr lang="ru-RU" b="1" dirty="0"/>
              <a:t> </a:t>
            </a:r>
            <a:r>
              <a:rPr lang="ru-RU" b="1" dirty="0" err="1"/>
              <a:t>суспільства</a:t>
            </a:r>
            <a:r>
              <a:rPr lang="ru-RU" b="1" dirty="0"/>
              <a:t>». </a:t>
            </a:r>
            <a:r>
              <a:rPr lang="ru-RU" b="1" dirty="0" err="1"/>
              <a:t>Суб’єкт</a:t>
            </a:r>
            <a:r>
              <a:rPr lang="ru-RU" b="1" dirty="0"/>
              <a:t> </a:t>
            </a:r>
            <a:r>
              <a:rPr lang="ru-RU" b="1" dirty="0" err="1"/>
              <a:t>завжди</a:t>
            </a:r>
            <a:r>
              <a:rPr lang="ru-RU" b="1" dirty="0"/>
              <a:t> </a:t>
            </a:r>
            <a:r>
              <a:rPr lang="ru-RU" b="1" dirty="0" err="1"/>
              <a:t>пізнає</a:t>
            </a:r>
            <a:r>
              <a:rPr lang="ru-RU" b="1" dirty="0"/>
              <a:t>, </a:t>
            </a:r>
            <a:r>
              <a:rPr lang="ru-RU" b="1" dirty="0" err="1"/>
              <a:t>має</a:t>
            </a:r>
            <a:r>
              <a:rPr lang="ru-RU" b="1" dirty="0"/>
              <a:t> </a:t>
            </a:r>
            <a:r>
              <a:rPr lang="ru-RU" b="1" dirty="0" err="1"/>
              <a:t>свідомість</a:t>
            </a:r>
            <a:r>
              <a:rPr lang="ru-RU" b="1" dirty="0"/>
              <a:t> та волю, активно </a:t>
            </a:r>
            <a:r>
              <a:rPr lang="ru-RU" b="1" dirty="0" err="1"/>
              <a:t>діє</a:t>
            </a:r>
            <a:r>
              <a:rPr lang="ru-RU" b="1" dirty="0"/>
              <a:t>. Тому в </a:t>
            </a:r>
            <a:r>
              <a:rPr lang="ru-RU" b="1" dirty="0" err="1"/>
              <a:t>якості</a:t>
            </a:r>
            <a:r>
              <a:rPr lang="ru-RU" b="1" dirty="0"/>
              <a:t> </a:t>
            </a:r>
            <a:r>
              <a:rPr lang="ru-RU" b="1" dirty="0" err="1"/>
              <a:t>суб’єктів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b="1" dirty="0"/>
              <a:t> </a:t>
            </a:r>
            <a:r>
              <a:rPr lang="ru-RU" b="1" dirty="0" err="1"/>
              <a:t>виступають</a:t>
            </a:r>
            <a:r>
              <a:rPr lang="ru-RU" b="1" dirty="0"/>
              <a:t> </a:t>
            </a:r>
            <a:r>
              <a:rPr lang="ru-RU" b="1" dirty="0" err="1"/>
              <a:t>носії</a:t>
            </a:r>
            <a:r>
              <a:rPr lang="ru-RU" b="1" dirty="0"/>
              <a:t> </a:t>
            </a:r>
            <a:r>
              <a:rPr lang="ru-RU" b="1" dirty="0" err="1"/>
              <a:t>цілеспрямованої</a:t>
            </a:r>
            <a:r>
              <a:rPr lang="ru-RU" b="1" dirty="0"/>
              <a:t> </a:t>
            </a:r>
            <a:r>
              <a:rPr lang="ru-RU" b="1" dirty="0" err="1"/>
              <a:t>політичної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/>
              <a:t> в </a:t>
            </a:r>
            <a:r>
              <a:rPr lang="ru-RU" b="1" dirty="0" err="1"/>
              <a:t>певному</a:t>
            </a:r>
            <a:r>
              <a:rPr lang="ru-RU" b="1" dirty="0"/>
              <a:t> </a:t>
            </a:r>
            <a:r>
              <a:rPr lang="ru-RU" b="1" dirty="0" err="1"/>
              <a:t>політичному</a:t>
            </a:r>
            <a:r>
              <a:rPr lang="ru-RU" b="1" dirty="0"/>
              <a:t> </a:t>
            </a:r>
            <a:r>
              <a:rPr lang="ru-RU" b="1" dirty="0" err="1"/>
              <a:t>просторі</a:t>
            </a:r>
            <a:endParaRPr lang="ru-RU" b="1" dirty="0"/>
          </a:p>
        </p:txBody>
      </p:sp>
      <p:pic>
        <p:nvPicPr>
          <p:cNvPr id="3074" name="Picture 2" descr="D:\Natasha\Мои документы\значки\знаки оклику\завантаженн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645024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501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05192"/>
          </a:xfrm>
        </p:spPr>
        <p:txBody>
          <a:bodyPr>
            <a:normAutofit fontScale="90000"/>
          </a:bodyPr>
          <a:lstStyle/>
          <a:p>
            <a:r>
              <a:rPr lang="uk-UA" sz="3100" b="1" dirty="0"/>
              <a:t>Особистість виступає як суб’єкт політики на трьох рівнях: соціальному, інституціональному і </a:t>
            </a:r>
            <a:r>
              <a:rPr lang="uk-UA" sz="3100" b="1" dirty="0" smtClean="0"/>
              <a:t>персоніфікованому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2727425"/>
              </p:ext>
            </p:extLst>
          </p:nvPr>
        </p:nvGraphicFramePr>
        <p:xfrm>
          <a:off x="467544" y="1556792"/>
          <a:ext cx="849694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513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776864" cy="1584176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Польський</a:t>
            </a:r>
            <a:r>
              <a:rPr lang="ru-RU" sz="2800" b="1" dirty="0"/>
              <a:t> </a:t>
            </a:r>
            <a:r>
              <a:rPr lang="ru-RU" sz="2800" b="1" dirty="0" err="1"/>
              <a:t>вчений</a:t>
            </a:r>
            <a:r>
              <a:rPr lang="ru-RU" sz="2800" b="1" dirty="0"/>
              <a:t> </a:t>
            </a:r>
            <a:r>
              <a:rPr lang="ru-RU" sz="2800" b="1" dirty="0" err="1"/>
              <a:t>Є.Вятр</a:t>
            </a:r>
            <a:r>
              <a:rPr lang="ru-RU" sz="2800" b="1" dirty="0"/>
              <a:t> </a:t>
            </a:r>
            <a:r>
              <a:rPr lang="ru-RU" sz="2800" b="1" dirty="0" err="1"/>
              <a:t>розрізняє</a:t>
            </a:r>
            <a:r>
              <a:rPr lang="ru-RU" sz="2800" b="1" dirty="0"/>
              <a:t> </a:t>
            </a:r>
            <a:r>
              <a:rPr lang="ru-RU" sz="2800" b="1" dirty="0" err="1"/>
              <a:t>п’ять</a:t>
            </a:r>
            <a:r>
              <a:rPr lang="ru-RU" sz="2800" b="1" dirty="0"/>
              <a:t> </a:t>
            </a:r>
            <a:r>
              <a:rPr lang="ru-RU" sz="2800" b="1" dirty="0" err="1"/>
              <a:t>принципово</a:t>
            </a:r>
            <a:r>
              <a:rPr lang="ru-RU" sz="2800" b="1" dirty="0"/>
              <a:t> </a:t>
            </a:r>
            <a:r>
              <a:rPr lang="ru-RU" sz="2800" b="1" dirty="0" err="1"/>
              <a:t>відмінних</a:t>
            </a:r>
            <a:r>
              <a:rPr lang="ru-RU" sz="2800" b="1" dirty="0"/>
              <a:t> за </a:t>
            </a:r>
            <a:r>
              <a:rPr lang="ru-RU" sz="2800" b="1" dirty="0" err="1"/>
              <a:t>ставленням</a:t>
            </a:r>
            <a:r>
              <a:rPr lang="ru-RU" sz="2800" b="1" dirty="0"/>
              <a:t> до </a:t>
            </a:r>
            <a:r>
              <a:rPr lang="ru-RU" sz="2800" b="1" dirty="0" err="1"/>
              <a:t>політики</a:t>
            </a:r>
            <a:r>
              <a:rPr lang="ru-RU" sz="2800" b="1" dirty="0"/>
              <a:t> </a:t>
            </a:r>
            <a:r>
              <a:rPr lang="ru-RU" sz="2800" b="1" dirty="0" err="1"/>
              <a:t>типів</a:t>
            </a:r>
            <a:r>
              <a:rPr lang="ru-RU" sz="2800" b="1" dirty="0"/>
              <a:t> </a:t>
            </a:r>
            <a:r>
              <a:rPr lang="ru-RU" sz="2800" b="1" dirty="0" err="1"/>
              <a:t>особистості</a:t>
            </a:r>
            <a:r>
              <a:rPr lang="ru-RU" sz="2800" b="1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060848"/>
            <a:ext cx="7344932" cy="424847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активісти</a:t>
            </a:r>
            <a:r>
              <a:rPr lang="ru-RU" dirty="0"/>
              <a:t>;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позиція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і </a:t>
            </a:r>
            <a:r>
              <a:rPr lang="ru-RU" dirty="0" err="1"/>
              <a:t>влади</a:t>
            </a:r>
            <a:r>
              <a:rPr lang="ru-RU" dirty="0"/>
              <a:t> є </a:t>
            </a:r>
            <a:r>
              <a:rPr lang="en-GB" dirty="0"/>
              <a:t>a</a:t>
            </a:r>
            <a:r>
              <a:rPr lang="ru-RU" dirty="0" err="1"/>
              <a:t>ктивною</a:t>
            </a:r>
            <a:r>
              <a:rPr lang="ru-RU" dirty="0"/>
              <a:t>. Вони </a:t>
            </a:r>
            <a:r>
              <a:rPr lang="ru-RU" dirty="0" err="1"/>
              <a:t>впевнені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є </a:t>
            </a: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цінністю</a:t>
            </a:r>
            <a:r>
              <a:rPr lang="ru-RU" dirty="0"/>
              <a:t>, благом, та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прагнуть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; </a:t>
            </a:r>
            <a:r>
              <a:rPr lang="ru-RU" dirty="0" err="1"/>
              <a:t>цікавляться</a:t>
            </a:r>
            <a:r>
              <a:rPr lang="ru-RU" dirty="0"/>
              <a:t> </a:t>
            </a:r>
            <a:r>
              <a:rPr lang="ru-RU" dirty="0" err="1"/>
              <a:t>політикою</a:t>
            </a:r>
            <a:r>
              <a:rPr lang="ru-RU" dirty="0"/>
              <a:t> та </a:t>
            </a:r>
            <a:r>
              <a:rPr lang="ru-RU" dirty="0" err="1"/>
              <a:t>інформовані</a:t>
            </a:r>
            <a:r>
              <a:rPr lang="ru-RU" dirty="0"/>
              <a:t> про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; </a:t>
            </a:r>
            <a:endParaRPr lang="uk-UA" dirty="0" smtClean="0"/>
          </a:p>
          <a:p>
            <a:r>
              <a:rPr lang="ru-RU" b="1" dirty="0" err="1" smtClean="0"/>
              <a:t>компетентні</a:t>
            </a:r>
            <a:r>
              <a:rPr lang="ru-RU" b="1" dirty="0" smtClean="0"/>
              <a:t> </a:t>
            </a:r>
            <a:r>
              <a:rPr lang="ru-RU" b="1" dirty="0" err="1"/>
              <a:t>спостерігачі</a:t>
            </a:r>
            <a:r>
              <a:rPr lang="ru-RU" b="1" dirty="0"/>
              <a:t> </a:t>
            </a:r>
            <a:r>
              <a:rPr lang="ru-RU" dirty="0"/>
              <a:t>– тип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цікавляться</a:t>
            </a:r>
            <a:r>
              <a:rPr lang="ru-RU" dirty="0"/>
              <a:t> </a:t>
            </a:r>
            <a:r>
              <a:rPr lang="ru-RU" dirty="0" err="1"/>
              <a:t>політикою</a:t>
            </a:r>
            <a:r>
              <a:rPr lang="ru-RU" dirty="0"/>
              <a:t>, </a:t>
            </a:r>
            <a:r>
              <a:rPr lang="ru-RU" dirty="0" err="1"/>
              <a:t>розуміють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але не </a:t>
            </a:r>
            <a:r>
              <a:rPr lang="ru-RU" dirty="0" err="1"/>
              <a:t>бажають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в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. </a:t>
            </a:r>
            <a:endParaRPr lang="uk-UA" dirty="0"/>
          </a:p>
          <a:p>
            <a:r>
              <a:rPr lang="ru-RU" b="1" dirty="0" err="1" smtClean="0"/>
              <a:t>компетентні</a:t>
            </a:r>
            <a:r>
              <a:rPr lang="ru-RU" b="1" dirty="0" smtClean="0"/>
              <a:t> </a:t>
            </a:r>
            <a:r>
              <a:rPr lang="ru-RU" b="1" dirty="0"/>
              <a:t>критики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до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є категорично </a:t>
            </a:r>
            <a:r>
              <a:rPr lang="ru-RU" dirty="0" err="1"/>
              <a:t>негативним</a:t>
            </a:r>
            <a:r>
              <a:rPr lang="ru-RU" dirty="0"/>
              <a:t>; </a:t>
            </a:r>
            <a:r>
              <a:rPr lang="ru-RU" dirty="0" err="1"/>
              <a:t>інтерес</a:t>
            </a:r>
            <a:r>
              <a:rPr lang="ru-RU" dirty="0"/>
              <a:t> до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з </a:t>
            </a:r>
            <a:r>
              <a:rPr lang="ru-RU" dirty="0" err="1"/>
              <a:t>відразою</a:t>
            </a:r>
            <a:r>
              <a:rPr lang="ru-RU" dirty="0"/>
              <a:t> до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  <a:endParaRPr lang="uk-UA" dirty="0"/>
          </a:p>
          <a:p>
            <a:r>
              <a:rPr lang="ru-RU" b="1" dirty="0" err="1" smtClean="0"/>
              <a:t>пасивні</a:t>
            </a:r>
            <a:r>
              <a:rPr lang="ru-RU" b="1" dirty="0" smtClean="0"/>
              <a:t> </a:t>
            </a:r>
            <a:r>
              <a:rPr lang="ru-RU" b="1" dirty="0" err="1"/>
              <a:t>громадяни</a:t>
            </a:r>
            <a:r>
              <a:rPr lang="ru-RU" b="1" dirty="0"/>
              <a:t> </a:t>
            </a:r>
            <a:r>
              <a:rPr lang="ru-RU" dirty="0"/>
              <a:t>до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ставляться</a:t>
            </a:r>
            <a:r>
              <a:rPr lang="ru-RU" dirty="0"/>
              <a:t> негативно </a:t>
            </a:r>
            <a:r>
              <a:rPr lang="ru-RU" dirty="0" err="1"/>
              <a:t>або</a:t>
            </a:r>
            <a:r>
              <a:rPr lang="ru-RU" dirty="0"/>
              <a:t> нейтрально і не </a:t>
            </a:r>
            <a:r>
              <a:rPr lang="ru-RU" dirty="0" err="1"/>
              <a:t>цікавляться</a:t>
            </a:r>
            <a:r>
              <a:rPr lang="ru-RU" dirty="0"/>
              <a:t> </a:t>
            </a:r>
            <a:r>
              <a:rPr lang="ru-RU" dirty="0" err="1"/>
              <a:t>політичними</a:t>
            </a:r>
            <a:r>
              <a:rPr lang="ru-RU" dirty="0"/>
              <a:t> справами,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іноді</a:t>
            </a:r>
            <a:r>
              <a:rPr lang="ru-RU" dirty="0"/>
              <a:t> про них добре </a:t>
            </a:r>
            <a:r>
              <a:rPr lang="ru-RU" dirty="0" err="1"/>
              <a:t>інформовані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обов’язком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бути </a:t>
            </a:r>
            <a:r>
              <a:rPr lang="ru-RU" dirty="0" err="1"/>
              <a:t>обізнаними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 smtClean="0"/>
              <a:t>;</a:t>
            </a:r>
          </a:p>
          <a:p>
            <a:r>
              <a:rPr lang="ru-RU" b="1" dirty="0" err="1"/>
              <a:t>аполітичні</a:t>
            </a:r>
            <a:r>
              <a:rPr lang="ru-RU" b="1" dirty="0"/>
              <a:t> й </a:t>
            </a:r>
            <a:r>
              <a:rPr lang="ru-RU" b="1" dirty="0" err="1"/>
              <a:t>відчужені</a:t>
            </a:r>
            <a:r>
              <a:rPr lang="ru-RU" b="1" dirty="0"/>
              <a:t> </a:t>
            </a:r>
            <a:r>
              <a:rPr lang="ru-RU" dirty="0"/>
              <a:t>– тип людей, </a:t>
            </a:r>
            <a:r>
              <a:rPr lang="ru-RU" dirty="0" err="1"/>
              <a:t>які</a:t>
            </a:r>
            <a:r>
              <a:rPr lang="ru-RU" dirty="0"/>
              <a:t> категорично не </a:t>
            </a:r>
            <a:r>
              <a:rPr lang="ru-RU" dirty="0" err="1"/>
              <a:t>беруть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політиці</a:t>
            </a:r>
            <a:r>
              <a:rPr lang="ru-RU" dirty="0"/>
              <a:t>, не </a:t>
            </a:r>
            <a:r>
              <a:rPr lang="ru-RU" dirty="0" err="1"/>
              <a:t>цікавляться</a:t>
            </a:r>
            <a:r>
              <a:rPr lang="ru-RU" dirty="0"/>
              <a:t> </a:t>
            </a:r>
            <a:r>
              <a:rPr lang="ru-RU" dirty="0" err="1"/>
              <a:t>політикою</a:t>
            </a:r>
            <a:r>
              <a:rPr lang="ru-RU" dirty="0"/>
              <a:t> і мало про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знають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3687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u="sng" dirty="0" err="1" smtClean="0"/>
              <a:t>Українські</a:t>
            </a:r>
            <a:r>
              <a:rPr lang="ru-RU" sz="3100" b="1" u="sng" dirty="0" smtClean="0"/>
              <a:t> </a:t>
            </a:r>
            <a:r>
              <a:rPr lang="ru-RU" sz="3100" b="1" u="sng" dirty="0" err="1"/>
              <a:t>політологи</a:t>
            </a:r>
            <a:r>
              <a:rPr lang="ru-RU" sz="3100" b="1" u="sng" dirty="0"/>
              <a:t> </a:t>
            </a:r>
            <a:r>
              <a:rPr lang="ru-RU" sz="3100" b="1" u="sng" dirty="0" err="1"/>
              <a:t>І.Бекешкіна</a:t>
            </a:r>
            <a:r>
              <a:rPr lang="ru-RU" sz="3100" b="1" u="sng" dirty="0"/>
              <a:t>, </a:t>
            </a:r>
            <a:r>
              <a:rPr lang="ru-RU" sz="3100" b="1" u="sng" dirty="0" err="1"/>
              <a:t>Є.Головаха</a:t>
            </a:r>
            <a:r>
              <a:rPr lang="ru-RU" sz="3100" b="1" u="sng" dirty="0"/>
              <a:t>, та </a:t>
            </a:r>
            <a:r>
              <a:rPr lang="ru-RU" sz="3100" b="1" u="sng" dirty="0" err="1"/>
              <a:t>В.Небоженко</a:t>
            </a:r>
            <a:r>
              <a:rPr lang="ru-RU" sz="3100" b="1" u="sng" dirty="0"/>
              <a:t> </a:t>
            </a:r>
            <a:r>
              <a:rPr lang="ru-RU" sz="3100" b="1" u="sng" dirty="0" err="1"/>
              <a:t>запропонували</a:t>
            </a:r>
            <a:r>
              <a:rPr lang="ru-RU" sz="3100" b="1" u="sng" dirty="0"/>
              <a:t> </a:t>
            </a:r>
            <a:r>
              <a:rPr lang="ru-RU" sz="3100" b="1" u="sng" dirty="0" err="1"/>
              <a:t>типологію</a:t>
            </a:r>
            <a:r>
              <a:rPr lang="ru-RU" sz="3100" b="1" u="sng" dirty="0"/>
              <a:t> </a:t>
            </a:r>
            <a:r>
              <a:rPr lang="ru-RU" sz="3100" b="1" u="sng" dirty="0" err="1"/>
              <a:t>особистості</a:t>
            </a:r>
            <a:r>
              <a:rPr lang="ru-RU" sz="3100" b="1" u="sng" dirty="0"/>
              <a:t> у </a:t>
            </a:r>
            <a:r>
              <a:rPr lang="ru-RU" sz="3100" b="1" u="sng" dirty="0" err="1"/>
              <a:t>відповідності</a:t>
            </a:r>
            <a:r>
              <a:rPr lang="ru-RU" sz="3100" b="1" u="sng" dirty="0"/>
              <a:t> до </a:t>
            </a:r>
            <a:r>
              <a:rPr lang="ru-RU" sz="3100" b="1" u="sng" dirty="0" err="1"/>
              <a:t>її</a:t>
            </a:r>
            <a:r>
              <a:rPr lang="ru-RU" sz="3100" b="1" u="sng" dirty="0"/>
              <a:t> </a:t>
            </a:r>
            <a:r>
              <a:rPr lang="ru-RU" sz="3100" b="1" u="sng" dirty="0" err="1"/>
              <a:t>ставлення</a:t>
            </a:r>
            <a:r>
              <a:rPr lang="ru-RU" sz="3100" b="1" u="sng" dirty="0"/>
              <a:t> до </a:t>
            </a:r>
            <a:r>
              <a:rPr lang="ru-RU" sz="3100" b="1" u="sng" dirty="0" err="1"/>
              <a:t>політики</a:t>
            </a:r>
            <a:endParaRPr lang="ru-RU" sz="31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323652"/>
            <a:ext cx="8208912" cy="391366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особистість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«</a:t>
            </a:r>
            <a:r>
              <a:rPr lang="ru-RU" b="1" dirty="0" err="1"/>
              <a:t>розчинена</a:t>
            </a:r>
            <a:r>
              <a:rPr lang="ru-RU" b="1" dirty="0"/>
              <a:t>» в </a:t>
            </a:r>
            <a:r>
              <a:rPr lang="ru-RU" b="1" dirty="0" err="1"/>
              <a:t>суспільстві</a:t>
            </a:r>
            <a:r>
              <a:rPr lang="ru-RU" b="1" dirty="0"/>
              <a:t> </a:t>
            </a:r>
            <a:r>
              <a:rPr lang="ru-RU" dirty="0"/>
              <a:t>–не </a:t>
            </a:r>
            <a:r>
              <a:rPr lang="ru-RU" dirty="0" err="1"/>
              <a:t>виділяється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зв’язків</a:t>
            </a:r>
            <a:r>
              <a:rPr lang="ru-RU" dirty="0"/>
              <a:t>,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колективістською</a:t>
            </a:r>
            <a:r>
              <a:rPr lang="ru-RU" dirty="0"/>
              <a:t> </a:t>
            </a:r>
            <a:r>
              <a:rPr lang="ru-RU" dirty="0" err="1"/>
              <a:t>ідеологією</a:t>
            </a:r>
            <a:r>
              <a:rPr lang="ru-RU" dirty="0"/>
              <a:t>, у межах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окрема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є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функціонально</a:t>
            </a:r>
            <a:r>
              <a:rPr lang="ru-RU" dirty="0"/>
              <a:t> </a:t>
            </a:r>
            <a:r>
              <a:rPr lang="ru-RU" dirty="0" err="1"/>
              <a:t>визначеним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знаходячи</a:t>
            </a:r>
            <a:r>
              <a:rPr lang="ru-RU" dirty="0"/>
              <a:t> </a:t>
            </a:r>
            <a:r>
              <a:rPr lang="ru-RU" dirty="0" err="1"/>
              <a:t>сенс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і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 –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гідність</a:t>
            </a:r>
            <a:r>
              <a:rPr lang="ru-RU" dirty="0"/>
              <a:t> та </a:t>
            </a:r>
            <a:r>
              <a:rPr lang="ru-RU" dirty="0" err="1"/>
              <a:t>цінність</a:t>
            </a:r>
            <a:r>
              <a:rPr lang="ru-RU" dirty="0"/>
              <a:t>; </a:t>
            </a:r>
            <a:endParaRPr lang="uk-UA" dirty="0"/>
          </a:p>
          <a:p>
            <a:r>
              <a:rPr lang="ru-RU" b="1" dirty="0" err="1" smtClean="0"/>
              <a:t>особистість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відчужена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суспільства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подвійною</a:t>
            </a:r>
            <a:r>
              <a:rPr lang="ru-RU" dirty="0"/>
              <a:t> системою </a:t>
            </a:r>
            <a:r>
              <a:rPr lang="ru-RU" dirty="0" err="1"/>
              <a:t>цінностей</a:t>
            </a:r>
            <a:r>
              <a:rPr lang="ru-RU" dirty="0"/>
              <a:t>: одна система </a:t>
            </a:r>
            <a:r>
              <a:rPr lang="ru-RU" dirty="0" err="1"/>
              <a:t>призначається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для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як </a:t>
            </a:r>
            <a:r>
              <a:rPr lang="ru-RU" dirty="0" err="1"/>
              <a:t>вияв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«</a:t>
            </a:r>
            <a:r>
              <a:rPr lang="ru-RU" dirty="0" err="1"/>
              <a:t>егоїстичних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», а </a:t>
            </a:r>
            <a:r>
              <a:rPr lang="ru-RU" dirty="0" err="1"/>
              <a:t>інша</a:t>
            </a:r>
            <a:r>
              <a:rPr lang="ru-RU" dirty="0"/>
              <a:t> – для </a:t>
            </a:r>
            <a:r>
              <a:rPr lang="ru-RU" dirty="0" err="1"/>
              <a:t>пристосовування</a:t>
            </a:r>
            <a:r>
              <a:rPr lang="ru-RU" dirty="0"/>
              <a:t> до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 smtClean="0"/>
              <a:t>вимог</a:t>
            </a:r>
            <a:endParaRPr lang="ru-RU" dirty="0"/>
          </a:p>
          <a:p>
            <a:r>
              <a:rPr lang="en-GB" dirty="0" smtClean="0"/>
              <a:t> </a:t>
            </a:r>
            <a:r>
              <a:rPr lang="ru-RU" b="1" dirty="0" err="1"/>
              <a:t>амбівалентна</a:t>
            </a:r>
            <a:r>
              <a:rPr lang="ru-RU" b="1" dirty="0"/>
              <a:t> </a:t>
            </a:r>
            <a:r>
              <a:rPr lang="ru-RU" b="1" dirty="0" err="1"/>
              <a:t>особистість</a:t>
            </a:r>
            <a:r>
              <a:rPr lang="ru-RU" dirty="0"/>
              <a:t>, яка, </a:t>
            </a:r>
            <a:r>
              <a:rPr lang="ru-RU" dirty="0" err="1"/>
              <a:t>визнаючи</a:t>
            </a:r>
            <a:r>
              <a:rPr lang="ru-RU" dirty="0"/>
              <a:t> </a:t>
            </a:r>
            <a:r>
              <a:rPr lang="ru-RU" dirty="0" err="1"/>
              <a:t>основоположні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, не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достатнім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, </a:t>
            </a:r>
            <a:r>
              <a:rPr lang="ru-RU" dirty="0" err="1"/>
              <a:t>економічної</a:t>
            </a:r>
            <a:r>
              <a:rPr lang="ru-RU" dirty="0"/>
              <a:t> і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для </a:t>
            </a:r>
            <a:r>
              <a:rPr lang="ru-RU" dirty="0" err="1"/>
              <a:t>послідовної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3095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Кожна людина грає певну соціальну роль у політиці.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В </a:t>
            </a:r>
            <a:r>
              <a:rPr lang="uk-UA" dirty="0"/>
              <a:t>залежності від цього виділяють наступні типи суб’єктів політики:</a:t>
            </a:r>
            <a:endParaRPr lang="ru-RU" dirty="0"/>
          </a:p>
          <a:p>
            <a:pPr lvl="0"/>
            <a:r>
              <a:rPr lang="uk-UA" dirty="0"/>
              <a:t>Пересічний громадянин – неактивний, політикою не цікавиться і не впливає на неї.</a:t>
            </a:r>
            <a:endParaRPr lang="ru-RU" dirty="0"/>
          </a:p>
          <a:p>
            <a:pPr lvl="0"/>
            <a:r>
              <a:rPr lang="uk-UA" dirty="0"/>
              <a:t>Громадянин, який є членом суспільно-політичної організації, руху, тобто опосередковано залучений до політики.</a:t>
            </a:r>
            <a:endParaRPr lang="ru-RU" dirty="0"/>
          </a:p>
          <a:p>
            <a:pPr lvl="0"/>
            <a:r>
              <a:rPr lang="uk-UA" dirty="0"/>
              <a:t>Громадянин, член партії, бере безпосередню участь у політиці.</a:t>
            </a:r>
            <a:endParaRPr lang="ru-RU" dirty="0"/>
          </a:p>
          <a:p>
            <a:pPr lvl="0"/>
            <a:r>
              <a:rPr lang="uk-UA" dirty="0"/>
              <a:t>Суспільний і політичний діяч.</a:t>
            </a:r>
            <a:endParaRPr lang="ru-RU" dirty="0"/>
          </a:p>
          <a:p>
            <a:pPr lvl="0"/>
            <a:r>
              <a:rPr lang="uk-UA" dirty="0"/>
              <a:t>Професійний політики, для якого політика – джерело існування і сенс життя.</a:t>
            </a:r>
            <a:endParaRPr lang="ru-RU" dirty="0"/>
          </a:p>
          <a:p>
            <a:pPr lvl="0"/>
            <a:r>
              <a:rPr lang="uk-UA" dirty="0"/>
              <a:t>Політичний лідер – має авторитет у суспільстві, керівник партії, сусп</a:t>
            </a:r>
            <a:r>
              <a:rPr lang="uk-UA" dirty="0" smtClean="0"/>
              <a:t>.-</a:t>
            </a:r>
            <a:r>
              <a:rPr lang="uk-UA" dirty="0"/>
              <a:t>політ. організації, руху.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020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Суб’єктів політики виділяв М. </a:t>
            </a:r>
            <a:r>
              <a:rPr lang="uk-UA" dirty="0" smtClean="0"/>
              <a:t>Вебер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493895"/>
              </p:ext>
            </p:extLst>
          </p:nvPr>
        </p:nvGraphicFramePr>
        <p:xfrm>
          <a:off x="1043492" y="2323652"/>
          <a:ext cx="6777317" cy="35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085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1. Людина як суб’єкт політики.</a:t>
            </a:r>
          </a:p>
          <a:p>
            <a:r>
              <a:rPr lang="uk-UA" b="1" dirty="0" smtClean="0"/>
              <a:t>2. Рівні суб’єктності людини.</a:t>
            </a:r>
          </a:p>
          <a:p>
            <a:r>
              <a:rPr lang="uk-UA" b="1" dirty="0" smtClean="0"/>
              <a:t>3. Політичні ролі.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587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Аристотель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3" y="2323652"/>
            <a:ext cx="5040676" cy="3508977"/>
          </a:xfrm>
        </p:spPr>
        <p:txBody>
          <a:bodyPr/>
          <a:lstStyle/>
          <a:p>
            <a:r>
              <a:rPr lang="uk-UA" dirty="0" smtClean="0"/>
              <a:t>назвав </a:t>
            </a:r>
            <a:r>
              <a:rPr lang="uk-UA" dirty="0"/>
              <a:t>людину </a:t>
            </a:r>
            <a:r>
              <a:rPr lang="uk-UA" dirty="0" err="1"/>
              <a:t>„політичною</a:t>
            </a:r>
            <a:r>
              <a:rPr lang="uk-UA" dirty="0"/>
              <a:t> істотою”, тому що тільки людина </a:t>
            </a:r>
            <a:r>
              <a:rPr lang="uk-UA" dirty="0" err="1"/>
              <a:t>„здатна</a:t>
            </a:r>
            <a:r>
              <a:rPr lang="uk-UA" dirty="0"/>
              <a:t> до чуттєвого сприйняття таких понять, як добро і зло, справедливість і несправедливість і т. ін. А сукупність всього цього і складає основу сім’ї і держави</a:t>
            </a:r>
            <a:r>
              <a:rPr lang="uk-UA" dirty="0" smtClean="0"/>
              <a:t>” 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User\Desktop\Aristotle_Altemps_Inv85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556792"/>
            <a:ext cx="2609850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61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Людина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824" y="2323652"/>
            <a:ext cx="5328592" cy="3508977"/>
          </a:xfrm>
        </p:spPr>
        <p:txBody>
          <a:bodyPr/>
          <a:lstStyle/>
          <a:p>
            <a:r>
              <a:rPr lang="ru-RU" dirty="0" err="1"/>
              <a:t>Визнавати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політична</a:t>
            </a:r>
            <a:r>
              <a:rPr lang="ru-RU" dirty="0"/>
              <a:t> наука стала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половині</a:t>
            </a:r>
            <a:r>
              <a:rPr lang="ru-RU" dirty="0"/>
              <a:t> ХХ ст.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розпаду</a:t>
            </a:r>
            <a:r>
              <a:rPr lang="ru-RU" dirty="0"/>
              <a:t> </a:t>
            </a:r>
            <a:r>
              <a:rPr lang="ru-RU" dirty="0" err="1"/>
              <a:t>тоталітарних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r>
              <a:rPr lang="ru-RU" dirty="0"/>
              <a:t> та </a:t>
            </a:r>
            <a:r>
              <a:rPr lang="ru-RU" dirty="0" err="1"/>
              <a:t>демократизації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 descr="D:\Natasha\Мои документы\значки\знаки оклику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708920"/>
            <a:ext cx="1752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9348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людина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089657"/>
              </p:ext>
            </p:extLst>
          </p:nvPr>
        </p:nvGraphicFramePr>
        <p:xfrm>
          <a:off x="1043492" y="2323652"/>
          <a:ext cx="6777317" cy="35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7880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індивід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Окрема</a:t>
            </a:r>
            <a:r>
              <a:rPr lang="ru-RU" dirty="0" smtClean="0"/>
              <a:t> </a:t>
            </a:r>
            <a:r>
              <a:rPr lang="ru-RU" dirty="0" err="1" smtClean="0"/>
              <a:t>одиниця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роду.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індивід</a:t>
            </a:r>
            <a:r>
              <a:rPr lang="ru-RU" dirty="0"/>
              <a:t>»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глибше</a:t>
            </a:r>
            <a:r>
              <a:rPr lang="ru-RU" dirty="0"/>
              <a:t> </a:t>
            </a:r>
            <a:r>
              <a:rPr lang="ru-RU" dirty="0" err="1"/>
              <a:t>зрозуміти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живих</a:t>
            </a:r>
            <a:r>
              <a:rPr lang="ru-RU" dirty="0"/>
              <a:t> </a:t>
            </a:r>
            <a:r>
              <a:rPr lang="ru-RU" dirty="0" err="1" smtClean="0"/>
              <a:t>істот</a:t>
            </a:r>
            <a:endParaRPr lang="ru-RU" dirty="0" smtClean="0"/>
          </a:p>
          <a:p>
            <a:endParaRPr lang="ru-RU" dirty="0"/>
          </a:p>
          <a:p>
            <a:pPr marL="68580" indent="0">
              <a:buNone/>
            </a:pPr>
            <a:r>
              <a:rPr lang="ru-RU" sz="3000" b="1" dirty="0"/>
              <a:t>Особа </a:t>
            </a:r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не просто </a:t>
            </a:r>
            <a:r>
              <a:rPr lang="ru-RU" dirty="0" err="1"/>
              <a:t>біологічна</a:t>
            </a:r>
            <a:r>
              <a:rPr lang="ru-RU" dirty="0"/>
              <a:t>, але й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істота</a:t>
            </a:r>
            <a:r>
              <a:rPr lang="ru-RU" dirty="0"/>
              <a:t>, «</a:t>
            </a:r>
            <a:r>
              <a:rPr lang="ru-RU" dirty="0" err="1"/>
              <a:t>людина</a:t>
            </a:r>
            <a:r>
              <a:rPr lang="ru-RU" dirty="0"/>
              <a:t> як </a:t>
            </a:r>
            <a:r>
              <a:rPr lang="ru-RU" dirty="0" err="1"/>
              <a:t>окремий</a:t>
            </a:r>
            <a:r>
              <a:rPr lang="ru-RU" dirty="0"/>
              <a:t> </a:t>
            </a:r>
            <a:r>
              <a:rPr lang="ru-RU" dirty="0" err="1"/>
              <a:t>індивід</a:t>
            </a:r>
            <a:r>
              <a:rPr lang="ru-RU" dirty="0"/>
              <a:t>, персона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277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особистість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91366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продукт </a:t>
            </a:r>
            <a:r>
              <a:rPr lang="ru-RU" dirty="0" err="1"/>
              <a:t>спілкування</a:t>
            </a:r>
            <a:r>
              <a:rPr lang="ru-RU" dirty="0"/>
              <a:t> та </a:t>
            </a:r>
            <a:r>
              <a:rPr lang="ru-RU" dirty="0" err="1"/>
              <a:t>пізнання</a:t>
            </a:r>
            <a:r>
              <a:rPr lang="ru-RU" dirty="0"/>
              <a:t>, як </a:t>
            </a:r>
            <a:r>
              <a:rPr lang="ru-RU" dirty="0" err="1" smtClean="0"/>
              <a:t>носій</a:t>
            </a:r>
            <a:r>
              <a:rPr lang="ru-RU" dirty="0" smtClean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зумовлені</a:t>
            </a:r>
            <a:r>
              <a:rPr lang="ru-RU" dirty="0"/>
              <a:t> конкретно-</a:t>
            </a:r>
            <a:r>
              <a:rPr lang="ru-RU" dirty="0" err="1"/>
              <a:t>історичними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 smtClean="0"/>
              <a:t>суспільства</a:t>
            </a:r>
            <a:endParaRPr lang="ru-RU" dirty="0" smtClean="0"/>
          </a:p>
          <a:p>
            <a:r>
              <a:rPr lang="ru-RU" b="1" dirty="0" err="1" smtClean="0"/>
              <a:t>особистість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, </a:t>
            </a:r>
            <a:r>
              <a:rPr lang="ru-RU" dirty="0" err="1"/>
              <a:t>свідомість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«сама себе </a:t>
            </a:r>
            <a:r>
              <a:rPr lang="ru-RU" dirty="0" err="1"/>
              <a:t>констатує</a:t>
            </a:r>
            <a:r>
              <a:rPr lang="ru-RU" dirty="0"/>
              <a:t>». Характерна </a:t>
            </a:r>
            <a:r>
              <a:rPr lang="ru-RU" dirty="0" err="1"/>
              <a:t>ознака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–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розвинута</a:t>
            </a:r>
            <a:r>
              <a:rPr lang="ru-RU" dirty="0"/>
              <a:t> </a:t>
            </a:r>
            <a:r>
              <a:rPr lang="ru-RU" dirty="0" err="1"/>
              <a:t>самосвідомість</a:t>
            </a:r>
            <a:r>
              <a:rPr lang="ru-RU" dirty="0"/>
              <a:t>, </a:t>
            </a: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саморефлексії</a:t>
            </a:r>
            <a:r>
              <a:rPr lang="ru-RU" dirty="0"/>
              <a:t>, потреба </a:t>
            </a:r>
            <a:r>
              <a:rPr lang="ru-RU" dirty="0" err="1"/>
              <a:t>уважно</a:t>
            </a:r>
            <a:r>
              <a:rPr lang="ru-RU" dirty="0"/>
              <a:t> «</a:t>
            </a:r>
            <a:r>
              <a:rPr lang="ru-RU" dirty="0" err="1"/>
              <a:t>вдивлятися</a:t>
            </a:r>
            <a:r>
              <a:rPr lang="ru-RU" dirty="0"/>
              <a:t>» в саму себе: «... ми є </a:t>
            </a:r>
            <a:r>
              <a:rPr lang="ru-RU" dirty="0" err="1"/>
              <a:t>особистостями</a:t>
            </a:r>
            <a:r>
              <a:rPr lang="ru-RU" dirty="0"/>
              <a:t>, </a:t>
            </a:r>
            <a:r>
              <a:rPr lang="ru-RU" dirty="0" err="1"/>
              <a:t>остільки</a:t>
            </a:r>
            <a:r>
              <a:rPr lang="ru-RU" dirty="0"/>
              <a:t> і </a:t>
            </a:r>
            <a:r>
              <a:rPr lang="ru-RU" dirty="0" err="1"/>
              <a:t>наскільки</a:t>
            </a:r>
            <a:r>
              <a:rPr lang="ru-RU" dirty="0"/>
              <a:t> ми </a:t>
            </a:r>
            <a:r>
              <a:rPr lang="ru-RU" dirty="0" err="1"/>
              <a:t>сприймаємо</a:t>
            </a:r>
            <a:r>
              <a:rPr lang="ru-RU" dirty="0"/>
              <a:t> себе як </a:t>
            </a:r>
            <a:r>
              <a:rPr lang="ru-RU" dirty="0" err="1"/>
              <a:t>особистість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819535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політична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Будь-</a:t>
            </a:r>
            <a:r>
              <a:rPr lang="ru-RU" sz="3200" b="1" dirty="0" err="1" smtClean="0"/>
              <a:t>який</a:t>
            </a:r>
            <a:r>
              <a:rPr lang="ru-RU" sz="3200" b="1" dirty="0" smtClean="0"/>
              <a:t> </a:t>
            </a:r>
            <a:r>
              <a:rPr lang="ru-RU" sz="3200" b="1" dirty="0" err="1"/>
              <a:t>громадянин</a:t>
            </a:r>
            <a:r>
              <a:rPr lang="ru-RU" sz="3200" b="1" dirty="0"/>
              <a:t>, </a:t>
            </a:r>
            <a:r>
              <a:rPr lang="ru-RU" sz="3200" b="1" dirty="0" err="1"/>
              <a:t>суспільна</a:t>
            </a:r>
            <a:r>
              <a:rPr lang="ru-RU" sz="3200" b="1" dirty="0"/>
              <a:t> </a:t>
            </a:r>
            <a:r>
              <a:rPr lang="ru-RU" sz="3200" b="1" dirty="0" err="1"/>
              <a:t>поведінка</a:t>
            </a:r>
            <a:r>
              <a:rPr lang="ru-RU" sz="3200" b="1" dirty="0"/>
              <a:t> </a:t>
            </a:r>
            <a:r>
              <a:rPr lang="ru-RU" sz="3200" b="1" dirty="0" err="1"/>
              <a:t>якого</a:t>
            </a:r>
            <a:r>
              <a:rPr lang="ru-RU" sz="3200" b="1" dirty="0"/>
              <a:t> </a:t>
            </a:r>
            <a:r>
              <a:rPr lang="ru-RU" sz="3200" b="1" dirty="0" err="1"/>
              <a:t>безпосередньо</a:t>
            </a:r>
            <a:r>
              <a:rPr lang="ru-RU" sz="3200" b="1" dirty="0"/>
              <a:t> </a:t>
            </a:r>
            <a:r>
              <a:rPr lang="ru-RU" sz="3200" b="1" dirty="0" err="1"/>
              <a:t>чи</a:t>
            </a:r>
            <a:r>
              <a:rPr lang="ru-RU" sz="3200" b="1" dirty="0"/>
              <a:t> </a:t>
            </a:r>
            <a:r>
              <a:rPr lang="ru-RU" sz="3200" b="1" dirty="0" err="1"/>
              <a:t>опосередковано</a:t>
            </a:r>
            <a:r>
              <a:rPr lang="ru-RU" sz="3200" b="1" dirty="0"/>
              <a:t> </a:t>
            </a:r>
            <a:r>
              <a:rPr lang="ru-RU" sz="3200" b="1" dirty="0" err="1"/>
              <a:t>пов’язана</a:t>
            </a:r>
            <a:r>
              <a:rPr lang="ru-RU" sz="3200" b="1" dirty="0"/>
              <a:t> з </a:t>
            </a:r>
            <a:r>
              <a:rPr lang="ru-RU" sz="3200" b="1" dirty="0" err="1"/>
              <a:t>участю</a:t>
            </a:r>
            <a:r>
              <a:rPr lang="ru-RU" sz="3200" b="1" dirty="0"/>
              <a:t> у </a:t>
            </a:r>
            <a:r>
              <a:rPr lang="ru-RU" sz="3200" b="1" dirty="0" err="1"/>
              <a:t>політиці</a:t>
            </a:r>
            <a:r>
              <a:rPr lang="ru-RU" sz="3200" b="1" dirty="0"/>
              <a:t> (</a:t>
            </a:r>
            <a:r>
              <a:rPr lang="ru-RU" sz="3200" b="1" dirty="0" err="1"/>
              <a:t>вибори</a:t>
            </a:r>
            <a:r>
              <a:rPr lang="ru-RU" sz="3200" b="1" dirty="0"/>
              <a:t>, </a:t>
            </a:r>
            <a:r>
              <a:rPr lang="ru-RU" sz="3200" b="1" dirty="0" err="1"/>
              <a:t>політичні</a:t>
            </a:r>
            <a:r>
              <a:rPr lang="ru-RU" sz="3200" b="1" dirty="0"/>
              <a:t> </a:t>
            </a:r>
            <a:r>
              <a:rPr lang="ru-RU" sz="3200" b="1" dirty="0" err="1"/>
              <a:t>рухи</a:t>
            </a:r>
            <a:r>
              <a:rPr lang="ru-RU" sz="3200" b="1" dirty="0"/>
              <a:t>, </a:t>
            </a:r>
            <a:r>
              <a:rPr lang="ru-RU" sz="3200" b="1" dirty="0" err="1"/>
              <a:t>демонстрації</a:t>
            </a:r>
            <a:r>
              <a:rPr lang="ru-RU" sz="3200" b="1" dirty="0"/>
              <a:t> </a:t>
            </a:r>
            <a:r>
              <a:rPr lang="ru-RU" sz="3200" b="1" dirty="0" err="1"/>
              <a:t>тощо</a:t>
            </a:r>
            <a:r>
              <a:rPr lang="ru-RU" sz="3200" b="1" dirty="0" smtClean="0"/>
              <a:t>)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149830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Два погляди на роль особистості в політиці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323652"/>
            <a:ext cx="8568952" cy="43457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Об’єктний</a:t>
            </a:r>
            <a:r>
              <a:rPr lang="ru-RU" dirty="0" smtClean="0"/>
              <a:t>  - </a:t>
            </a:r>
            <a:r>
              <a:rPr lang="ru-RU" dirty="0" err="1" smtClean="0"/>
              <a:t>Т.Гоббс</a:t>
            </a:r>
            <a:r>
              <a:rPr lang="ru-RU" dirty="0"/>
              <a:t>, </a:t>
            </a:r>
            <a:r>
              <a:rPr lang="ru-RU" dirty="0" err="1"/>
              <a:t>Г.Спенсер</a:t>
            </a:r>
            <a:r>
              <a:rPr lang="ru-RU" dirty="0"/>
              <a:t>, А. де </a:t>
            </a:r>
            <a:r>
              <a:rPr lang="ru-RU" dirty="0" err="1"/>
              <a:t>Токвіль</a:t>
            </a:r>
            <a:r>
              <a:rPr lang="ru-RU" dirty="0"/>
              <a:t>, Ж.- </a:t>
            </a:r>
            <a:r>
              <a:rPr lang="ru-RU" dirty="0" err="1"/>
              <a:t>Ж.Руссо</a:t>
            </a:r>
            <a:r>
              <a:rPr lang="ru-RU" dirty="0"/>
              <a:t>, </a:t>
            </a:r>
            <a:r>
              <a:rPr lang="ru-RU" dirty="0" err="1"/>
              <a:t>Д.Белл</a:t>
            </a:r>
            <a:r>
              <a:rPr lang="ru-RU" dirty="0"/>
              <a:t>, </a:t>
            </a:r>
            <a:r>
              <a:rPr lang="ru-RU" dirty="0" err="1"/>
              <a:t>С.Ліпсет</a:t>
            </a:r>
            <a:r>
              <a:rPr lang="ru-RU" dirty="0"/>
              <a:t>, </a:t>
            </a:r>
            <a:r>
              <a:rPr lang="ru-RU" dirty="0" err="1"/>
              <a:t>Р.Даль</a:t>
            </a:r>
            <a:r>
              <a:rPr lang="ru-RU" dirty="0"/>
              <a:t>, </a:t>
            </a:r>
            <a:r>
              <a:rPr lang="ru-RU" dirty="0" err="1"/>
              <a:t>У.Корнхаузер</a:t>
            </a:r>
            <a:r>
              <a:rPr lang="ru-RU" dirty="0"/>
              <a:t>, </a:t>
            </a:r>
            <a:r>
              <a:rPr lang="ru-RU" dirty="0" err="1"/>
              <a:t>Дж.Роулз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 smtClean="0"/>
              <a:t>. - </a:t>
            </a:r>
            <a:r>
              <a:rPr lang="ru-RU" dirty="0" err="1"/>
              <a:t>розуміють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як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підпорядковані</a:t>
            </a:r>
            <a:r>
              <a:rPr lang="ru-RU" dirty="0"/>
              <a:t> </a:t>
            </a:r>
            <a:r>
              <a:rPr lang="ru-RU" dirty="0" err="1"/>
              <a:t>державі</a:t>
            </a:r>
            <a:r>
              <a:rPr lang="ru-RU" dirty="0"/>
              <a:t>, а </a:t>
            </a:r>
            <a:r>
              <a:rPr lang="ru-RU" dirty="0" err="1"/>
              <a:t>особистість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поставити</a:t>
            </a:r>
            <a:r>
              <a:rPr lang="ru-RU" dirty="0"/>
              <a:t> себе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. </a:t>
            </a:r>
            <a:r>
              <a:rPr lang="ru-RU" dirty="0" err="1"/>
              <a:t>Особистість</a:t>
            </a:r>
            <a:r>
              <a:rPr lang="ru-RU" dirty="0"/>
              <a:t> як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контролю та </a:t>
            </a:r>
            <a:r>
              <a:rPr lang="ru-RU" dirty="0" err="1"/>
              <a:t>підкорення</a:t>
            </a:r>
            <a:r>
              <a:rPr lang="ru-RU" dirty="0"/>
              <a:t> з боку </a:t>
            </a:r>
            <a:r>
              <a:rPr lang="ru-RU" dirty="0" err="1"/>
              <a:t>надособистісних</a:t>
            </a:r>
            <a:r>
              <a:rPr lang="ru-RU" dirty="0"/>
              <a:t> </a:t>
            </a:r>
            <a:r>
              <a:rPr lang="ru-RU" dirty="0" err="1"/>
              <a:t>утворень</a:t>
            </a:r>
            <a:r>
              <a:rPr lang="ru-RU" dirty="0"/>
              <a:t> – </a:t>
            </a:r>
            <a:r>
              <a:rPr lang="ru-RU" dirty="0" err="1"/>
              <a:t>суспільно-політичних</a:t>
            </a:r>
            <a:r>
              <a:rPr lang="ru-RU" dirty="0"/>
              <a:t> структур та </a:t>
            </a:r>
            <a:r>
              <a:rPr lang="ru-RU" dirty="0" err="1"/>
              <a:t>інститутів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err="1" smtClean="0"/>
              <a:t>Суб’єктний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Сучасна</a:t>
            </a:r>
            <a:r>
              <a:rPr lang="ru-RU" dirty="0" smtClean="0"/>
              <a:t> </a:t>
            </a:r>
            <a:r>
              <a:rPr lang="ru-RU" dirty="0" err="1"/>
              <a:t>політологія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гуманістичну</a:t>
            </a:r>
            <a:r>
              <a:rPr lang="ru-RU" dirty="0"/>
              <a:t> </a:t>
            </a:r>
            <a:r>
              <a:rPr lang="ru-RU" dirty="0" err="1"/>
              <a:t>спрямованість</a:t>
            </a:r>
            <a:r>
              <a:rPr lang="ru-RU" dirty="0"/>
              <a:t>, </a:t>
            </a:r>
            <a:r>
              <a:rPr lang="ru-RU" dirty="0" err="1"/>
              <a:t>вважає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а </a:t>
            </a:r>
            <a:r>
              <a:rPr lang="ru-RU" dirty="0" err="1"/>
              <a:t>соціальний</a:t>
            </a:r>
            <a:r>
              <a:rPr lang="ru-RU" dirty="0"/>
              <a:t> та </a:t>
            </a:r>
            <a:r>
              <a:rPr lang="ru-RU" dirty="0" err="1"/>
              <a:t>політичний</a:t>
            </a:r>
            <a:r>
              <a:rPr lang="ru-RU" dirty="0"/>
              <a:t> порядок </a:t>
            </a:r>
            <a:r>
              <a:rPr lang="ru-RU" dirty="0" err="1"/>
              <a:t>складається</a:t>
            </a:r>
            <a:r>
              <a:rPr lang="ru-RU" dirty="0"/>
              <a:t> як результат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людей при </a:t>
            </a:r>
            <a:r>
              <a:rPr lang="ru-RU" dirty="0" err="1"/>
              <a:t>узгодженні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вільних</a:t>
            </a:r>
            <a:r>
              <a:rPr lang="ru-RU" dirty="0"/>
              <a:t> </a:t>
            </a:r>
            <a:r>
              <a:rPr lang="ru-RU" dirty="0" err="1"/>
              <a:t>індивідів</a:t>
            </a:r>
            <a:r>
              <a:rPr lang="ru-RU" dirty="0"/>
              <a:t> (</a:t>
            </a:r>
            <a:r>
              <a:rPr lang="ru-RU" dirty="0" err="1"/>
              <a:t>зважаючи</a:t>
            </a:r>
            <a:r>
              <a:rPr lang="ru-RU" dirty="0"/>
              <a:t> на погляди </a:t>
            </a:r>
            <a:r>
              <a:rPr lang="ru-RU" dirty="0" err="1"/>
              <a:t>А.Сміта</a:t>
            </a:r>
            <a:r>
              <a:rPr lang="ru-RU" dirty="0"/>
              <a:t>, </a:t>
            </a:r>
            <a:r>
              <a:rPr lang="ru-RU" dirty="0" err="1"/>
              <a:t>У.Годвіна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 </a:t>
            </a:r>
          </a:p>
        </p:txBody>
      </p:sp>
    </p:spTree>
    <p:extLst>
      <p:ext uri="{BB962C8B-B14F-4D97-AF65-F5344CB8AC3E}">
        <p14:creationId xmlns:p14="http://schemas.microsoft.com/office/powerpoint/2010/main" val="1231999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28</TotalTime>
  <Words>1029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Остин</vt:lpstr>
      <vt:lpstr>Людина як суб’єкт політики</vt:lpstr>
      <vt:lpstr>План</vt:lpstr>
      <vt:lpstr>Аристотель</vt:lpstr>
      <vt:lpstr>Людина</vt:lpstr>
      <vt:lpstr>людина</vt:lpstr>
      <vt:lpstr>індивід</vt:lpstr>
      <vt:lpstr>особистість</vt:lpstr>
      <vt:lpstr>політична людина</vt:lpstr>
      <vt:lpstr>Два погляди на роль особистості в політиці</vt:lpstr>
      <vt:lpstr>Суб’єкт політики</vt:lpstr>
      <vt:lpstr>Особистість виступає як суб’єкт політики на трьох рівнях: соціальному, інституціональному і персоніфікованому </vt:lpstr>
      <vt:lpstr>Польський вчений Є.Вятр розрізняє п’ять принципово відмінних за ставленням до політики типів особистості:</vt:lpstr>
      <vt:lpstr>Українські політологи І.Бекешкіна, Є.Головаха, та В.Небоженко запропонували типологію особистості у відповідності до її ставлення до політики</vt:lpstr>
      <vt:lpstr>Кожна людина грає певну соціальну роль у політиці.</vt:lpstr>
      <vt:lpstr>Суб’єктів політики виділяв М. Вебер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Людина як суб’єкт політики</dc:title>
  <dc:creator>User</dc:creator>
  <cp:lastModifiedBy>User</cp:lastModifiedBy>
  <cp:revision>4</cp:revision>
  <dcterms:created xsi:type="dcterms:W3CDTF">2022-09-29T20:36:45Z</dcterms:created>
  <dcterms:modified xsi:type="dcterms:W3CDTF">2022-09-29T21:17:22Z</dcterms:modified>
</cp:coreProperties>
</file>