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64" r:id="rId9"/>
    <p:sldId id="266" r:id="rId10"/>
    <p:sldId id="265" r:id="rId11"/>
    <p:sldId id="267" r:id="rId12"/>
    <p:sldId id="257" r:id="rId13"/>
    <p:sldId id="268" r:id="rId14"/>
    <p:sldId id="269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0" r:id="rId35"/>
    <p:sldId id="291" r:id="rId36"/>
    <p:sldId id="29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79DCFF"/>
    <a:srgbClr val="FCA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22966-A3CD-426E-BE8E-B8F7024E6C7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2835DE-E900-4540-93B2-A039C36FF2A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10 тем </a:t>
          </a:r>
          <a:r>
            <a:rPr lang="uk-UA" b="1" dirty="0" smtClean="0">
              <a:solidFill>
                <a:srgbClr val="FFFF00"/>
              </a:solidFill>
            </a:rPr>
            <a:t>(60 балів)</a:t>
          </a:r>
          <a:endParaRPr lang="ru-RU" b="1" dirty="0">
            <a:solidFill>
              <a:srgbClr val="FFFF00"/>
            </a:solidFill>
          </a:endParaRPr>
        </a:p>
      </dgm:t>
    </dgm:pt>
    <dgm:pt modelId="{B7FED6A3-0383-49F1-9584-658B0CFA6214}" type="parTrans" cxnId="{87D4311B-CCA2-4044-8965-BD1DC4025143}">
      <dgm:prSet/>
      <dgm:spPr/>
      <dgm:t>
        <a:bodyPr/>
        <a:lstStyle/>
        <a:p>
          <a:endParaRPr lang="ru-RU"/>
        </a:p>
      </dgm:t>
    </dgm:pt>
    <dgm:pt modelId="{F4A46557-7283-4160-B5A3-315E7D1A550F}" type="sibTrans" cxnId="{87D4311B-CCA2-4044-8965-BD1DC4025143}">
      <dgm:prSet/>
      <dgm:spPr/>
      <dgm:t>
        <a:bodyPr/>
        <a:lstStyle/>
        <a:p>
          <a:endParaRPr lang="ru-RU"/>
        </a:p>
      </dgm:t>
    </dgm:pt>
    <dgm:pt modelId="{D70D82EC-812A-4A49-8C9F-FCF4D0E8A5BE}">
      <dgm:prSet phldrT="[Текст]"/>
      <dgm:spPr/>
      <dgm:t>
        <a:bodyPr/>
        <a:lstStyle/>
        <a:p>
          <a:r>
            <a:rPr lang="uk-UA" b="1" dirty="0" smtClean="0">
              <a:solidFill>
                <a:schemeClr val="accent1">
                  <a:lumMod val="50000"/>
                </a:schemeClr>
              </a:solidFill>
            </a:rPr>
            <a:t>Завдання й тести в </a:t>
          </a:r>
          <a:r>
            <a:rPr lang="en-US" b="1" dirty="0" smtClean="0">
              <a:solidFill>
                <a:schemeClr val="accent1">
                  <a:lumMod val="50000"/>
                </a:schemeClr>
              </a:solidFill>
            </a:rPr>
            <a:t>Moodle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dgm:t>
    </dgm:pt>
    <dgm:pt modelId="{75E10CB3-48A0-4D3E-A71E-C8AFE46E8806}" type="parTrans" cxnId="{06BDFAC8-1CB6-4AF5-BD36-DF4C637305D8}">
      <dgm:prSet/>
      <dgm:spPr/>
      <dgm:t>
        <a:bodyPr/>
        <a:lstStyle/>
        <a:p>
          <a:endParaRPr lang="ru-RU"/>
        </a:p>
      </dgm:t>
    </dgm:pt>
    <dgm:pt modelId="{61DA3CC1-A985-4C14-9E11-88E258618026}" type="sibTrans" cxnId="{06BDFAC8-1CB6-4AF5-BD36-DF4C637305D8}">
      <dgm:prSet/>
      <dgm:spPr/>
      <dgm:t>
        <a:bodyPr/>
        <a:lstStyle/>
        <a:p>
          <a:endParaRPr lang="ru-RU"/>
        </a:p>
      </dgm:t>
    </dgm:pt>
    <dgm:pt modelId="{E21B2628-6097-4F56-AB76-BD14D6FCDDDA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Відповіді на практичних заняттях</a:t>
          </a:r>
          <a:endParaRPr lang="ru-RU" b="1" dirty="0">
            <a:solidFill>
              <a:srgbClr val="FF0000"/>
            </a:solidFill>
          </a:endParaRPr>
        </a:p>
      </dgm:t>
    </dgm:pt>
    <dgm:pt modelId="{1A9BA31F-932A-4711-AD33-A5D837C4FCA9}" type="parTrans" cxnId="{09DB7E34-4E7A-45F1-AA17-48B03F81A6B0}">
      <dgm:prSet/>
      <dgm:spPr/>
      <dgm:t>
        <a:bodyPr/>
        <a:lstStyle/>
        <a:p>
          <a:endParaRPr lang="ru-RU"/>
        </a:p>
      </dgm:t>
    </dgm:pt>
    <dgm:pt modelId="{8E86CEB6-3371-4B3B-A19A-923836B44168}" type="sibTrans" cxnId="{09DB7E34-4E7A-45F1-AA17-48B03F81A6B0}">
      <dgm:prSet/>
      <dgm:spPr/>
      <dgm:t>
        <a:bodyPr/>
        <a:lstStyle/>
        <a:p>
          <a:endParaRPr lang="ru-RU"/>
        </a:p>
      </dgm:t>
    </dgm:pt>
    <dgm:pt modelId="{8F0E8A18-AE35-40CB-BC72-CDB8564B5F72}" type="pres">
      <dgm:prSet presAssocID="{55822966-A3CD-426E-BE8E-B8F7024E6C7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7A72D-EBB3-4189-B364-E8263D2A4A88}" type="pres">
      <dgm:prSet presAssocID="{D32835DE-E900-4540-93B2-A039C36FF2A5}" presName="root1" presStyleCnt="0"/>
      <dgm:spPr/>
    </dgm:pt>
    <dgm:pt modelId="{A8ED8DF0-E1B0-44C5-ADA6-1CCCE4AC1029}" type="pres">
      <dgm:prSet presAssocID="{D32835DE-E900-4540-93B2-A039C36FF2A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EB131-F74A-4636-928B-5B8761A0572B}" type="pres">
      <dgm:prSet presAssocID="{D32835DE-E900-4540-93B2-A039C36FF2A5}" presName="level2hierChild" presStyleCnt="0"/>
      <dgm:spPr/>
    </dgm:pt>
    <dgm:pt modelId="{2274B659-0191-43A0-AFED-A052872C5212}" type="pres">
      <dgm:prSet presAssocID="{75E10CB3-48A0-4D3E-A71E-C8AFE46E880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72977DE-AA73-46E8-B949-BDAE1B120130}" type="pres">
      <dgm:prSet presAssocID="{75E10CB3-48A0-4D3E-A71E-C8AFE46E880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38C1A06-12DB-434B-AE35-CDA65B203966}" type="pres">
      <dgm:prSet presAssocID="{D70D82EC-812A-4A49-8C9F-FCF4D0E8A5BE}" presName="root2" presStyleCnt="0"/>
      <dgm:spPr/>
    </dgm:pt>
    <dgm:pt modelId="{6BE7823A-217E-4200-AC43-9CCBDD5C94D8}" type="pres">
      <dgm:prSet presAssocID="{D70D82EC-812A-4A49-8C9F-FCF4D0E8A5B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1E836E-F2B8-43DE-9F20-14B344C43601}" type="pres">
      <dgm:prSet presAssocID="{D70D82EC-812A-4A49-8C9F-FCF4D0E8A5BE}" presName="level3hierChild" presStyleCnt="0"/>
      <dgm:spPr/>
    </dgm:pt>
    <dgm:pt modelId="{82F0FA58-C71F-472B-8410-6B66BD3B9020}" type="pres">
      <dgm:prSet presAssocID="{1A9BA31F-932A-4711-AD33-A5D837C4FCA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DE51B23-BA8D-495E-A06A-CEC15C6035BA}" type="pres">
      <dgm:prSet presAssocID="{1A9BA31F-932A-4711-AD33-A5D837C4FCA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0A6C9E9-44BD-4653-B981-41469FA79494}" type="pres">
      <dgm:prSet presAssocID="{E21B2628-6097-4F56-AB76-BD14D6FCDDDA}" presName="root2" presStyleCnt="0"/>
      <dgm:spPr/>
    </dgm:pt>
    <dgm:pt modelId="{0844F77F-036D-49D4-9846-8A43DA71E461}" type="pres">
      <dgm:prSet presAssocID="{E21B2628-6097-4F56-AB76-BD14D6FCDDD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28986-CABE-494D-8497-85432216421D}" type="pres">
      <dgm:prSet presAssocID="{E21B2628-6097-4F56-AB76-BD14D6FCDDDA}" presName="level3hierChild" presStyleCnt="0"/>
      <dgm:spPr/>
    </dgm:pt>
  </dgm:ptLst>
  <dgm:cxnLst>
    <dgm:cxn modelId="{1B12AA8D-7B59-4A29-9157-1A2C67C4FB38}" type="presOf" srcId="{55822966-A3CD-426E-BE8E-B8F7024E6C71}" destId="{8F0E8A18-AE35-40CB-BC72-CDB8564B5F72}" srcOrd="0" destOrd="0" presId="urn:microsoft.com/office/officeart/2008/layout/HorizontalMultiLevelHierarchy"/>
    <dgm:cxn modelId="{09DB7E34-4E7A-45F1-AA17-48B03F81A6B0}" srcId="{D32835DE-E900-4540-93B2-A039C36FF2A5}" destId="{E21B2628-6097-4F56-AB76-BD14D6FCDDDA}" srcOrd="1" destOrd="0" parTransId="{1A9BA31F-932A-4711-AD33-A5D837C4FCA9}" sibTransId="{8E86CEB6-3371-4B3B-A19A-923836B44168}"/>
    <dgm:cxn modelId="{90E529F8-DD9E-4A5F-B459-854665CABB97}" type="presOf" srcId="{1A9BA31F-932A-4711-AD33-A5D837C4FCA9}" destId="{1DE51B23-BA8D-495E-A06A-CEC15C6035BA}" srcOrd="1" destOrd="0" presId="urn:microsoft.com/office/officeart/2008/layout/HorizontalMultiLevelHierarchy"/>
    <dgm:cxn modelId="{AD255760-4FFD-4F53-A0F9-F3A77011C044}" type="presOf" srcId="{75E10CB3-48A0-4D3E-A71E-C8AFE46E8806}" destId="{2274B659-0191-43A0-AFED-A052872C5212}" srcOrd="0" destOrd="0" presId="urn:microsoft.com/office/officeart/2008/layout/HorizontalMultiLevelHierarchy"/>
    <dgm:cxn modelId="{06BDFAC8-1CB6-4AF5-BD36-DF4C637305D8}" srcId="{D32835DE-E900-4540-93B2-A039C36FF2A5}" destId="{D70D82EC-812A-4A49-8C9F-FCF4D0E8A5BE}" srcOrd="0" destOrd="0" parTransId="{75E10CB3-48A0-4D3E-A71E-C8AFE46E8806}" sibTransId="{61DA3CC1-A985-4C14-9E11-88E258618026}"/>
    <dgm:cxn modelId="{2E4691E3-232A-4E17-AF63-3C7B9B9901E6}" type="presOf" srcId="{75E10CB3-48A0-4D3E-A71E-C8AFE46E8806}" destId="{372977DE-AA73-46E8-B949-BDAE1B120130}" srcOrd="1" destOrd="0" presId="urn:microsoft.com/office/officeart/2008/layout/HorizontalMultiLevelHierarchy"/>
    <dgm:cxn modelId="{895B4B84-7CC6-486D-B0F8-AF6E08E7F97E}" type="presOf" srcId="{1A9BA31F-932A-4711-AD33-A5D837C4FCA9}" destId="{82F0FA58-C71F-472B-8410-6B66BD3B9020}" srcOrd="0" destOrd="0" presId="urn:microsoft.com/office/officeart/2008/layout/HorizontalMultiLevelHierarchy"/>
    <dgm:cxn modelId="{EB593A27-9038-48CA-9E85-CF40617410E4}" type="presOf" srcId="{D70D82EC-812A-4A49-8C9F-FCF4D0E8A5BE}" destId="{6BE7823A-217E-4200-AC43-9CCBDD5C94D8}" srcOrd="0" destOrd="0" presId="urn:microsoft.com/office/officeart/2008/layout/HorizontalMultiLevelHierarchy"/>
    <dgm:cxn modelId="{907C6A80-4A41-4ECA-B914-4B59F61A996A}" type="presOf" srcId="{D32835DE-E900-4540-93B2-A039C36FF2A5}" destId="{A8ED8DF0-E1B0-44C5-ADA6-1CCCE4AC1029}" srcOrd="0" destOrd="0" presId="urn:microsoft.com/office/officeart/2008/layout/HorizontalMultiLevelHierarchy"/>
    <dgm:cxn modelId="{87D4311B-CCA2-4044-8965-BD1DC4025143}" srcId="{55822966-A3CD-426E-BE8E-B8F7024E6C71}" destId="{D32835DE-E900-4540-93B2-A039C36FF2A5}" srcOrd="0" destOrd="0" parTransId="{B7FED6A3-0383-49F1-9584-658B0CFA6214}" sibTransId="{F4A46557-7283-4160-B5A3-315E7D1A550F}"/>
    <dgm:cxn modelId="{E3C699FD-F5E8-46D2-A635-2906176EAA8E}" type="presOf" srcId="{E21B2628-6097-4F56-AB76-BD14D6FCDDDA}" destId="{0844F77F-036D-49D4-9846-8A43DA71E461}" srcOrd="0" destOrd="0" presId="urn:microsoft.com/office/officeart/2008/layout/HorizontalMultiLevelHierarchy"/>
    <dgm:cxn modelId="{A5458255-F863-410C-9090-3181C8831275}" type="presParOf" srcId="{8F0E8A18-AE35-40CB-BC72-CDB8564B5F72}" destId="{54E7A72D-EBB3-4189-B364-E8263D2A4A88}" srcOrd="0" destOrd="0" presId="urn:microsoft.com/office/officeart/2008/layout/HorizontalMultiLevelHierarchy"/>
    <dgm:cxn modelId="{0A6EC67F-AA76-4280-BC74-1270AF6905BC}" type="presParOf" srcId="{54E7A72D-EBB3-4189-B364-E8263D2A4A88}" destId="{A8ED8DF0-E1B0-44C5-ADA6-1CCCE4AC1029}" srcOrd="0" destOrd="0" presId="urn:microsoft.com/office/officeart/2008/layout/HorizontalMultiLevelHierarchy"/>
    <dgm:cxn modelId="{51D910E1-0550-429C-8329-3DED3CD4870B}" type="presParOf" srcId="{54E7A72D-EBB3-4189-B364-E8263D2A4A88}" destId="{7EDEB131-F74A-4636-928B-5B8761A0572B}" srcOrd="1" destOrd="0" presId="urn:microsoft.com/office/officeart/2008/layout/HorizontalMultiLevelHierarchy"/>
    <dgm:cxn modelId="{66199192-57C1-496A-826F-7EEBE1447BC0}" type="presParOf" srcId="{7EDEB131-F74A-4636-928B-5B8761A0572B}" destId="{2274B659-0191-43A0-AFED-A052872C5212}" srcOrd="0" destOrd="0" presId="urn:microsoft.com/office/officeart/2008/layout/HorizontalMultiLevelHierarchy"/>
    <dgm:cxn modelId="{58538B90-576E-4A61-83EB-C77A9C6D8172}" type="presParOf" srcId="{2274B659-0191-43A0-AFED-A052872C5212}" destId="{372977DE-AA73-46E8-B949-BDAE1B120130}" srcOrd="0" destOrd="0" presId="urn:microsoft.com/office/officeart/2008/layout/HorizontalMultiLevelHierarchy"/>
    <dgm:cxn modelId="{3829BB14-2400-4205-8F67-041191295969}" type="presParOf" srcId="{7EDEB131-F74A-4636-928B-5B8761A0572B}" destId="{B38C1A06-12DB-434B-AE35-CDA65B203966}" srcOrd="1" destOrd="0" presId="urn:microsoft.com/office/officeart/2008/layout/HorizontalMultiLevelHierarchy"/>
    <dgm:cxn modelId="{75891486-295C-44C1-9DD0-E2A38D5F9431}" type="presParOf" srcId="{B38C1A06-12DB-434B-AE35-CDA65B203966}" destId="{6BE7823A-217E-4200-AC43-9CCBDD5C94D8}" srcOrd="0" destOrd="0" presId="urn:microsoft.com/office/officeart/2008/layout/HorizontalMultiLevelHierarchy"/>
    <dgm:cxn modelId="{3609B536-52A5-49C8-A9F0-6F5194B31524}" type="presParOf" srcId="{B38C1A06-12DB-434B-AE35-CDA65B203966}" destId="{1F1E836E-F2B8-43DE-9F20-14B344C43601}" srcOrd="1" destOrd="0" presId="urn:microsoft.com/office/officeart/2008/layout/HorizontalMultiLevelHierarchy"/>
    <dgm:cxn modelId="{FBBAF29E-C02B-4591-AF88-07E0E1422EAE}" type="presParOf" srcId="{7EDEB131-F74A-4636-928B-5B8761A0572B}" destId="{82F0FA58-C71F-472B-8410-6B66BD3B9020}" srcOrd="2" destOrd="0" presId="urn:microsoft.com/office/officeart/2008/layout/HorizontalMultiLevelHierarchy"/>
    <dgm:cxn modelId="{A018B17F-84D7-4C57-BFCC-F18AC55B8175}" type="presParOf" srcId="{82F0FA58-C71F-472B-8410-6B66BD3B9020}" destId="{1DE51B23-BA8D-495E-A06A-CEC15C6035BA}" srcOrd="0" destOrd="0" presId="urn:microsoft.com/office/officeart/2008/layout/HorizontalMultiLevelHierarchy"/>
    <dgm:cxn modelId="{7803E850-23D1-473D-94CB-8BEDA6587D37}" type="presParOf" srcId="{7EDEB131-F74A-4636-928B-5B8761A0572B}" destId="{C0A6C9E9-44BD-4653-B981-41469FA79494}" srcOrd="3" destOrd="0" presId="urn:microsoft.com/office/officeart/2008/layout/HorizontalMultiLevelHierarchy"/>
    <dgm:cxn modelId="{6CBB91DF-1D3B-4ADC-B837-48634095B0F4}" type="presParOf" srcId="{C0A6C9E9-44BD-4653-B981-41469FA79494}" destId="{0844F77F-036D-49D4-9846-8A43DA71E461}" srcOrd="0" destOrd="0" presId="urn:microsoft.com/office/officeart/2008/layout/HorizontalMultiLevelHierarchy"/>
    <dgm:cxn modelId="{56014B2A-1857-41FF-BC8E-A9DD07C94F11}" type="presParOf" srcId="{C0A6C9E9-44BD-4653-B981-41469FA79494}" destId="{6CE28986-CABE-494D-8497-8543221642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AD33B6-2296-4F8F-939E-DCD8C1028EAE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C183F3FC-9D3A-4225-B8F0-02F9C24F6E69}">
      <dgm:prSet phldrT="[Текст]"/>
      <dgm:spPr/>
      <dgm:t>
        <a:bodyPr/>
        <a:lstStyle/>
        <a:p>
          <a:r>
            <a:rPr lang="uk-UA" b="1" i="1" dirty="0" smtClean="0">
              <a:solidFill>
                <a:srgbClr val="FF0000"/>
              </a:solidFill>
            </a:rPr>
            <a:t>граматична категорія</a:t>
          </a:r>
          <a:endParaRPr lang="ru-RU" b="1" dirty="0">
            <a:solidFill>
              <a:srgbClr val="FF0000"/>
            </a:solidFill>
          </a:endParaRPr>
        </a:p>
      </dgm:t>
    </dgm:pt>
    <dgm:pt modelId="{A9364170-E7C4-4FA0-9A75-0989FFCC4B1E}" type="parTrans" cxnId="{3030B11E-983C-4A31-A722-09DB9A9694BF}">
      <dgm:prSet/>
      <dgm:spPr/>
      <dgm:t>
        <a:bodyPr/>
        <a:lstStyle/>
        <a:p>
          <a:endParaRPr lang="ru-RU"/>
        </a:p>
      </dgm:t>
    </dgm:pt>
    <dgm:pt modelId="{A7402500-09AC-4A3E-B5AA-7E2383F85CAA}" type="sibTrans" cxnId="{3030B11E-983C-4A31-A722-09DB9A9694BF}">
      <dgm:prSet/>
      <dgm:spPr/>
      <dgm:t>
        <a:bodyPr/>
        <a:lstStyle/>
        <a:p>
          <a:endParaRPr lang="ru-RU"/>
        </a:p>
      </dgm:t>
    </dgm:pt>
    <dgm:pt modelId="{9E2A0DFD-3432-4290-B7EB-E367C9ECE618}">
      <dgm:prSet/>
      <dgm:spPr/>
      <dgm:t>
        <a:bodyPr/>
        <a:lstStyle/>
        <a:p>
          <a:r>
            <a:rPr lang="uk-UA" b="1" i="1" dirty="0" smtClean="0">
              <a:solidFill>
                <a:srgbClr val="00B0F0"/>
              </a:solidFill>
            </a:rPr>
            <a:t>граматична форма</a:t>
          </a:r>
          <a:endParaRPr lang="ru-RU" b="1" dirty="0">
            <a:solidFill>
              <a:srgbClr val="00B0F0"/>
            </a:solidFill>
          </a:endParaRPr>
        </a:p>
      </dgm:t>
    </dgm:pt>
    <dgm:pt modelId="{E46D323F-30FB-48D2-95FB-B04E1CDFE738}" type="parTrans" cxnId="{09D4662A-EC3A-4F62-B2D5-FBFE96DA2571}">
      <dgm:prSet/>
      <dgm:spPr/>
      <dgm:t>
        <a:bodyPr/>
        <a:lstStyle/>
        <a:p>
          <a:endParaRPr lang="ru-RU"/>
        </a:p>
      </dgm:t>
    </dgm:pt>
    <dgm:pt modelId="{3EA6E4AD-83CF-4D08-A6EA-208F9F1A9559}" type="sibTrans" cxnId="{09D4662A-EC3A-4F62-B2D5-FBFE96DA2571}">
      <dgm:prSet/>
      <dgm:spPr/>
      <dgm:t>
        <a:bodyPr/>
        <a:lstStyle/>
        <a:p>
          <a:endParaRPr lang="ru-RU"/>
        </a:p>
      </dgm:t>
    </dgm:pt>
    <dgm:pt modelId="{D60E2841-F6AF-45A4-9C9E-C1E696724F12}">
      <dgm:prSet/>
      <dgm:spPr/>
      <dgm:t>
        <a:bodyPr/>
        <a:lstStyle/>
        <a:p>
          <a:r>
            <a:rPr lang="uk-UA" b="1" i="1" dirty="0" smtClean="0">
              <a:solidFill>
                <a:schemeClr val="accent1">
                  <a:lumMod val="50000"/>
                </a:schemeClr>
              </a:solidFill>
            </a:rPr>
            <a:t>граматичне значення</a:t>
          </a:r>
          <a:endParaRPr lang="ru-RU" b="1" dirty="0">
            <a:solidFill>
              <a:srgbClr val="FF0000"/>
            </a:solidFill>
          </a:endParaRPr>
        </a:p>
      </dgm:t>
    </dgm:pt>
    <dgm:pt modelId="{199AB65C-7BBC-4D35-A78B-5D680405B6D6}" type="parTrans" cxnId="{813F3322-88C7-4B77-8250-23BFDDE54F2A}">
      <dgm:prSet/>
      <dgm:spPr/>
      <dgm:t>
        <a:bodyPr/>
        <a:lstStyle/>
        <a:p>
          <a:endParaRPr lang="ru-RU"/>
        </a:p>
      </dgm:t>
    </dgm:pt>
    <dgm:pt modelId="{7365065E-7DDF-47B3-9F8C-AB552CD37934}" type="sibTrans" cxnId="{813F3322-88C7-4B77-8250-23BFDDE54F2A}">
      <dgm:prSet/>
      <dgm:spPr/>
      <dgm:t>
        <a:bodyPr/>
        <a:lstStyle/>
        <a:p>
          <a:endParaRPr lang="ru-RU"/>
        </a:p>
      </dgm:t>
    </dgm:pt>
    <dgm:pt modelId="{D72A2029-667E-40FA-8439-053E474C0679}" type="pres">
      <dgm:prSet presAssocID="{DCAD33B6-2296-4F8F-939E-DCD8C1028EAE}" presName="Name0" presStyleCnt="0">
        <dgm:presLayoutVars>
          <dgm:dir/>
          <dgm:animLvl val="lvl"/>
          <dgm:resizeHandles val="exact"/>
        </dgm:presLayoutVars>
      </dgm:prSet>
      <dgm:spPr/>
    </dgm:pt>
    <dgm:pt modelId="{470B45C5-C4C8-49DA-B453-F3C4AF9EDE76}" type="pres">
      <dgm:prSet presAssocID="{C183F3FC-9D3A-4225-B8F0-02F9C24F6E69}" presName="Name8" presStyleCnt="0"/>
      <dgm:spPr/>
    </dgm:pt>
    <dgm:pt modelId="{7FAA48F1-9288-4B86-93BF-39C3A07B20B0}" type="pres">
      <dgm:prSet presAssocID="{C183F3FC-9D3A-4225-B8F0-02F9C24F6E6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54372-0E34-4354-99B1-B4ACE2519AF9}" type="pres">
      <dgm:prSet presAssocID="{C183F3FC-9D3A-4225-B8F0-02F9C24F6E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19711-3A0C-4DE6-A5A0-FA7F0140BFA8}" type="pres">
      <dgm:prSet presAssocID="{9E2A0DFD-3432-4290-B7EB-E367C9ECE618}" presName="Name8" presStyleCnt="0"/>
      <dgm:spPr/>
    </dgm:pt>
    <dgm:pt modelId="{C7145E1C-9A20-4F25-B24B-1F35D2B95BE4}" type="pres">
      <dgm:prSet presAssocID="{9E2A0DFD-3432-4290-B7EB-E367C9ECE61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B7BCF-7770-4DBE-9936-5593061D20E5}" type="pres">
      <dgm:prSet presAssocID="{9E2A0DFD-3432-4290-B7EB-E367C9ECE6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43268-D127-4FD2-A5F2-FF89AC55087E}" type="pres">
      <dgm:prSet presAssocID="{D60E2841-F6AF-45A4-9C9E-C1E696724F12}" presName="Name8" presStyleCnt="0"/>
      <dgm:spPr/>
    </dgm:pt>
    <dgm:pt modelId="{7AF03E74-24F5-4193-BACA-A2AA36A94E31}" type="pres">
      <dgm:prSet presAssocID="{D60E2841-F6AF-45A4-9C9E-C1E696724F12}" presName="level" presStyleLbl="node1" presStyleIdx="2" presStyleCnt="3" custLinFactNeighborY="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A7BA4-CEDD-46A3-9176-0208DF7DD1A8}" type="pres">
      <dgm:prSet presAssocID="{D60E2841-F6AF-45A4-9C9E-C1E696724F1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3F3322-88C7-4B77-8250-23BFDDE54F2A}" srcId="{DCAD33B6-2296-4F8F-939E-DCD8C1028EAE}" destId="{D60E2841-F6AF-45A4-9C9E-C1E696724F12}" srcOrd="2" destOrd="0" parTransId="{199AB65C-7BBC-4D35-A78B-5D680405B6D6}" sibTransId="{7365065E-7DDF-47B3-9F8C-AB552CD37934}"/>
    <dgm:cxn modelId="{1AE101F2-D7FE-4FB3-8049-22F083052C01}" type="presOf" srcId="{D60E2841-F6AF-45A4-9C9E-C1E696724F12}" destId="{7AF03E74-24F5-4193-BACA-A2AA36A94E31}" srcOrd="0" destOrd="0" presId="urn:microsoft.com/office/officeart/2005/8/layout/pyramid1"/>
    <dgm:cxn modelId="{3030B11E-983C-4A31-A722-09DB9A9694BF}" srcId="{DCAD33B6-2296-4F8F-939E-DCD8C1028EAE}" destId="{C183F3FC-9D3A-4225-B8F0-02F9C24F6E69}" srcOrd="0" destOrd="0" parTransId="{A9364170-E7C4-4FA0-9A75-0989FFCC4B1E}" sibTransId="{A7402500-09AC-4A3E-B5AA-7E2383F85CAA}"/>
    <dgm:cxn modelId="{47F83F2C-9D12-432C-B0C7-7C3EBCB16C94}" type="presOf" srcId="{9E2A0DFD-3432-4290-B7EB-E367C9ECE618}" destId="{D6EB7BCF-7770-4DBE-9936-5593061D20E5}" srcOrd="1" destOrd="0" presId="urn:microsoft.com/office/officeart/2005/8/layout/pyramid1"/>
    <dgm:cxn modelId="{6CE9377E-3AEE-427E-9916-F3F19101021B}" type="presOf" srcId="{C183F3FC-9D3A-4225-B8F0-02F9C24F6E69}" destId="{7FAA48F1-9288-4B86-93BF-39C3A07B20B0}" srcOrd="0" destOrd="0" presId="urn:microsoft.com/office/officeart/2005/8/layout/pyramid1"/>
    <dgm:cxn modelId="{0AED236A-E19D-4313-98D6-54EC9B75812F}" type="presOf" srcId="{DCAD33B6-2296-4F8F-939E-DCD8C1028EAE}" destId="{D72A2029-667E-40FA-8439-053E474C0679}" srcOrd="0" destOrd="0" presId="urn:microsoft.com/office/officeart/2005/8/layout/pyramid1"/>
    <dgm:cxn modelId="{09D4662A-EC3A-4F62-B2D5-FBFE96DA2571}" srcId="{DCAD33B6-2296-4F8F-939E-DCD8C1028EAE}" destId="{9E2A0DFD-3432-4290-B7EB-E367C9ECE618}" srcOrd="1" destOrd="0" parTransId="{E46D323F-30FB-48D2-95FB-B04E1CDFE738}" sibTransId="{3EA6E4AD-83CF-4D08-A6EA-208F9F1A9559}"/>
    <dgm:cxn modelId="{78EE162A-D847-438D-89CE-AD7B83E91D23}" type="presOf" srcId="{D60E2841-F6AF-45A4-9C9E-C1E696724F12}" destId="{5EFA7BA4-CEDD-46A3-9176-0208DF7DD1A8}" srcOrd="1" destOrd="0" presId="urn:microsoft.com/office/officeart/2005/8/layout/pyramid1"/>
    <dgm:cxn modelId="{402646F7-7D11-40D0-AE2B-C9F37946CE43}" type="presOf" srcId="{9E2A0DFD-3432-4290-B7EB-E367C9ECE618}" destId="{C7145E1C-9A20-4F25-B24B-1F35D2B95BE4}" srcOrd="0" destOrd="0" presId="urn:microsoft.com/office/officeart/2005/8/layout/pyramid1"/>
    <dgm:cxn modelId="{9B93EC0E-308C-4492-A3E8-F3E52BCBB86C}" type="presOf" srcId="{C183F3FC-9D3A-4225-B8F0-02F9C24F6E69}" destId="{8A654372-0E34-4354-99B1-B4ACE2519AF9}" srcOrd="1" destOrd="0" presId="urn:microsoft.com/office/officeart/2005/8/layout/pyramid1"/>
    <dgm:cxn modelId="{8758E9C1-C49E-49CC-BA02-C0358E2AAB21}" type="presParOf" srcId="{D72A2029-667E-40FA-8439-053E474C0679}" destId="{470B45C5-C4C8-49DA-B453-F3C4AF9EDE76}" srcOrd="0" destOrd="0" presId="urn:microsoft.com/office/officeart/2005/8/layout/pyramid1"/>
    <dgm:cxn modelId="{40B1FECD-A495-4B68-9956-66587DBD4743}" type="presParOf" srcId="{470B45C5-C4C8-49DA-B453-F3C4AF9EDE76}" destId="{7FAA48F1-9288-4B86-93BF-39C3A07B20B0}" srcOrd="0" destOrd="0" presId="urn:microsoft.com/office/officeart/2005/8/layout/pyramid1"/>
    <dgm:cxn modelId="{3D750B5D-5CB1-4BFA-947A-5DBEDBC46299}" type="presParOf" srcId="{470B45C5-C4C8-49DA-B453-F3C4AF9EDE76}" destId="{8A654372-0E34-4354-99B1-B4ACE2519AF9}" srcOrd="1" destOrd="0" presId="urn:microsoft.com/office/officeart/2005/8/layout/pyramid1"/>
    <dgm:cxn modelId="{1969FAA7-E15F-4647-B7FC-0937129C7813}" type="presParOf" srcId="{D72A2029-667E-40FA-8439-053E474C0679}" destId="{99719711-3A0C-4DE6-A5A0-FA7F0140BFA8}" srcOrd="1" destOrd="0" presId="urn:microsoft.com/office/officeart/2005/8/layout/pyramid1"/>
    <dgm:cxn modelId="{30578D9C-9E56-41A4-8986-C1F3E39A5C66}" type="presParOf" srcId="{99719711-3A0C-4DE6-A5A0-FA7F0140BFA8}" destId="{C7145E1C-9A20-4F25-B24B-1F35D2B95BE4}" srcOrd="0" destOrd="0" presId="urn:microsoft.com/office/officeart/2005/8/layout/pyramid1"/>
    <dgm:cxn modelId="{F1A79EE1-2444-497F-8F24-0844215D9E4C}" type="presParOf" srcId="{99719711-3A0C-4DE6-A5A0-FA7F0140BFA8}" destId="{D6EB7BCF-7770-4DBE-9936-5593061D20E5}" srcOrd="1" destOrd="0" presId="urn:microsoft.com/office/officeart/2005/8/layout/pyramid1"/>
    <dgm:cxn modelId="{F7D17B35-017A-4F3D-8B4D-DD56E9ACCD04}" type="presParOf" srcId="{D72A2029-667E-40FA-8439-053E474C0679}" destId="{5AF43268-D127-4FD2-A5F2-FF89AC55087E}" srcOrd="2" destOrd="0" presId="urn:microsoft.com/office/officeart/2005/8/layout/pyramid1"/>
    <dgm:cxn modelId="{975FFDEE-983D-459B-8892-FC9A7E184F19}" type="presParOf" srcId="{5AF43268-D127-4FD2-A5F2-FF89AC55087E}" destId="{7AF03E74-24F5-4193-BACA-A2AA36A94E31}" srcOrd="0" destOrd="0" presId="urn:microsoft.com/office/officeart/2005/8/layout/pyramid1"/>
    <dgm:cxn modelId="{312F6AD8-70A3-4417-9F5B-55C49033C3C4}" type="presParOf" srcId="{5AF43268-D127-4FD2-A5F2-FF89AC55087E}" destId="{5EFA7BA4-CEDD-46A3-9176-0208DF7DD1A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430FE9-9D0C-49CC-A084-6D17709FF79B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C82208-0DDC-4802-ABDA-CCA94394B2D8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Граматична форма </a:t>
          </a:r>
          <a:endParaRPr lang="ru-RU" dirty="0"/>
        </a:p>
      </dgm:t>
    </dgm:pt>
    <dgm:pt modelId="{B4A2E0A9-A803-4A8B-89AC-71868610B413}" type="parTrans" cxnId="{43BDEE43-86AA-439B-96CC-7BCD5FFE7D04}">
      <dgm:prSet/>
      <dgm:spPr/>
      <dgm:t>
        <a:bodyPr/>
        <a:lstStyle/>
        <a:p>
          <a:endParaRPr lang="ru-RU"/>
        </a:p>
      </dgm:t>
    </dgm:pt>
    <dgm:pt modelId="{BBCC9597-D74E-4124-9A7E-0E2434477612}" type="sibTrans" cxnId="{43BDEE43-86AA-439B-96CC-7BCD5FFE7D04}">
      <dgm:prSet/>
      <dgm:spPr/>
      <dgm:t>
        <a:bodyPr/>
        <a:lstStyle/>
        <a:p>
          <a:endParaRPr lang="ru-RU"/>
        </a:p>
      </dgm:t>
    </dgm:pt>
    <dgm:pt modelId="{26DB0FFF-CDBD-48AB-A664-B0C4E4A3E51B}">
      <dgm:prSet phldrT="[Текст]"/>
      <dgm:spPr/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мовні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засоби</a:t>
          </a:r>
          <a:r>
            <a:rPr lang="ru-RU" dirty="0" smtClean="0">
              <a:solidFill>
                <a:schemeClr val="bg1"/>
              </a:solidFill>
            </a:rPr>
            <a:t>, за </a:t>
          </a:r>
          <a:r>
            <a:rPr lang="ru-RU" dirty="0" err="1" smtClean="0">
              <a:solidFill>
                <a:schemeClr val="bg1"/>
              </a:solidFill>
            </a:rPr>
            <a:t>допомогою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яких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виражається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граматичне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значення</a:t>
          </a:r>
          <a:r>
            <a:rPr lang="ru-RU" dirty="0" smtClean="0">
              <a:solidFill>
                <a:schemeClr val="bg1"/>
              </a:solidFill>
            </a:rPr>
            <a:t> (</a:t>
          </a:r>
          <a:r>
            <a:rPr lang="ru-RU" dirty="0" err="1" smtClean="0">
              <a:solidFill>
                <a:schemeClr val="bg1"/>
              </a:solidFill>
            </a:rPr>
            <a:t>засоби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вираження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граматичного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значення</a:t>
          </a:r>
          <a:r>
            <a:rPr lang="ru-RU" dirty="0" smtClean="0">
              <a:solidFill>
                <a:schemeClr val="bg1"/>
              </a:solidFill>
            </a:rPr>
            <a:t>): </a:t>
          </a:r>
          <a:r>
            <a:rPr lang="ru-RU" dirty="0" err="1" smtClean="0">
              <a:solidFill>
                <a:schemeClr val="bg1"/>
              </a:solidFill>
            </a:rPr>
            <a:t>З.в</a:t>
          </a:r>
          <a:r>
            <a:rPr lang="ru-RU" dirty="0" smtClean="0">
              <a:solidFill>
                <a:schemeClr val="bg1"/>
              </a:solidFill>
            </a:rPr>
            <a:t> слова </a:t>
          </a:r>
          <a:r>
            <a:rPr lang="ru-RU" i="1" dirty="0" smtClean="0">
              <a:solidFill>
                <a:schemeClr val="bg1"/>
              </a:solidFill>
            </a:rPr>
            <a:t>книжка </a:t>
          </a:r>
          <a:r>
            <a:rPr lang="ru-RU" dirty="0" err="1" smtClean="0">
              <a:solidFill>
                <a:schemeClr val="bg1"/>
              </a:solidFill>
            </a:rPr>
            <a:t>виражається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закінченням</a:t>
          </a:r>
          <a:r>
            <a:rPr lang="ru-RU" dirty="0" smtClean="0">
              <a:solidFill>
                <a:schemeClr val="bg1"/>
              </a:solidFill>
            </a:rPr>
            <a:t> –у; </a:t>
          </a:r>
          <a:endParaRPr lang="ru-RU" dirty="0">
            <a:solidFill>
              <a:schemeClr val="bg1"/>
            </a:solidFill>
          </a:endParaRPr>
        </a:p>
      </dgm:t>
    </dgm:pt>
    <dgm:pt modelId="{C3677009-1935-462B-8198-82C02D24D28C}" type="parTrans" cxnId="{F3D41B7B-3083-48C2-96B4-5555B1218FF1}">
      <dgm:prSet/>
      <dgm:spPr/>
      <dgm:t>
        <a:bodyPr/>
        <a:lstStyle/>
        <a:p>
          <a:endParaRPr lang="ru-RU"/>
        </a:p>
      </dgm:t>
    </dgm:pt>
    <dgm:pt modelId="{86CF33F8-5F3B-4F2F-B001-8C828C7740FD}" type="sibTrans" cxnId="{F3D41B7B-3083-48C2-96B4-5555B1218FF1}">
      <dgm:prSet/>
      <dgm:spPr/>
      <dgm:t>
        <a:bodyPr/>
        <a:lstStyle/>
        <a:p>
          <a:endParaRPr lang="ru-RU"/>
        </a:p>
      </dgm:t>
    </dgm:pt>
    <dgm:pt modelId="{A0BA8910-E6AD-4A48-BA31-1F01D8341F08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Граматична форма </a:t>
          </a:r>
          <a:endParaRPr lang="ru-RU" dirty="0"/>
        </a:p>
      </dgm:t>
    </dgm:pt>
    <dgm:pt modelId="{F01F6512-E591-4E42-A893-95305AF2A15D}" type="parTrans" cxnId="{1B0424F5-A8BF-4036-82F3-59969BECC963}">
      <dgm:prSet/>
      <dgm:spPr/>
      <dgm:t>
        <a:bodyPr/>
        <a:lstStyle/>
        <a:p>
          <a:endParaRPr lang="ru-RU"/>
        </a:p>
      </dgm:t>
    </dgm:pt>
    <dgm:pt modelId="{E1E0429D-606E-419C-B724-A167B8AA158F}" type="sibTrans" cxnId="{1B0424F5-A8BF-4036-82F3-59969BECC963}">
      <dgm:prSet/>
      <dgm:spPr/>
      <dgm:t>
        <a:bodyPr/>
        <a:lstStyle/>
        <a:p>
          <a:endParaRPr lang="ru-RU"/>
        </a:p>
      </dgm:t>
    </dgm:pt>
    <dgm:pt modelId="{B43075BE-BFCD-4534-9CD3-EC7304C5F97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форма </a:t>
          </a:r>
          <a:r>
            <a:rPr lang="ru-RU" dirty="0" err="1" smtClean="0">
              <a:solidFill>
                <a:schemeClr val="bg1"/>
              </a:solidFill>
            </a:rPr>
            <a:t>відмінюваних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слів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або</a:t>
          </a:r>
          <a:r>
            <a:rPr lang="ru-RU" dirty="0" smtClean="0">
              <a:solidFill>
                <a:schemeClr val="bg1"/>
              </a:solidFill>
            </a:rPr>
            <a:t> словоформа, </a:t>
          </a:r>
          <a:r>
            <a:rPr lang="ru-RU" dirty="0" err="1" smtClean="0">
              <a:solidFill>
                <a:schemeClr val="bg1"/>
              </a:solidFill>
            </a:rPr>
            <a:t>тобто</a:t>
          </a:r>
          <a:r>
            <a:rPr lang="ru-RU" dirty="0" smtClean="0">
              <a:solidFill>
                <a:schemeClr val="bg1"/>
              </a:solidFill>
            </a:rPr>
            <a:t> один </a:t>
          </a:r>
          <a:r>
            <a:rPr lang="ru-RU" dirty="0" err="1" smtClean="0">
              <a:solidFill>
                <a:schemeClr val="bg1"/>
              </a:solidFill>
            </a:rPr>
            <a:t>із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компонентів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парадигми</a:t>
          </a:r>
          <a:r>
            <a:rPr lang="ru-RU" dirty="0" smtClean="0">
              <a:solidFill>
                <a:schemeClr val="bg1"/>
              </a:solidFill>
            </a:rPr>
            <a:t> слова: </a:t>
          </a:r>
          <a:r>
            <a:rPr lang="ru-RU" i="1" dirty="0" smtClean="0">
              <a:solidFill>
                <a:schemeClr val="bg1"/>
              </a:solidFill>
            </a:rPr>
            <a:t>студент, -а, -</a:t>
          </a:r>
          <a:r>
            <a:rPr lang="ru-RU" i="1" dirty="0" err="1" smtClean="0">
              <a:solidFill>
                <a:schemeClr val="bg1"/>
              </a:solidFill>
            </a:rPr>
            <a:t>ові</a:t>
          </a:r>
          <a:r>
            <a:rPr lang="ru-RU" dirty="0" smtClean="0">
              <a:solidFill>
                <a:schemeClr val="bg1"/>
              </a:solidFill>
            </a:rPr>
            <a:t> слово студент </a:t>
          </a:r>
          <a:r>
            <a:rPr lang="ru-RU" dirty="0" err="1" smtClean="0">
              <a:solidFill>
                <a:schemeClr val="bg1"/>
              </a:solidFill>
            </a:rPr>
            <a:t>існує</a:t>
          </a:r>
          <a:r>
            <a:rPr lang="ru-RU" dirty="0" smtClean="0">
              <a:solidFill>
                <a:schemeClr val="bg1"/>
              </a:solidFill>
            </a:rPr>
            <a:t> в </a:t>
          </a:r>
          <a:r>
            <a:rPr lang="ru-RU" dirty="0" err="1" smtClean="0">
              <a:solidFill>
                <a:schemeClr val="bg1"/>
              </a:solidFill>
            </a:rPr>
            <a:t>чотирнадцяти</a:t>
          </a:r>
          <a:r>
            <a:rPr lang="ru-RU" dirty="0" smtClean="0">
              <a:solidFill>
                <a:schemeClr val="bg1"/>
              </a:solidFill>
            </a:rPr>
            <a:t> формах.</a:t>
          </a:r>
          <a:endParaRPr lang="ru-RU" dirty="0">
            <a:solidFill>
              <a:schemeClr val="bg1"/>
            </a:solidFill>
          </a:endParaRPr>
        </a:p>
      </dgm:t>
    </dgm:pt>
    <dgm:pt modelId="{7C351185-2864-4315-868B-9CBE08B45000}" type="parTrans" cxnId="{018F5291-BB67-4346-A575-FEDCA6E3BD5E}">
      <dgm:prSet/>
      <dgm:spPr/>
      <dgm:t>
        <a:bodyPr/>
        <a:lstStyle/>
        <a:p>
          <a:endParaRPr lang="ru-RU"/>
        </a:p>
      </dgm:t>
    </dgm:pt>
    <dgm:pt modelId="{BC5617E6-20AD-4B3D-A0B6-2FBF0802839D}" type="sibTrans" cxnId="{018F5291-BB67-4346-A575-FEDCA6E3BD5E}">
      <dgm:prSet/>
      <dgm:spPr/>
      <dgm:t>
        <a:bodyPr/>
        <a:lstStyle/>
        <a:p>
          <a:endParaRPr lang="ru-RU"/>
        </a:p>
      </dgm:t>
    </dgm:pt>
    <dgm:pt modelId="{7A995834-51B7-46D5-9ED1-EF3948F98300}" type="pres">
      <dgm:prSet presAssocID="{82430FE9-9D0C-49CC-A084-6D17709FF79B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8A971AB0-37B5-412A-8B49-04D34D2743F0}" type="pres">
      <dgm:prSet presAssocID="{82430FE9-9D0C-49CC-A084-6D17709FF79B}" presName="Background" presStyleLbl="node1" presStyleIdx="0" presStyleCnt="1"/>
      <dgm:spPr/>
    </dgm:pt>
    <dgm:pt modelId="{8EBB203A-A77A-4DAF-9CD6-7BCB3C7FFE03}" type="pres">
      <dgm:prSet presAssocID="{82430FE9-9D0C-49CC-A084-6D17709FF79B}" presName="Divider" presStyleLbl="callout" presStyleIdx="0" presStyleCnt="1"/>
      <dgm:spPr/>
    </dgm:pt>
    <dgm:pt modelId="{218C843B-EA0E-40AE-AC8E-516929824632}" type="pres">
      <dgm:prSet presAssocID="{82430FE9-9D0C-49CC-A084-6D17709FF79B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09BE3-2093-40AF-B8A9-0F7633A2DC36}" type="pres">
      <dgm:prSet presAssocID="{82430FE9-9D0C-49CC-A084-6D17709FF79B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6207C-7F3F-423C-9118-7AFFCCCC62FD}" type="pres">
      <dgm:prSet presAssocID="{82430FE9-9D0C-49CC-A084-6D17709FF79B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D0B4416-CB1F-461D-9DCD-989130D05303}" type="pres">
      <dgm:prSet presAssocID="{82430FE9-9D0C-49CC-A084-6D17709FF79B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839E785C-3E48-43F9-A524-9FBCC6880FD4}" type="pres">
      <dgm:prSet presAssocID="{82430FE9-9D0C-49CC-A084-6D17709FF79B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9C0F7ABD-9544-4A07-AE13-65639DE8A248}" type="pres">
      <dgm:prSet presAssocID="{82430FE9-9D0C-49CC-A084-6D17709FF79B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03A30B62-C85C-4138-BE0A-2C2D65BA80C8}" type="presOf" srcId="{82430FE9-9D0C-49CC-A084-6D17709FF79B}" destId="{7A995834-51B7-46D5-9ED1-EF3948F98300}" srcOrd="0" destOrd="0" presId="urn:microsoft.com/office/officeart/2009/3/layout/OpposingIdeas"/>
    <dgm:cxn modelId="{43CD4332-D351-4CD6-9570-784184FF2C3A}" type="presOf" srcId="{DAC82208-0DDC-4802-ABDA-CCA94394B2D8}" destId="{0696207C-7F3F-423C-9118-7AFFCCCC62FD}" srcOrd="0" destOrd="0" presId="urn:microsoft.com/office/officeart/2009/3/layout/OpposingIdeas"/>
    <dgm:cxn modelId="{1B0424F5-A8BF-4036-82F3-59969BECC963}" srcId="{82430FE9-9D0C-49CC-A084-6D17709FF79B}" destId="{A0BA8910-E6AD-4A48-BA31-1F01D8341F08}" srcOrd="1" destOrd="0" parTransId="{F01F6512-E591-4E42-A893-95305AF2A15D}" sibTransId="{E1E0429D-606E-419C-B724-A167B8AA158F}"/>
    <dgm:cxn modelId="{43BDEE43-86AA-439B-96CC-7BCD5FFE7D04}" srcId="{82430FE9-9D0C-49CC-A084-6D17709FF79B}" destId="{DAC82208-0DDC-4802-ABDA-CCA94394B2D8}" srcOrd="0" destOrd="0" parTransId="{B4A2E0A9-A803-4A8B-89AC-71868610B413}" sibTransId="{BBCC9597-D74E-4124-9A7E-0E2434477612}"/>
    <dgm:cxn modelId="{FF4D9B3D-72CB-4106-A0CB-263E716A03E0}" type="presOf" srcId="{A0BA8910-E6AD-4A48-BA31-1F01D8341F08}" destId="{9C0F7ABD-9544-4A07-AE13-65639DE8A248}" srcOrd="1" destOrd="0" presId="urn:microsoft.com/office/officeart/2009/3/layout/OpposingIdeas"/>
    <dgm:cxn modelId="{D4800B01-70F3-4D00-8AB6-ED0CE9CAA812}" type="presOf" srcId="{DAC82208-0DDC-4802-ABDA-CCA94394B2D8}" destId="{4D0B4416-CB1F-461D-9DCD-989130D05303}" srcOrd="1" destOrd="0" presId="urn:microsoft.com/office/officeart/2009/3/layout/OpposingIdeas"/>
    <dgm:cxn modelId="{018F5291-BB67-4346-A575-FEDCA6E3BD5E}" srcId="{A0BA8910-E6AD-4A48-BA31-1F01D8341F08}" destId="{B43075BE-BFCD-4534-9CD3-EC7304C5F97A}" srcOrd="0" destOrd="0" parTransId="{7C351185-2864-4315-868B-9CBE08B45000}" sibTransId="{BC5617E6-20AD-4B3D-A0B6-2FBF0802839D}"/>
    <dgm:cxn modelId="{044F92ED-D55D-4150-8EF5-E185712CACE7}" type="presOf" srcId="{B43075BE-BFCD-4534-9CD3-EC7304C5F97A}" destId="{6FE09BE3-2093-40AF-B8A9-0F7633A2DC36}" srcOrd="0" destOrd="0" presId="urn:microsoft.com/office/officeart/2009/3/layout/OpposingIdeas"/>
    <dgm:cxn modelId="{F7136771-B2A8-48EF-8405-BB6B7DA26AA3}" type="presOf" srcId="{26DB0FFF-CDBD-48AB-A664-B0C4E4A3E51B}" destId="{218C843B-EA0E-40AE-AC8E-516929824632}" srcOrd="0" destOrd="0" presId="urn:microsoft.com/office/officeart/2009/3/layout/OpposingIdeas"/>
    <dgm:cxn modelId="{1E5D710F-41CA-4988-84A9-460EAE47AA6F}" type="presOf" srcId="{A0BA8910-E6AD-4A48-BA31-1F01D8341F08}" destId="{839E785C-3E48-43F9-A524-9FBCC6880FD4}" srcOrd="0" destOrd="0" presId="urn:microsoft.com/office/officeart/2009/3/layout/OpposingIdeas"/>
    <dgm:cxn modelId="{F3D41B7B-3083-48C2-96B4-5555B1218FF1}" srcId="{DAC82208-0DDC-4802-ABDA-CCA94394B2D8}" destId="{26DB0FFF-CDBD-48AB-A664-B0C4E4A3E51B}" srcOrd="0" destOrd="0" parTransId="{C3677009-1935-462B-8198-82C02D24D28C}" sibTransId="{86CF33F8-5F3B-4F2F-B001-8C828C7740FD}"/>
    <dgm:cxn modelId="{F09CEB66-2914-4E63-98A8-0FB9964FF92D}" type="presParOf" srcId="{7A995834-51B7-46D5-9ED1-EF3948F98300}" destId="{8A971AB0-37B5-412A-8B49-04D34D2743F0}" srcOrd="0" destOrd="0" presId="urn:microsoft.com/office/officeart/2009/3/layout/OpposingIdeas"/>
    <dgm:cxn modelId="{33087DD1-F2B3-4EDB-940B-5AB43B121E82}" type="presParOf" srcId="{7A995834-51B7-46D5-9ED1-EF3948F98300}" destId="{8EBB203A-A77A-4DAF-9CD6-7BCB3C7FFE03}" srcOrd="1" destOrd="0" presId="urn:microsoft.com/office/officeart/2009/3/layout/OpposingIdeas"/>
    <dgm:cxn modelId="{0C291082-A954-4605-91C9-6946708185B8}" type="presParOf" srcId="{7A995834-51B7-46D5-9ED1-EF3948F98300}" destId="{218C843B-EA0E-40AE-AC8E-516929824632}" srcOrd="2" destOrd="0" presId="urn:microsoft.com/office/officeart/2009/3/layout/OpposingIdeas"/>
    <dgm:cxn modelId="{1EA69D56-6CDC-491A-AAF6-C80518625AB2}" type="presParOf" srcId="{7A995834-51B7-46D5-9ED1-EF3948F98300}" destId="{6FE09BE3-2093-40AF-B8A9-0F7633A2DC36}" srcOrd="3" destOrd="0" presId="urn:microsoft.com/office/officeart/2009/3/layout/OpposingIdeas"/>
    <dgm:cxn modelId="{164855F7-3E24-41B1-9A03-8A1D8E222423}" type="presParOf" srcId="{7A995834-51B7-46D5-9ED1-EF3948F98300}" destId="{0696207C-7F3F-423C-9118-7AFFCCCC62FD}" srcOrd="4" destOrd="0" presId="urn:microsoft.com/office/officeart/2009/3/layout/OpposingIdeas"/>
    <dgm:cxn modelId="{AD974B68-85B2-4322-B87A-6628AE9B6C75}" type="presParOf" srcId="{7A995834-51B7-46D5-9ED1-EF3948F98300}" destId="{4D0B4416-CB1F-461D-9DCD-989130D05303}" srcOrd="5" destOrd="0" presId="urn:microsoft.com/office/officeart/2009/3/layout/OpposingIdeas"/>
    <dgm:cxn modelId="{4228D6B6-A9EA-42D4-B44E-88CA43AE4BB0}" type="presParOf" srcId="{7A995834-51B7-46D5-9ED1-EF3948F98300}" destId="{839E785C-3E48-43F9-A524-9FBCC6880FD4}" srcOrd="6" destOrd="0" presId="urn:microsoft.com/office/officeart/2009/3/layout/OpposingIdeas"/>
    <dgm:cxn modelId="{B09887B8-2650-4FB1-BFB4-3371FB85395F}" type="presParOf" srcId="{7A995834-51B7-46D5-9ED1-EF3948F98300}" destId="{9C0F7ABD-9544-4A07-AE13-65639DE8A248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4ED38F-4588-4EE6-B597-585C958DFAEC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4931ECEA-E22C-4FCF-AD10-FFEC185D92AD}">
      <dgm:prSet phldrT="[Текст]"/>
      <dgm:spPr/>
      <dgm:t>
        <a:bodyPr/>
        <a:lstStyle/>
        <a:p>
          <a:r>
            <a:rPr lang="ru-RU" b="1" dirty="0" err="1" smtClean="0"/>
            <a:t>невідмінювані</a:t>
          </a:r>
          <a:r>
            <a:rPr lang="ru-RU" b="1" dirty="0" smtClean="0"/>
            <a:t> </a:t>
          </a:r>
          <a:r>
            <a:rPr lang="ru-RU" b="1" dirty="0" err="1" smtClean="0"/>
            <a:t>іменники</a:t>
          </a:r>
          <a:endParaRPr lang="ru-RU" b="1" dirty="0"/>
        </a:p>
      </dgm:t>
    </dgm:pt>
    <dgm:pt modelId="{73DCF7F7-DE69-4447-B185-CA3FA4346406}" type="parTrans" cxnId="{E13F2112-63F4-4C0D-98D3-79AFE899C84C}">
      <dgm:prSet/>
      <dgm:spPr/>
      <dgm:t>
        <a:bodyPr/>
        <a:lstStyle/>
        <a:p>
          <a:endParaRPr lang="ru-RU"/>
        </a:p>
      </dgm:t>
    </dgm:pt>
    <dgm:pt modelId="{BD230E0A-5FB9-4C17-A626-9E8E8D696B6D}" type="sibTrans" cxnId="{E13F2112-63F4-4C0D-98D3-79AFE899C84C}">
      <dgm:prSet/>
      <dgm:spPr/>
      <dgm:t>
        <a:bodyPr/>
        <a:lstStyle/>
        <a:p>
          <a:endParaRPr lang="ru-RU"/>
        </a:p>
      </dgm:t>
    </dgm:pt>
    <dgm:pt modelId="{17C9528D-9840-4881-A945-B9603310E38A}">
      <dgm:prSet phldrT="[Текст]"/>
      <dgm:spPr/>
      <dgm:t>
        <a:bodyPr/>
        <a:lstStyle/>
        <a:p>
          <a:r>
            <a:rPr lang="ru-RU" b="1" dirty="0" err="1" smtClean="0"/>
            <a:t>прислівникам</a:t>
          </a:r>
          <a:endParaRPr lang="ru-RU" b="1" dirty="0"/>
        </a:p>
      </dgm:t>
    </dgm:pt>
    <dgm:pt modelId="{EE453B47-4BA0-404E-BFDC-943211ECCF0D}" type="parTrans" cxnId="{DF3F0D62-F034-44FE-AE56-7C90A83C6D07}">
      <dgm:prSet/>
      <dgm:spPr/>
      <dgm:t>
        <a:bodyPr/>
        <a:lstStyle/>
        <a:p>
          <a:endParaRPr lang="ru-RU"/>
        </a:p>
      </dgm:t>
    </dgm:pt>
    <dgm:pt modelId="{6D9E309D-A61C-47B4-8428-6D406A909D87}" type="sibTrans" cxnId="{DF3F0D62-F034-44FE-AE56-7C90A83C6D07}">
      <dgm:prSet/>
      <dgm:spPr/>
      <dgm:t>
        <a:bodyPr/>
        <a:lstStyle/>
        <a:p>
          <a:endParaRPr lang="ru-RU"/>
        </a:p>
      </dgm:t>
    </dgm:pt>
    <dgm:pt modelId="{6F59C65E-8A77-4549-83F9-1977887D659A}">
      <dgm:prSet phldrT="[Текст]"/>
      <dgm:spPr/>
      <dgm:t>
        <a:bodyPr/>
        <a:lstStyle/>
        <a:p>
          <a:r>
            <a:rPr lang="ru-RU" b="1" dirty="0" err="1" smtClean="0"/>
            <a:t>службові</a:t>
          </a:r>
          <a:r>
            <a:rPr lang="ru-RU" b="1" dirty="0" smtClean="0"/>
            <a:t> слова</a:t>
          </a:r>
          <a:endParaRPr lang="ru-RU" b="1" dirty="0"/>
        </a:p>
      </dgm:t>
    </dgm:pt>
    <dgm:pt modelId="{F7158955-F605-4F86-BF53-DC27D77F7B19}" type="parTrans" cxnId="{1181B756-A4B0-4F2F-8425-C92480AD6FEB}">
      <dgm:prSet/>
      <dgm:spPr/>
      <dgm:t>
        <a:bodyPr/>
        <a:lstStyle/>
        <a:p>
          <a:endParaRPr lang="ru-RU"/>
        </a:p>
      </dgm:t>
    </dgm:pt>
    <dgm:pt modelId="{54FB574E-FA3B-45B1-848C-61C6329F0E8A}" type="sibTrans" cxnId="{1181B756-A4B0-4F2F-8425-C92480AD6FEB}">
      <dgm:prSet/>
      <dgm:spPr/>
      <dgm:t>
        <a:bodyPr/>
        <a:lstStyle/>
        <a:p>
          <a:endParaRPr lang="ru-RU"/>
        </a:p>
      </dgm:t>
    </dgm:pt>
    <dgm:pt modelId="{AA528FCC-CD85-4293-B787-EDCB81F2BC4B}">
      <dgm:prSet phldrT="[Текст]"/>
      <dgm:spPr/>
      <dgm:t>
        <a:bodyPr/>
        <a:lstStyle/>
        <a:p>
          <a:r>
            <a:rPr lang="ru-RU" b="1" dirty="0" err="1" smtClean="0"/>
            <a:t>вигуки</a:t>
          </a:r>
          <a:endParaRPr lang="ru-RU" b="1" dirty="0"/>
        </a:p>
      </dgm:t>
    </dgm:pt>
    <dgm:pt modelId="{163C694E-AB5D-4CA0-A63D-D4FBCEE8B6BF}" type="parTrans" cxnId="{1C480819-5F52-4748-A1C1-9FC57A39004C}">
      <dgm:prSet/>
      <dgm:spPr/>
      <dgm:t>
        <a:bodyPr/>
        <a:lstStyle/>
        <a:p>
          <a:endParaRPr lang="ru-RU"/>
        </a:p>
      </dgm:t>
    </dgm:pt>
    <dgm:pt modelId="{39EE9F37-F34E-4093-BE5E-B97DD526E368}" type="sibTrans" cxnId="{1C480819-5F52-4748-A1C1-9FC57A39004C}">
      <dgm:prSet/>
      <dgm:spPr/>
      <dgm:t>
        <a:bodyPr/>
        <a:lstStyle/>
        <a:p>
          <a:endParaRPr lang="ru-RU"/>
        </a:p>
      </dgm:t>
    </dgm:pt>
    <dgm:pt modelId="{B4277F24-A64C-405E-AACC-516224584AFA}" type="pres">
      <dgm:prSet presAssocID="{8B4ED38F-4588-4EE6-B597-585C958DFAEC}" presName="compositeShape" presStyleCnt="0">
        <dgm:presLayoutVars>
          <dgm:dir/>
          <dgm:resizeHandles/>
        </dgm:presLayoutVars>
      </dgm:prSet>
      <dgm:spPr/>
    </dgm:pt>
    <dgm:pt modelId="{E2681918-B81E-4951-8B7F-CE16AC30CD3A}" type="pres">
      <dgm:prSet presAssocID="{8B4ED38F-4588-4EE6-B597-585C958DFAEC}" presName="pyramid" presStyleLbl="node1" presStyleIdx="0" presStyleCnt="1"/>
      <dgm:spPr/>
    </dgm:pt>
    <dgm:pt modelId="{56E9E9BC-E62B-4AB6-9340-00A513665F33}" type="pres">
      <dgm:prSet presAssocID="{8B4ED38F-4588-4EE6-B597-585C958DFAEC}" presName="theList" presStyleCnt="0"/>
      <dgm:spPr/>
    </dgm:pt>
    <dgm:pt modelId="{CAEE76F3-C178-42AF-996A-FC0C364F11A1}" type="pres">
      <dgm:prSet presAssocID="{4931ECEA-E22C-4FCF-AD10-FFEC185D92AD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512BF-47ED-4918-BD63-E3CCF32C0F69}" type="pres">
      <dgm:prSet presAssocID="{4931ECEA-E22C-4FCF-AD10-FFEC185D92AD}" presName="aSpace" presStyleCnt="0"/>
      <dgm:spPr/>
    </dgm:pt>
    <dgm:pt modelId="{77BAED87-476D-4A06-87D5-320108AFEC4C}" type="pres">
      <dgm:prSet presAssocID="{17C9528D-9840-4881-A945-B9603310E38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AF0C-BABD-4C6B-8D61-6FC74FD7145A}" type="pres">
      <dgm:prSet presAssocID="{17C9528D-9840-4881-A945-B9603310E38A}" presName="aSpace" presStyleCnt="0"/>
      <dgm:spPr/>
    </dgm:pt>
    <dgm:pt modelId="{C80E9EF1-ADB5-444F-B2DE-6557F6ADE6F9}" type="pres">
      <dgm:prSet presAssocID="{6F59C65E-8A77-4549-83F9-1977887D659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6A588-150C-40F2-9D60-4E31CCBDA057}" type="pres">
      <dgm:prSet presAssocID="{6F59C65E-8A77-4549-83F9-1977887D659A}" presName="aSpace" presStyleCnt="0"/>
      <dgm:spPr/>
    </dgm:pt>
    <dgm:pt modelId="{1D4B4590-C8A5-4493-B157-56449DD40997}" type="pres">
      <dgm:prSet presAssocID="{AA528FCC-CD85-4293-B787-EDCB81F2BC4B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204EF-3964-4E84-9B20-CE27FFA03857}" type="pres">
      <dgm:prSet presAssocID="{AA528FCC-CD85-4293-B787-EDCB81F2BC4B}" presName="aSpace" presStyleCnt="0"/>
      <dgm:spPr/>
    </dgm:pt>
  </dgm:ptLst>
  <dgm:cxnLst>
    <dgm:cxn modelId="{E890ACE8-A4A6-46CE-B332-71E0D0EF4486}" type="presOf" srcId="{8B4ED38F-4588-4EE6-B597-585C958DFAEC}" destId="{B4277F24-A64C-405E-AACC-516224584AFA}" srcOrd="0" destOrd="0" presId="urn:microsoft.com/office/officeart/2005/8/layout/pyramid2"/>
    <dgm:cxn modelId="{1C480819-5F52-4748-A1C1-9FC57A39004C}" srcId="{8B4ED38F-4588-4EE6-B597-585C958DFAEC}" destId="{AA528FCC-CD85-4293-B787-EDCB81F2BC4B}" srcOrd="3" destOrd="0" parTransId="{163C694E-AB5D-4CA0-A63D-D4FBCEE8B6BF}" sibTransId="{39EE9F37-F34E-4093-BE5E-B97DD526E368}"/>
    <dgm:cxn modelId="{DF3F0D62-F034-44FE-AE56-7C90A83C6D07}" srcId="{8B4ED38F-4588-4EE6-B597-585C958DFAEC}" destId="{17C9528D-9840-4881-A945-B9603310E38A}" srcOrd="1" destOrd="0" parTransId="{EE453B47-4BA0-404E-BFDC-943211ECCF0D}" sibTransId="{6D9E309D-A61C-47B4-8428-6D406A909D87}"/>
    <dgm:cxn modelId="{0917007E-6C1D-41B5-95FA-89BBA76D4D38}" type="presOf" srcId="{17C9528D-9840-4881-A945-B9603310E38A}" destId="{77BAED87-476D-4A06-87D5-320108AFEC4C}" srcOrd="0" destOrd="0" presId="urn:microsoft.com/office/officeart/2005/8/layout/pyramid2"/>
    <dgm:cxn modelId="{99AF5785-2061-44CF-B0FE-4C969B26290B}" type="presOf" srcId="{4931ECEA-E22C-4FCF-AD10-FFEC185D92AD}" destId="{CAEE76F3-C178-42AF-996A-FC0C364F11A1}" srcOrd="0" destOrd="0" presId="urn:microsoft.com/office/officeart/2005/8/layout/pyramid2"/>
    <dgm:cxn modelId="{1181B756-A4B0-4F2F-8425-C92480AD6FEB}" srcId="{8B4ED38F-4588-4EE6-B597-585C958DFAEC}" destId="{6F59C65E-8A77-4549-83F9-1977887D659A}" srcOrd="2" destOrd="0" parTransId="{F7158955-F605-4F86-BF53-DC27D77F7B19}" sibTransId="{54FB574E-FA3B-45B1-848C-61C6329F0E8A}"/>
    <dgm:cxn modelId="{3DED29B9-7A53-4198-AC42-087DCEBE0C80}" type="presOf" srcId="{AA528FCC-CD85-4293-B787-EDCB81F2BC4B}" destId="{1D4B4590-C8A5-4493-B157-56449DD40997}" srcOrd="0" destOrd="0" presId="urn:microsoft.com/office/officeart/2005/8/layout/pyramid2"/>
    <dgm:cxn modelId="{E3287090-CAD7-48A1-B5CE-4155964549D8}" type="presOf" srcId="{6F59C65E-8A77-4549-83F9-1977887D659A}" destId="{C80E9EF1-ADB5-444F-B2DE-6557F6ADE6F9}" srcOrd="0" destOrd="0" presId="urn:microsoft.com/office/officeart/2005/8/layout/pyramid2"/>
    <dgm:cxn modelId="{E13F2112-63F4-4C0D-98D3-79AFE899C84C}" srcId="{8B4ED38F-4588-4EE6-B597-585C958DFAEC}" destId="{4931ECEA-E22C-4FCF-AD10-FFEC185D92AD}" srcOrd="0" destOrd="0" parTransId="{73DCF7F7-DE69-4447-B185-CA3FA4346406}" sibTransId="{BD230E0A-5FB9-4C17-A626-9E8E8D696B6D}"/>
    <dgm:cxn modelId="{25F6D8FE-3730-4D5B-AE5E-F2069AB1126E}" type="presParOf" srcId="{B4277F24-A64C-405E-AACC-516224584AFA}" destId="{E2681918-B81E-4951-8B7F-CE16AC30CD3A}" srcOrd="0" destOrd="0" presId="urn:microsoft.com/office/officeart/2005/8/layout/pyramid2"/>
    <dgm:cxn modelId="{6EE452BF-14F5-46C2-8789-E8D27F1BBCA2}" type="presParOf" srcId="{B4277F24-A64C-405E-AACC-516224584AFA}" destId="{56E9E9BC-E62B-4AB6-9340-00A513665F33}" srcOrd="1" destOrd="0" presId="urn:microsoft.com/office/officeart/2005/8/layout/pyramid2"/>
    <dgm:cxn modelId="{33EBC594-E7F7-4E21-91C8-43F7E9DA45C4}" type="presParOf" srcId="{56E9E9BC-E62B-4AB6-9340-00A513665F33}" destId="{CAEE76F3-C178-42AF-996A-FC0C364F11A1}" srcOrd="0" destOrd="0" presId="urn:microsoft.com/office/officeart/2005/8/layout/pyramid2"/>
    <dgm:cxn modelId="{79EF0982-BC7F-4EDD-B7C2-1CFF079CC905}" type="presParOf" srcId="{56E9E9BC-E62B-4AB6-9340-00A513665F33}" destId="{B81512BF-47ED-4918-BD63-E3CCF32C0F69}" srcOrd="1" destOrd="0" presId="urn:microsoft.com/office/officeart/2005/8/layout/pyramid2"/>
    <dgm:cxn modelId="{E1ED9137-3DE7-4206-9653-AAB16A2688C7}" type="presParOf" srcId="{56E9E9BC-E62B-4AB6-9340-00A513665F33}" destId="{77BAED87-476D-4A06-87D5-320108AFEC4C}" srcOrd="2" destOrd="0" presId="urn:microsoft.com/office/officeart/2005/8/layout/pyramid2"/>
    <dgm:cxn modelId="{8220BBE7-511B-4CD8-BC1F-226F07A34B5C}" type="presParOf" srcId="{56E9E9BC-E62B-4AB6-9340-00A513665F33}" destId="{7892AF0C-BABD-4C6B-8D61-6FC74FD7145A}" srcOrd="3" destOrd="0" presId="urn:microsoft.com/office/officeart/2005/8/layout/pyramid2"/>
    <dgm:cxn modelId="{7F0FF729-6D10-4E52-BE18-ED0B8D6B915A}" type="presParOf" srcId="{56E9E9BC-E62B-4AB6-9340-00A513665F33}" destId="{C80E9EF1-ADB5-444F-B2DE-6557F6ADE6F9}" srcOrd="4" destOrd="0" presId="urn:microsoft.com/office/officeart/2005/8/layout/pyramid2"/>
    <dgm:cxn modelId="{0E472521-5530-48E8-A993-3E1266CE2413}" type="presParOf" srcId="{56E9E9BC-E62B-4AB6-9340-00A513665F33}" destId="{CEF6A588-150C-40F2-9D60-4E31CCBDA057}" srcOrd="5" destOrd="0" presId="urn:microsoft.com/office/officeart/2005/8/layout/pyramid2"/>
    <dgm:cxn modelId="{BFC3A7DD-0AEB-42E5-9C5F-7E6AD43BA2BE}" type="presParOf" srcId="{56E9E9BC-E62B-4AB6-9340-00A513665F33}" destId="{1D4B4590-C8A5-4493-B157-56449DD40997}" srcOrd="6" destOrd="0" presId="urn:microsoft.com/office/officeart/2005/8/layout/pyramid2"/>
    <dgm:cxn modelId="{AA9F2FE6-0F15-4FA1-B702-F1B44B1442DD}" type="presParOf" srcId="{56E9E9BC-E62B-4AB6-9340-00A513665F33}" destId="{621204EF-3964-4E84-9B20-CE27FFA0385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253D95-7307-4C18-9F6E-29E14291FBB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AC2D4-CAAD-4FB9-810A-D5FD3B66764A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синтетичні</a:t>
          </a:r>
          <a:r>
            <a:rPr lang="uk-UA" dirty="0" smtClean="0">
              <a:solidFill>
                <a:srgbClr val="FFFF00"/>
              </a:solidFill>
            </a:rPr>
            <a:t> (прості): </a:t>
          </a:r>
          <a:r>
            <a:rPr lang="uk-UA" dirty="0" smtClean="0">
              <a:solidFill>
                <a:schemeClr val="bg1"/>
              </a:solidFill>
            </a:rPr>
            <a:t>у них лексичне і граматичне значення передається однією лексемою: </a:t>
          </a:r>
          <a:r>
            <a:rPr lang="uk-UA" b="1" i="1" dirty="0" smtClean="0">
              <a:solidFill>
                <a:srgbClr val="FFFF00"/>
              </a:solidFill>
            </a:rPr>
            <a:t>ручка – ручкою; олівець – олівцями; пишу – напишу; </a:t>
          </a:r>
          <a:endParaRPr lang="ru-RU" b="1" i="1" dirty="0">
            <a:solidFill>
              <a:srgbClr val="FFFF00"/>
            </a:solidFill>
          </a:endParaRPr>
        </a:p>
      </dgm:t>
    </dgm:pt>
    <dgm:pt modelId="{96571282-438D-43DB-9B5D-644757965840}" type="parTrans" cxnId="{92DFCA46-7791-42C2-B5D5-7CBD1D6417FE}">
      <dgm:prSet/>
      <dgm:spPr/>
      <dgm:t>
        <a:bodyPr/>
        <a:lstStyle/>
        <a:p>
          <a:endParaRPr lang="ru-RU"/>
        </a:p>
      </dgm:t>
    </dgm:pt>
    <dgm:pt modelId="{4CF47FE6-86A4-45B0-A89B-04FB398D06EB}" type="sibTrans" cxnId="{92DFCA46-7791-42C2-B5D5-7CBD1D6417FE}">
      <dgm:prSet/>
      <dgm:spPr/>
      <dgm:t>
        <a:bodyPr/>
        <a:lstStyle/>
        <a:p>
          <a:endParaRPr lang="ru-RU"/>
        </a:p>
      </dgm:t>
    </dgm:pt>
    <dgm:pt modelId="{D8AF6104-ABB3-44FF-B7D6-B29DECDD17DA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аналітичні (складені): </a:t>
          </a:r>
          <a:r>
            <a:rPr lang="uk-UA" b="1" dirty="0" smtClean="0">
              <a:solidFill>
                <a:schemeClr val="bg1"/>
              </a:solidFill>
            </a:rPr>
            <a:t>носієм лексичного значення є основний компонент, а носієм граматичного значення – допоміжний: </a:t>
          </a:r>
          <a:r>
            <a:rPr lang="uk-UA" b="1" i="0" dirty="0" smtClean="0">
              <a:solidFill>
                <a:srgbClr val="FFFF00"/>
              </a:solidFill>
            </a:rPr>
            <a:t>будемо подорожувати; більш серйозний </a:t>
          </a:r>
          <a:endParaRPr lang="ru-RU" b="1" i="0" dirty="0">
            <a:solidFill>
              <a:srgbClr val="FFFF00"/>
            </a:solidFill>
          </a:endParaRPr>
        </a:p>
      </dgm:t>
    </dgm:pt>
    <dgm:pt modelId="{78D7A78C-24CA-4338-8A8F-49EF8A2657F5}" type="parTrans" cxnId="{E1FB3204-F82C-4DDE-BE21-47720D1C5459}">
      <dgm:prSet/>
      <dgm:spPr/>
      <dgm:t>
        <a:bodyPr/>
        <a:lstStyle/>
        <a:p>
          <a:endParaRPr lang="ru-RU"/>
        </a:p>
      </dgm:t>
    </dgm:pt>
    <dgm:pt modelId="{DDE69AAD-1E17-4314-9A2E-4D27428186C2}" type="sibTrans" cxnId="{E1FB3204-F82C-4DDE-BE21-47720D1C5459}">
      <dgm:prSet/>
      <dgm:spPr/>
      <dgm:t>
        <a:bodyPr/>
        <a:lstStyle/>
        <a:p>
          <a:endParaRPr lang="ru-RU"/>
        </a:p>
      </dgm:t>
    </dgm:pt>
    <dgm:pt modelId="{7F6CB183-35F3-42CF-BFF2-DF5BB1B0D0AF}">
      <dgm:prSet phldrT="[Текст]"/>
      <dgm:spPr/>
      <dgm:t>
        <a:bodyPr/>
        <a:lstStyle/>
        <a:p>
          <a:r>
            <a:rPr lang="uk-UA" b="1" dirty="0" smtClean="0"/>
            <a:t>а</a:t>
          </a:r>
          <a:r>
            <a:rPr lang="uk-UA" b="1" dirty="0" smtClean="0">
              <a:solidFill>
                <a:srgbClr val="FFFF00"/>
              </a:solidFill>
            </a:rPr>
            <a:t>налітично-синтетичні </a:t>
          </a:r>
          <a:r>
            <a:rPr lang="uk-UA" b="1" dirty="0" smtClean="0"/>
            <a:t>(змішані): </a:t>
          </a:r>
          <a:r>
            <a:rPr lang="uk-UA" b="1" dirty="0" smtClean="0">
              <a:solidFill>
                <a:schemeClr val="bg1"/>
              </a:solidFill>
            </a:rPr>
            <a:t>граматичне значення виражається частково формою основного компонента, а частково – допоміжного:</a:t>
          </a:r>
          <a:r>
            <a:rPr lang="uk-UA" b="1" dirty="0" smtClean="0"/>
            <a:t> </a:t>
          </a:r>
          <a:r>
            <a:rPr lang="uk-UA" b="1" i="1" dirty="0" smtClean="0">
              <a:solidFill>
                <a:srgbClr val="FFFF00"/>
              </a:solidFill>
            </a:rPr>
            <a:t>співав би, знайшла б; читав би, в аудиторії, на морі</a:t>
          </a:r>
          <a:endParaRPr lang="ru-RU" b="1" dirty="0">
            <a:solidFill>
              <a:srgbClr val="FFFF00"/>
            </a:solidFill>
          </a:endParaRPr>
        </a:p>
      </dgm:t>
    </dgm:pt>
    <dgm:pt modelId="{90746011-3155-40BF-9C51-5D9DAAB44F82}" type="parTrans" cxnId="{27D85A64-4E54-4BFA-B26B-5B6270606677}">
      <dgm:prSet/>
      <dgm:spPr/>
      <dgm:t>
        <a:bodyPr/>
        <a:lstStyle/>
        <a:p>
          <a:endParaRPr lang="ru-RU"/>
        </a:p>
      </dgm:t>
    </dgm:pt>
    <dgm:pt modelId="{5E36871E-AF5E-40B0-80D2-DCC8C8210C6A}" type="sibTrans" cxnId="{27D85A64-4E54-4BFA-B26B-5B6270606677}">
      <dgm:prSet/>
      <dgm:spPr/>
      <dgm:t>
        <a:bodyPr/>
        <a:lstStyle/>
        <a:p>
          <a:endParaRPr lang="ru-RU"/>
        </a:p>
      </dgm:t>
    </dgm:pt>
    <dgm:pt modelId="{3A26F8F0-55FE-4B3C-8110-E4D335412F3A}" type="pres">
      <dgm:prSet presAssocID="{9D253D95-7307-4C18-9F6E-29E14291FBB2}" presName="Name0" presStyleCnt="0">
        <dgm:presLayoutVars>
          <dgm:dir/>
          <dgm:resizeHandles val="exact"/>
        </dgm:presLayoutVars>
      </dgm:prSet>
      <dgm:spPr/>
    </dgm:pt>
    <dgm:pt modelId="{AECCBA42-6745-4687-BD87-8DDD52CF8DBF}" type="pres">
      <dgm:prSet presAssocID="{0CCAC2D4-CAAD-4FB9-810A-D5FD3B66764A}" presName="node" presStyleLbl="node1" presStyleIdx="0" presStyleCnt="3" custScaleX="138142" custScaleY="174466" custRadScaleRad="77972" custRadScaleInc="6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9FF47A-18CD-4402-98F6-45637E1566A4}" type="pres">
      <dgm:prSet presAssocID="{4CF47FE6-86A4-45B0-A89B-04FB398D06EB}" presName="sibTrans" presStyleLbl="sibTrans2D1" presStyleIdx="0" presStyleCnt="3"/>
      <dgm:spPr/>
    </dgm:pt>
    <dgm:pt modelId="{DE6468FA-7CAF-4467-BA5E-300ADE9DF24F}" type="pres">
      <dgm:prSet presAssocID="{4CF47FE6-86A4-45B0-A89B-04FB398D06EB}" presName="connectorText" presStyleLbl="sibTrans2D1" presStyleIdx="0" presStyleCnt="3"/>
      <dgm:spPr/>
    </dgm:pt>
    <dgm:pt modelId="{BCA3EA3F-97A4-479D-BAF1-993DB54D9E48}" type="pres">
      <dgm:prSet presAssocID="{D8AF6104-ABB3-44FF-B7D6-B29DECDD17DA}" presName="node" presStyleLbl="node1" presStyleIdx="1" presStyleCnt="3" custScaleX="149211" custScaleY="125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4BB29-9B33-45E7-BCE9-CCF9F6C05AD7}" type="pres">
      <dgm:prSet presAssocID="{DDE69AAD-1E17-4314-9A2E-4D27428186C2}" presName="sibTrans" presStyleLbl="sibTrans2D1" presStyleIdx="1" presStyleCnt="3"/>
      <dgm:spPr/>
    </dgm:pt>
    <dgm:pt modelId="{7212627B-BACB-4818-8F85-C08052733F78}" type="pres">
      <dgm:prSet presAssocID="{DDE69AAD-1E17-4314-9A2E-4D27428186C2}" presName="connectorText" presStyleLbl="sibTrans2D1" presStyleIdx="1" presStyleCnt="3"/>
      <dgm:spPr/>
    </dgm:pt>
    <dgm:pt modelId="{43D56457-E312-459E-9060-A9535C655324}" type="pres">
      <dgm:prSet presAssocID="{7F6CB183-35F3-42CF-BFF2-DF5BB1B0D0AF}" presName="node" presStyleLbl="node1" presStyleIdx="2" presStyleCnt="3" custScaleX="127753" custScaleY="139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062D4-9F51-449F-A514-0DE7B69B8BC3}" type="pres">
      <dgm:prSet presAssocID="{5E36871E-AF5E-40B0-80D2-DCC8C8210C6A}" presName="sibTrans" presStyleLbl="sibTrans2D1" presStyleIdx="2" presStyleCnt="3"/>
      <dgm:spPr/>
    </dgm:pt>
    <dgm:pt modelId="{4D388428-8325-4B42-9627-8CB22438B20F}" type="pres">
      <dgm:prSet presAssocID="{5E36871E-AF5E-40B0-80D2-DCC8C8210C6A}" presName="connectorText" presStyleLbl="sibTrans2D1" presStyleIdx="2" presStyleCnt="3"/>
      <dgm:spPr/>
    </dgm:pt>
  </dgm:ptLst>
  <dgm:cxnLst>
    <dgm:cxn modelId="{58D332E2-FA7E-49BD-A3AD-6C22E42CB851}" type="presOf" srcId="{D8AF6104-ABB3-44FF-B7D6-B29DECDD17DA}" destId="{BCA3EA3F-97A4-479D-BAF1-993DB54D9E48}" srcOrd="0" destOrd="0" presId="urn:microsoft.com/office/officeart/2005/8/layout/cycle7"/>
    <dgm:cxn modelId="{C67FC6BF-AA8C-4574-B764-01182DDB279F}" type="presOf" srcId="{9D253D95-7307-4C18-9F6E-29E14291FBB2}" destId="{3A26F8F0-55FE-4B3C-8110-E4D335412F3A}" srcOrd="0" destOrd="0" presId="urn:microsoft.com/office/officeart/2005/8/layout/cycle7"/>
    <dgm:cxn modelId="{E1FB3204-F82C-4DDE-BE21-47720D1C5459}" srcId="{9D253D95-7307-4C18-9F6E-29E14291FBB2}" destId="{D8AF6104-ABB3-44FF-B7D6-B29DECDD17DA}" srcOrd="1" destOrd="0" parTransId="{78D7A78C-24CA-4338-8A8F-49EF8A2657F5}" sibTransId="{DDE69AAD-1E17-4314-9A2E-4D27428186C2}"/>
    <dgm:cxn modelId="{1A12C977-F55C-4DFF-80D6-6436DF14724D}" type="presOf" srcId="{4CF47FE6-86A4-45B0-A89B-04FB398D06EB}" destId="{DE6468FA-7CAF-4467-BA5E-300ADE9DF24F}" srcOrd="1" destOrd="0" presId="urn:microsoft.com/office/officeart/2005/8/layout/cycle7"/>
    <dgm:cxn modelId="{41630918-11A4-45E2-9CA9-F124E4E1DD5E}" type="presOf" srcId="{0CCAC2D4-CAAD-4FB9-810A-D5FD3B66764A}" destId="{AECCBA42-6745-4687-BD87-8DDD52CF8DBF}" srcOrd="0" destOrd="0" presId="urn:microsoft.com/office/officeart/2005/8/layout/cycle7"/>
    <dgm:cxn modelId="{9DAF50AB-E093-4016-BABA-B2BB0DC6BB9A}" type="presOf" srcId="{DDE69AAD-1E17-4314-9A2E-4D27428186C2}" destId="{7212627B-BACB-4818-8F85-C08052733F78}" srcOrd="1" destOrd="0" presId="urn:microsoft.com/office/officeart/2005/8/layout/cycle7"/>
    <dgm:cxn modelId="{C1B2DBFC-3833-46E9-BE61-CE64DCBA939F}" type="presOf" srcId="{4CF47FE6-86A4-45B0-A89B-04FB398D06EB}" destId="{549FF47A-18CD-4402-98F6-45637E1566A4}" srcOrd="0" destOrd="0" presId="urn:microsoft.com/office/officeart/2005/8/layout/cycle7"/>
    <dgm:cxn modelId="{539652C9-50EA-4A4E-AE85-25464B319D84}" type="presOf" srcId="{DDE69AAD-1E17-4314-9A2E-4D27428186C2}" destId="{B5D4BB29-9B33-45E7-BCE9-CCF9F6C05AD7}" srcOrd="0" destOrd="0" presId="urn:microsoft.com/office/officeart/2005/8/layout/cycle7"/>
    <dgm:cxn modelId="{BE09DC31-AB53-4512-8EFD-0448F938FD24}" type="presOf" srcId="{7F6CB183-35F3-42CF-BFF2-DF5BB1B0D0AF}" destId="{43D56457-E312-459E-9060-A9535C655324}" srcOrd="0" destOrd="0" presId="urn:microsoft.com/office/officeart/2005/8/layout/cycle7"/>
    <dgm:cxn modelId="{11E659E6-7948-461B-AFF3-C3A6D8DC5DBD}" type="presOf" srcId="{5E36871E-AF5E-40B0-80D2-DCC8C8210C6A}" destId="{B6C062D4-9F51-449F-A514-0DE7B69B8BC3}" srcOrd="0" destOrd="0" presId="urn:microsoft.com/office/officeart/2005/8/layout/cycle7"/>
    <dgm:cxn modelId="{92DFCA46-7791-42C2-B5D5-7CBD1D6417FE}" srcId="{9D253D95-7307-4C18-9F6E-29E14291FBB2}" destId="{0CCAC2D4-CAAD-4FB9-810A-D5FD3B66764A}" srcOrd="0" destOrd="0" parTransId="{96571282-438D-43DB-9B5D-644757965840}" sibTransId="{4CF47FE6-86A4-45B0-A89B-04FB398D06EB}"/>
    <dgm:cxn modelId="{966136E5-8CC2-4D9F-B425-8A69989F4226}" type="presOf" srcId="{5E36871E-AF5E-40B0-80D2-DCC8C8210C6A}" destId="{4D388428-8325-4B42-9627-8CB22438B20F}" srcOrd="1" destOrd="0" presId="urn:microsoft.com/office/officeart/2005/8/layout/cycle7"/>
    <dgm:cxn modelId="{27D85A64-4E54-4BFA-B26B-5B6270606677}" srcId="{9D253D95-7307-4C18-9F6E-29E14291FBB2}" destId="{7F6CB183-35F3-42CF-BFF2-DF5BB1B0D0AF}" srcOrd="2" destOrd="0" parTransId="{90746011-3155-40BF-9C51-5D9DAAB44F82}" sibTransId="{5E36871E-AF5E-40B0-80D2-DCC8C8210C6A}"/>
    <dgm:cxn modelId="{34B08451-F387-4D88-8BD9-E9E526EFA7EC}" type="presParOf" srcId="{3A26F8F0-55FE-4B3C-8110-E4D335412F3A}" destId="{AECCBA42-6745-4687-BD87-8DDD52CF8DBF}" srcOrd="0" destOrd="0" presId="urn:microsoft.com/office/officeart/2005/8/layout/cycle7"/>
    <dgm:cxn modelId="{9621184A-3628-417B-8B0C-98A3C315CFC6}" type="presParOf" srcId="{3A26F8F0-55FE-4B3C-8110-E4D335412F3A}" destId="{549FF47A-18CD-4402-98F6-45637E1566A4}" srcOrd="1" destOrd="0" presId="urn:microsoft.com/office/officeart/2005/8/layout/cycle7"/>
    <dgm:cxn modelId="{A36F3BA8-E1D6-4E32-8DBF-BEF5A907D56A}" type="presParOf" srcId="{549FF47A-18CD-4402-98F6-45637E1566A4}" destId="{DE6468FA-7CAF-4467-BA5E-300ADE9DF24F}" srcOrd="0" destOrd="0" presId="urn:microsoft.com/office/officeart/2005/8/layout/cycle7"/>
    <dgm:cxn modelId="{75BD70C3-3C6C-4EED-9249-0D193CD60B7F}" type="presParOf" srcId="{3A26F8F0-55FE-4B3C-8110-E4D335412F3A}" destId="{BCA3EA3F-97A4-479D-BAF1-993DB54D9E48}" srcOrd="2" destOrd="0" presId="urn:microsoft.com/office/officeart/2005/8/layout/cycle7"/>
    <dgm:cxn modelId="{EB22EF5F-DC78-4E23-B853-F56E61629108}" type="presParOf" srcId="{3A26F8F0-55FE-4B3C-8110-E4D335412F3A}" destId="{B5D4BB29-9B33-45E7-BCE9-CCF9F6C05AD7}" srcOrd="3" destOrd="0" presId="urn:microsoft.com/office/officeart/2005/8/layout/cycle7"/>
    <dgm:cxn modelId="{8295EE29-CE31-4749-BC5C-F079EA2598BF}" type="presParOf" srcId="{B5D4BB29-9B33-45E7-BCE9-CCF9F6C05AD7}" destId="{7212627B-BACB-4818-8F85-C08052733F78}" srcOrd="0" destOrd="0" presId="urn:microsoft.com/office/officeart/2005/8/layout/cycle7"/>
    <dgm:cxn modelId="{24A17A25-3873-4C94-8CAF-C5864245C220}" type="presParOf" srcId="{3A26F8F0-55FE-4B3C-8110-E4D335412F3A}" destId="{43D56457-E312-459E-9060-A9535C655324}" srcOrd="4" destOrd="0" presId="urn:microsoft.com/office/officeart/2005/8/layout/cycle7"/>
    <dgm:cxn modelId="{13FBFC77-22B1-4FB9-AC5E-BBA89BCD8337}" type="presParOf" srcId="{3A26F8F0-55FE-4B3C-8110-E4D335412F3A}" destId="{B6C062D4-9F51-449F-A514-0DE7B69B8BC3}" srcOrd="5" destOrd="0" presId="urn:microsoft.com/office/officeart/2005/8/layout/cycle7"/>
    <dgm:cxn modelId="{3771C156-BD9C-4F3D-A218-1AFF1FCA740D}" type="presParOf" srcId="{B6C062D4-9F51-449F-A514-0DE7B69B8BC3}" destId="{4D388428-8325-4B42-9627-8CB22438B20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1D19DE-FEC1-4487-BB0C-75A25DEE466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88BCD32-C3AC-4145-9D9F-14395BC38F1F}">
      <dgm:prSet phldrT="[Текст]"/>
      <dgm:spPr/>
      <dgm:t>
        <a:bodyPr/>
        <a:lstStyle/>
        <a:p>
          <a:r>
            <a:rPr lang="uk-UA" b="1" i="1" dirty="0" smtClean="0">
              <a:solidFill>
                <a:srgbClr val="00B0F0"/>
              </a:solidFill>
            </a:rPr>
            <a:t>Граматична категорія</a:t>
          </a:r>
          <a:r>
            <a:rPr lang="uk-UA" b="1" dirty="0" smtClean="0">
              <a:solidFill>
                <a:srgbClr val="00B0F0"/>
              </a:solidFill>
            </a:rPr>
            <a:t> </a:t>
          </a:r>
          <a:r>
            <a:rPr lang="uk-UA" b="1" dirty="0" smtClean="0"/>
            <a:t>–– </a:t>
          </a:r>
          <a:r>
            <a:rPr lang="uk-UA" b="1" dirty="0" smtClean="0">
              <a:solidFill>
                <a:schemeClr val="bg1"/>
              </a:solidFill>
            </a:rPr>
            <a:t>узагальнене граматичне поняття, яке об’єднує ряд співвідносних граматичних значень, виражених певною системою граматичних форм.</a:t>
          </a:r>
          <a:endParaRPr lang="ru-RU" b="1" dirty="0">
            <a:solidFill>
              <a:schemeClr val="bg1"/>
            </a:solidFill>
          </a:endParaRPr>
        </a:p>
      </dgm:t>
    </dgm:pt>
    <dgm:pt modelId="{EEB19A05-1FB1-4EA1-BD7B-86DD14505AF2}" type="parTrans" cxnId="{650E97E9-03C8-4F9E-8800-124F542A4583}">
      <dgm:prSet/>
      <dgm:spPr/>
      <dgm:t>
        <a:bodyPr/>
        <a:lstStyle/>
        <a:p>
          <a:endParaRPr lang="ru-RU"/>
        </a:p>
      </dgm:t>
    </dgm:pt>
    <dgm:pt modelId="{DA94361B-1B9D-4C98-8C98-E57198C6B4B3}" type="sibTrans" cxnId="{650E97E9-03C8-4F9E-8800-124F542A4583}">
      <dgm:prSet/>
      <dgm:spPr/>
      <dgm:t>
        <a:bodyPr/>
        <a:lstStyle/>
        <a:p>
          <a:endParaRPr lang="ru-RU"/>
        </a:p>
      </dgm:t>
    </dgm:pt>
    <dgm:pt modelId="{44385F74-FAC2-4AA2-95A2-1FA278E571C2}">
      <dgm:prSet phldrT="[Текст]"/>
      <dgm:spPr>
        <a:solidFill>
          <a:srgbClr val="FCA6E3"/>
        </a:solidFill>
      </dgm:spPr>
      <dgm:t>
        <a:bodyPr/>
        <a:lstStyle/>
        <a:p>
          <a:r>
            <a:rPr lang="uk-UA" b="1" i="1" dirty="0" smtClean="0">
              <a:solidFill>
                <a:srgbClr val="00B0F0"/>
              </a:solidFill>
            </a:rPr>
            <a:t>Морфологічна категорія</a:t>
          </a:r>
          <a:r>
            <a:rPr lang="uk-UA" b="1" dirty="0" smtClean="0">
              <a:solidFill>
                <a:srgbClr val="00B0F0"/>
              </a:solidFill>
            </a:rPr>
            <a:t> </a:t>
          </a:r>
          <a:r>
            <a:rPr lang="uk-UA" b="1" dirty="0" smtClean="0">
              <a:solidFill>
                <a:schemeClr val="bg1"/>
              </a:solidFill>
            </a:rPr>
            <a:t>– це одна з основних узагальнених характеристик певного розряду слів, яка проявляється в системі протиставлених один одному рядів морфологічних форм з тотожним значенням.</a:t>
          </a:r>
          <a:r>
            <a:rPr lang="uk-UA" b="1" i="1" dirty="0" smtClean="0">
              <a:solidFill>
                <a:schemeClr val="bg1"/>
              </a:solidFill>
            </a:rPr>
            <a:t> </a:t>
          </a:r>
          <a:endParaRPr lang="ru-RU" b="1" dirty="0">
            <a:solidFill>
              <a:schemeClr val="bg1"/>
            </a:solidFill>
          </a:endParaRPr>
        </a:p>
      </dgm:t>
    </dgm:pt>
    <dgm:pt modelId="{CB889230-6E9C-4935-8481-E57574CD7CB9}" type="parTrans" cxnId="{8BF6272A-35A2-43BC-A869-FF6BF8EC4EDA}">
      <dgm:prSet/>
      <dgm:spPr/>
      <dgm:t>
        <a:bodyPr/>
        <a:lstStyle/>
        <a:p>
          <a:endParaRPr lang="ru-RU"/>
        </a:p>
      </dgm:t>
    </dgm:pt>
    <dgm:pt modelId="{93899BE6-8F28-46A6-BB5E-A16BDBEE06E5}" type="sibTrans" cxnId="{8BF6272A-35A2-43BC-A869-FF6BF8EC4EDA}">
      <dgm:prSet/>
      <dgm:spPr/>
      <dgm:t>
        <a:bodyPr/>
        <a:lstStyle/>
        <a:p>
          <a:endParaRPr lang="ru-RU"/>
        </a:p>
      </dgm:t>
    </dgm:pt>
    <dgm:pt modelId="{B5A3AF26-25CD-46FF-B117-A8DE2E0ADF7B}" type="pres">
      <dgm:prSet presAssocID="{4B1D19DE-FEC1-4487-BB0C-75A25DEE4660}" presName="Name0" presStyleCnt="0">
        <dgm:presLayoutVars>
          <dgm:chMax val="2"/>
          <dgm:chPref val="2"/>
          <dgm:animLvl val="lvl"/>
        </dgm:presLayoutVars>
      </dgm:prSet>
      <dgm:spPr/>
    </dgm:pt>
    <dgm:pt modelId="{3B0E3DE2-BC73-43E6-8B4A-414FC9EA5D64}" type="pres">
      <dgm:prSet presAssocID="{4B1D19DE-FEC1-4487-BB0C-75A25DEE466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5A5B0-E4D9-4B93-BCAC-AD15D43021DA}" type="pres">
      <dgm:prSet presAssocID="{4B1D19DE-FEC1-4487-BB0C-75A25DEE4660}" presName="LeftNode" presStyleLbl="bgImgPlace1" presStyleIdx="0" presStyleCnt="2" custScaleX="202684" custLinFactNeighborX="-49726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CA5858D7-BA5E-4723-8302-B7444F13B68B}" type="pres">
      <dgm:prSet presAssocID="{4B1D19DE-FEC1-4487-BB0C-75A25DEE466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AC579-6FD3-4DFC-9E9F-5F0137598E86}" type="pres">
      <dgm:prSet presAssocID="{4B1D19DE-FEC1-4487-BB0C-75A25DEE4660}" presName="RightNode" presStyleLbl="bgImgPlace1" presStyleIdx="1" presStyleCnt="2" custScaleX="201955" custLinFactNeighborX="53717" custLinFactNeighborY="3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2EBC66C-2AFB-4BEA-9E05-5B6B334C3B7D}" type="pres">
      <dgm:prSet presAssocID="{4B1D19DE-FEC1-4487-BB0C-75A25DEE4660}" presName="TopArrow" presStyleLbl="node1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A26414A6-DD8F-4AA8-9315-3F5935B91267}" type="pres">
      <dgm:prSet presAssocID="{4B1D19DE-FEC1-4487-BB0C-75A25DEE4660}" presName="BottomArrow" presStyleLbl="node1" presStyleIdx="1" presStyleCnt="2"/>
      <dgm:spPr>
        <a:solidFill>
          <a:srgbClr val="00B0F0"/>
        </a:solidFill>
      </dgm:spPr>
    </dgm:pt>
  </dgm:ptLst>
  <dgm:cxnLst>
    <dgm:cxn modelId="{8BF6272A-35A2-43BC-A869-FF6BF8EC4EDA}" srcId="{4B1D19DE-FEC1-4487-BB0C-75A25DEE4660}" destId="{44385F74-FAC2-4AA2-95A2-1FA278E571C2}" srcOrd="1" destOrd="0" parTransId="{CB889230-6E9C-4935-8481-E57574CD7CB9}" sibTransId="{93899BE6-8F28-46A6-BB5E-A16BDBEE06E5}"/>
    <dgm:cxn modelId="{5C6789B6-5EEF-4053-8311-65CF071A6DE8}" type="presOf" srcId="{288BCD32-C3AC-4145-9D9F-14395BC38F1F}" destId="{6C05A5B0-E4D9-4B93-BCAC-AD15D43021DA}" srcOrd="1" destOrd="0" presId="urn:microsoft.com/office/officeart/2009/layout/ReverseList"/>
    <dgm:cxn modelId="{F4AEF6AF-8E6A-4C58-BE6F-CFE66615DA2C}" type="presOf" srcId="{44385F74-FAC2-4AA2-95A2-1FA278E571C2}" destId="{CA5858D7-BA5E-4723-8302-B7444F13B68B}" srcOrd="0" destOrd="0" presId="urn:microsoft.com/office/officeart/2009/layout/ReverseList"/>
    <dgm:cxn modelId="{CB704286-CB0C-4805-A7F5-F00300C8CAB3}" type="presOf" srcId="{44385F74-FAC2-4AA2-95A2-1FA278E571C2}" destId="{834AC579-6FD3-4DFC-9E9F-5F0137598E86}" srcOrd="1" destOrd="0" presId="urn:microsoft.com/office/officeart/2009/layout/ReverseList"/>
    <dgm:cxn modelId="{A37E8DD4-C33C-4D15-AC16-8B7F97205DC0}" type="presOf" srcId="{288BCD32-C3AC-4145-9D9F-14395BC38F1F}" destId="{3B0E3DE2-BC73-43E6-8B4A-414FC9EA5D64}" srcOrd="0" destOrd="0" presId="urn:microsoft.com/office/officeart/2009/layout/ReverseList"/>
    <dgm:cxn modelId="{7D081AC1-12F6-4244-926B-D2EF5BF482DA}" type="presOf" srcId="{4B1D19DE-FEC1-4487-BB0C-75A25DEE4660}" destId="{B5A3AF26-25CD-46FF-B117-A8DE2E0ADF7B}" srcOrd="0" destOrd="0" presId="urn:microsoft.com/office/officeart/2009/layout/ReverseList"/>
    <dgm:cxn modelId="{650E97E9-03C8-4F9E-8800-124F542A4583}" srcId="{4B1D19DE-FEC1-4487-BB0C-75A25DEE4660}" destId="{288BCD32-C3AC-4145-9D9F-14395BC38F1F}" srcOrd="0" destOrd="0" parTransId="{EEB19A05-1FB1-4EA1-BD7B-86DD14505AF2}" sibTransId="{DA94361B-1B9D-4C98-8C98-E57198C6B4B3}"/>
    <dgm:cxn modelId="{09E7B613-174F-4AD4-A0B1-95C6EE8E8F9C}" type="presParOf" srcId="{B5A3AF26-25CD-46FF-B117-A8DE2E0ADF7B}" destId="{3B0E3DE2-BC73-43E6-8B4A-414FC9EA5D64}" srcOrd="0" destOrd="0" presId="urn:microsoft.com/office/officeart/2009/layout/ReverseList"/>
    <dgm:cxn modelId="{0D072C62-D3B2-4874-9A9D-E3A37087A7F7}" type="presParOf" srcId="{B5A3AF26-25CD-46FF-B117-A8DE2E0ADF7B}" destId="{6C05A5B0-E4D9-4B93-BCAC-AD15D43021DA}" srcOrd="1" destOrd="0" presId="urn:microsoft.com/office/officeart/2009/layout/ReverseList"/>
    <dgm:cxn modelId="{CE63DA07-5D15-4C2E-BE52-D32D403E46CC}" type="presParOf" srcId="{B5A3AF26-25CD-46FF-B117-A8DE2E0ADF7B}" destId="{CA5858D7-BA5E-4723-8302-B7444F13B68B}" srcOrd="2" destOrd="0" presId="urn:microsoft.com/office/officeart/2009/layout/ReverseList"/>
    <dgm:cxn modelId="{73D83180-A59D-4119-A8A0-5F6EC3FBC281}" type="presParOf" srcId="{B5A3AF26-25CD-46FF-B117-A8DE2E0ADF7B}" destId="{834AC579-6FD3-4DFC-9E9F-5F0137598E86}" srcOrd="3" destOrd="0" presId="urn:microsoft.com/office/officeart/2009/layout/ReverseList"/>
    <dgm:cxn modelId="{7A49D86A-77A3-45BA-B61E-3308B926D68F}" type="presParOf" srcId="{B5A3AF26-25CD-46FF-B117-A8DE2E0ADF7B}" destId="{72EBC66C-2AFB-4BEA-9E05-5B6B334C3B7D}" srcOrd="4" destOrd="0" presId="urn:microsoft.com/office/officeart/2009/layout/ReverseList"/>
    <dgm:cxn modelId="{2FA85830-88D9-41C7-A9E7-D9F0B92C3A3F}" type="presParOf" srcId="{B5A3AF26-25CD-46FF-B117-A8DE2E0ADF7B}" destId="{A26414A6-DD8F-4AA8-9315-3F5935B9126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161C01-2583-4BC7-B23A-2BC3619C6679}" type="doc">
      <dgm:prSet loTypeId="urn:microsoft.com/office/officeart/2005/8/layout/pyramid1" loCatId="pyramid" qsTypeId="urn:microsoft.com/office/officeart/2005/8/quickstyle/simple1" qsCatId="simple" csTypeId="urn:microsoft.com/office/officeart/2005/8/colors/accent2_2" csCatId="accent2" phldr="1"/>
      <dgm:spPr/>
    </dgm:pt>
    <dgm:pt modelId="{9BE6FDE3-5CEB-4EAA-9750-CB31906B4CBC}">
      <dgm:prSet phldrT="[Текст]"/>
      <dgm:spPr/>
      <dgm:t>
        <a:bodyPr/>
        <a:lstStyle/>
        <a:p>
          <a:r>
            <a:rPr lang="uk-UA" b="1" dirty="0" smtClean="0">
              <a:solidFill>
                <a:srgbClr val="FF0000"/>
              </a:solidFill>
            </a:rPr>
            <a:t>Граматична категорія </a:t>
          </a:r>
          <a:r>
            <a:rPr lang="uk-UA" b="1" dirty="0" smtClean="0">
              <a:solidFill>
                <a:srgbClr val="79DCFF"/>
              </a:solidFill>
            </a:rPr>
            <a:t>відмінка</a:t>
          </a:r>
          <a:endParaRPr lang="ru-RU" b="1" dirty="0">
            <a:solidFill>
              <a:srgbClr val="79DCFF"/>
            </a:solidFill>
          </a:endParaRPr>
        </a:p>
      </dgm:t>
    </dgm:pt>
    <dgm:pt modelId="{C78D0A67-5864-4F54-ACDC-08A35DC6212A}" type="parTrans" cxnId="{684F3865-87FE-4E21-AAE4-881D386379AB}">
      <dgm:prSet/>
      <dgm:spPr/>
      <dgm:t>
        <a:bodyPr/>
        <a:lstStyle/>
        <a:p>
          <a:endParaRPr lang="ru-RU"/>
        </a:p>
      </dgm:t>
    </dgm:pt>
    <dgm:pt modelId="{8516BE87-36BF-4BE1-B9F9-23E9FA280AF7}" type="sibTrans" cxnId="{684F3865-87FE-4E21-AAE4-881D386379AB}">
      <dgm:prSet/>
      <dgm:spPr/>
      <dgm:t>
        <a:bodyPr/>
        <a:lstStyle/>
        <a:p>
          <a:endParaRPr lang="ru-RU"/>
        </a:p>
      </dgm:t>
    </dgm:pt>
    <dgm:pt modelId="{4251CF1A-1B63-4925-A611-630E6F93331B}">
      <dgm:prSet phldrT="[Текст]"/>
      <dgm:spPr/>
      <dgm:t>
        <a:bodyPr/>
        <a:lstStyle/>
        <a:p>
          <a:r>
            <a:rPr lang="uk-UA" b="1" dirty="0" smtClean="0">
              <a:solidFill>
                <a:srgbClr val="C00000"/>
              </a:solidFill>
            </a:rPr>
            <a:t>Флексія /прийменник- засіб</a:t>
          </a:r>
          <a:endParaRPr lang="ru-RU" b="1" dirty="0">
            <a:solidFill>
              <a:srgbClr val="C00000"/>
            </a:solidFill>
          </a:endParaRPr>
        </a:p>
      </dgm:t>
    </dgm:pt>
    <dgm:pt modelId="{0730FDD6-3F90-4BC7-AB7B-2C1FCDDD70A2}" type="parTrans" cxnId="{26590194-6513-4988-8700-80E6B06EA6E0}">
      <dgm:prSet/>
      <dgm:spPr/>
      <dgm:t>
        <a:bodyPr/>
        <a:lstStyle/>
        <a:p>
          <a:endParaRPr lang="ru-RU"/>
        </a:p>
      </dgm:t>
    </dgm:pt>
    <dgm:pt modelId="{6CB84475-B141-4DE5-866C-1379BB636076}" type="sibTrans" cxnId="{26590194-6513-4988-8700-80E6B06EA6E0}">
      <dgm:prSet/>
      <dgm:spPr/>
      <dgm:t>
        <a:bodyPr/>
        <a:lstStyle/>
        <a:p>
          <a:endParaRPr lang="ru-RU"/>
        </a:p>
      </dgm:t>
    </dgm:pt>
    <dgm:pt modelId="{A39374CE-216D-44C0-83B6-86B47670E9CA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Граматична форма </a:t>
          </a:r>
          <a:r>
            <a:rPr lang="uk-UA" b="1" dirty="0" smtClean="0">
              <a:solidFill>
                <a:srgbClr val="FF99FF"/>
              </a:solidFill>
            </a:rPr>
            <a:t>(грамема) </a:t>
          </a:r>
        </a:p>
        <a:p>
          <a:r>
            <a:rPr lang="uk-UA" dirty="0" err="1" smtClean="0"/>
            <a:t>Н.в</a:t>
          </a:r>
          <a:r>
            <a:rPr lang="uk-UA" dirty="0" smtClean="0"/>
            <a:t>., </a:t>
          </a:r>
          <a:r>
            <a:rPr lang="uk-UA" dirty="0" err="1" smtClean="0"/>
            <a:t>Р.в</a:t>
          </a:r>
          <a:r>
            <a:rPr lang="uk-UA" dirty="0" smtClean="0"/>
            <a:t>., </a:t>
          </a:r>
          <a:r>
            <a:rPr lang="uk-UA" dirty="0" err="1" smtClean="0"/>
            <a:t>Д.в</a:t>
          </a:r>
          <a:r>
            <a:rPr lang="uk-UA" dirty="0" smtClean="0"/>
            <a:t>., </a:t>
          </a:r>
          <a:r>
            <a:rPr lang="uk-UA" dirty="0" err="1" smtClean="0"/>
            <a:t>З.в</a:t>
          </a:r>
          <a:r>
            <a:rPr lang="uk-UA" dirty="0" smtClean="0"/>
            <a:t>., </a:t>
          </a:r>
          <a:r>
            <a:rPr lang="uk-UA" dirty="0" err="1" smtClean="0"/>
            <a:t>О.в</a:t>
          </a:r>
          <a:r>
            <a:rPr lang="uk-UA" dirty="0" smtClean="0"/>
            <a:t>., </a:t>
          </a:r>
          <a:r>
            <a:rPr lang="uk-UA" dirty="0" err="1" smtClean="0"/>
            <a:t>М.в</a:t>
          </a:r>
          <a:r>
            <a:rPr lang="uk-UA" dirty="0" smtClean="0"/>
            <a:t>., </a:t>
          </a:r>
          <a:r>
            <a:rPr lang="uk-UA" dirty="0" err="1" smtClean="0"/>
            <a:t>Кл.в</a:t>
          </a:r>
          <a:r>
            <a:rPr lang="uk-UA" dirty="0" smtClean="0"/>
            <a:t>.</a:t>
          </a:r>
          <a:endParaRPr lang="ru-RU" dirty="0"/>
        </a:p>
      </dgm:t>
    </dgm:pt>
    <dgm:pt modelId="{1DD56855-3750-49AB-B55A-FB6D5E9D5F40}" type="parTrans" cxnId="{DE19567C-25C4-4B49-8820-E27350F6AE5C}">
      <dgm:prSet/>
      <dgm:spPr/>
      <dgm:t>
        <a:bodyPr/>
        <a:lstStyle/>
        <a:p>
          <a:endParaRPr lang="ru-RU"/>
        </a:p>
      </dgm:t>
    </dgm:pt>
    <dgm:pt modelId="{0FAA2F43-DFE4-4B6D-B92F-84125ADD633D}" type="sibTrans" cxnId="{DE19567C-25C4-4B49-8820-E27350F6AE5C}">
      <dgm:prSet/>
      <dgm:spPr/>
      <dgm:t>
        <a:bodyPr/>
        <a:lstStyle/>
        <a:p>
          <a:endParaRPr lang="ru-RU"/>
        </a:p>
      </dgm:t>
    </dgm:pt>
    <dgm:pt modelId="{93D9AD98-5B7F-445D-BFCE-B53ACC700628}" type="pres">
      <dgm:prSet presAssocID="{AC161C01-2583-4BC7-B23A-2BC3619C6679}" presName="Name0" presStyleCnt="0">
        <dgm:presLayoutVars>
          <dgm:dir/>
          <dgm:animLvl val="lvl"/>
          <dgm:resizeHandles val="exact"/>
        </dgm:presLayoutVars>
      </dgm:prSet>
      <dgm:spPr/>
    </dgm:pt>
    <dgm:pt modelId="{AB686619-E055-4377-A5FB-0796594913F4}" type="pres">
      <dgm:prSet presAssocID="{9BE6FDE3-5CEB-4EAA-9750-CB31906B4CBC}" presName="Name8" presStyleCnt="0"/>
      <dgm:spPr/>
    </dgm:pt>
    <dgm:pt modelId="{EB6DAFD8-79F1-4365-8402-4D25EA439268}" type="pres">
      <dgm:prSet presAssocID="{9BE6FDE3-5CEB-4EAA-9750-CB31906B4CBC}" presName="level" presStyleLbl="node1" presStyleIdx="0" presStyleCnt="3">
        <dgm:presLayoutVars>
          <dgm:chMax val="1"/>
          <dgm:bulletEnabled val="1"/>
        </dgm:presLayoutVars>
      </dgm:prSet>
      <dgm:spPr/>
    </dgm:pt>
    <dgm:pt modelId="{DF7179F7-2B1C-4008-9D83-9D0131ADB4A5}" type="pres">
      <dgm:prSet presAssocID="{9BE6FDE3-5CEB-4EAA-9750-CB31906B4C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6D6E81-25BE-4645-B523-4BEE10E0E89D}" type="pres">
      <dgm:prSet presAssocID="{4251CF1A-1B63-4925-A611-630E6F93331B}" presName="Name8" presStyleCnt="0"/>
      <dgm:spPr/>
    </dgm:pt>
    <dgm:pt modelId="{FC2E97DF-5F16-4301-8067-18AD7A47ECE0}" type="pres">
      <dgm:prSet presAssocID="{4251CF1A-1B63-4925-A611-630E6F93331B}" presName="level" presStyleLbl="node1" presStyleIdx="1" presStyleCnt="3">
        <dgm:presLayoutVars>
          <dgm:chMax val="1"/>
          <dgm:bulletEnabled val="1"/>
        </dgm:presLayoutVars>
      </dgm:prSet>
      <dgm:spPr/>
    </dgm:pt>
    <dgm:pt modelId="{1DE5235A-BAC4-46F0-B1C9-B127687E0FB3}" type="pres">
      <dgm:prSet presAssocID="{4251CF1A-1B63-4925-A611-630E6F93331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1AE967C-D885-4F94-95DE-ECD0DCF32387}" type="pres">
      <dgm:prSet presAssocID="{A39374CE-216D-44C0-83B6-86B47670E9CA}" presName="Name8" presStyleCnt="0"/>
      <dgm:spPr/>
    </dgm:pt>
    <dgm:pt modelId="{3768265F-382E-4307-AE17-48858434875A}" type="pres">
      <dgm:prSet presAssocID="{A39374CE-216D-44C0-83B6-86B47670E9CA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92344-2301-40D6-ADA2-FE1395414802}" type="pres">
      <dgm:prSet presAssocID="{A39374CE-216D-44C0-83B6-86B47670E9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3B5CD-F8E7-4FA4-B194-14B6E7F3B7FD}" type="presOf" srcId="{A39374CE-216D-44C0-83B6-86B47670E9CA}" destId="{3768265F-382E-4307-AE17-48858434875A}" srcOrd="0" destOrd="0" presId="urn:microsoft.com/office/officeart/2005/8/layout/pyramid1"/>
    <dgm:cxn modelId="{A7B734F3-F3DE-47D8-A41B-76D6403E67CA}" type="presOf" srcId="{4251CF1A-1B63-4925-A611-630E6F93331B}" destId="{1DE5235A-BAC4-46F0-B1C9-B127687E0FB3}" srcOrd="1" destOrd="0" presId="urn:microsoft.com/office/officeart/2005/8/layout/pyramid1"/>
    <dgm:cxn modelId="{83E010CA-1A24-4E91-9E7C-E9B1A39E9156}" type="presOf" srcId="{9BE6FDE3-5CEB-4EAA-9750-CB31906B4CBC}" destId="{DF7179F7-2B1C-4008-9D83-9D0131ADB4A5}" srcOrd="1" destOrd="0" presId="urn:microsoft.com/office/officeart/2005/8/layout/pyramid1"/>
    <dgm:cxn modelId="{E793C9E2-9880-4028-AACC-52A6AE78299D}" type="presOf" srcId="{9BE6FDE3-5CEB-4EAA-9750-CB31906B4CBC}" destId="{EB6DAFD8-79F1-4365-8402-4D25EA439268}" srcOrd="0" destOrd="0" presId="urn:microsoft.com/office/officeart/2005/8/layout/pyramid1"/>
    <dgm:cxn modelId="{26590194-6513-4988-8700-80E6B06EA6E0}" srcId="{AC161C01-2583-4BC7-B23A-2BC3619C6679}" destId="{4251CF1A-1B63-4925-A611-630E6F93331B}" srcOrd="1" destOrd="0" parTransId="{0730FDD6-3F90-4BC7-AB7B-2C1FCDDD70A2}" sibTransId="{6CB84475-B141-4DE5-866C-1379BB636076}"/>
    <dgm:cxn modelId="{60CB0627-AC48-4791-B896-2E5371CB9F22}" type="presOf" srcId="{4251CF1A-1B63-4925-A611-630E6F93331B}" destId="{FC2E97DF-5F16-4301-8067-18AD7A47ECE0}" srcOrd="0" destOrd="0" presId="urn:microsoft.com/office/officeart/2005/8/layout/pyramid1"/>
    <dgm:cxn modelId="{B462E44A-689A-42C3-84C8-D84325013698}" type="presOf" srcId="{A39374CE-216D-44C0-83B6-86B47670E9CA}" destId="{8BB92344-2301-40D6-ADA2-FE1395414802}" srcOrd="1" destOrd="0" presId="urn:microsoft.com/office/officeart/2005/8/layout/pyramid1"/>
    <dgm:cxn modelId="{684F3865-87FE-4E21-AAE4-881D386379AB}" srcId="{AC161C01-2583-4BC7-B23A-2BC3619C6679}" destId="{9BE6FDE3-5CEB-4EAA-9750-CB31906B4CBC}" srcOrd="0" destOrd="0" parTransId="{C78D0A67-5864-4F54-ACDC-08A35DC6212A}" sibTransId="{8516BE87-36BF-4BE1-B9F9-23E9FA280AF7}"/>
    <dgm:cxn modelId="{8309489E-DE9B-441A-BDF1-7CA168D64602}" type="presOf" srcId="{AC161C01-2583-4BC7-B23A-2BC3619C6679}" destId="{93D9AD98-5B7F-445D-BFCE-B53ACC700628}" srcOrd="0" destOrd="0" presId="urn:microsoft.com/office/officeart/2005/8/layout/pyramid1"/>
    <dgm:cxn modelId="{DE19567C-25C4-4B49-8820-E27350F6AE5C}" srcId="{AC161C01-2583-4BC7-B23A-2BC3619C6679}" destId="{A39374CE-216D-44C0-83B6-86B47670E9CA}" srcOrd="2" destOrd="0" parTransId="{1DD56855-3750-49AB-B55A-FB6D5E9D5F40}" sibTransId="{0FAA2F43-DFE4-4B6D-B92F-84125ADD633D}"/>
    <dgm:cxn modelId="{8FF777D3-ABD2-4469-8E57-6F8F04E71CF4}" type="presParOf" srcId="{93D9AD98-5B7F-445D-BFCE-B53ACC700628}" destId="{AB686619-E055-4377-A5FB-0796594913F4}" srcOrd="0" destOrd="0" presId="urn:microsoft.com/office/officeart/2005/8/layout/pyramid1"/>
    <dgm:cxn modelId="{5471C102-EE40-4E55-95C9-C57BCDA3F04F}" type="presParOf" srcId="{AB686619-E055-4377-A5FB-0796594913F4}" destId="{EB6DAFD8-79F1-4365-8402-4D25EA439268}" srcOrd="0" destOrd="0" presId="urn:microsoft.com/office/officeart/2005/8/layout/pyramid1"/>
    <dgm:cxn modelId="{070FFFE6-E787-4ECC-976D-476F7CB6B0D0}" type="presParOf" srcId="{AB686619-E055-4377-A5FB-0796594913F4}" destId="{DF7179F7-2B1C-4008-9D83-9D0131ADB4A5}" srcOrd="1" destOrd="0" presId="urn:microsoft.com/office/officeart/2005/8/layout/pyramid1"/>
    <dgm:cxn modelId="{47886384-A6EF-48C8-B9DF-8EA0290A8972}" type="presParOf" srcId="{93D9AD98-5B7F-445D-BFCE-B53ACC700628}" destId="{2C6D6E81-25BE-4645-B523-4BEE10E0E89D}" srcOrd="1" destOrd="0" presId="urn:microsoft.com/office/officeart/2005/8/layout/pyramid1"/>
    <dgm:cxn modelId="{97D31F2E-AB41-40FD-9853-049179D066DA}" type="presParOf" srcId="{2C6D6E81-25BE-4645-B523-4BEE10E0E89D}" destId="{FC2E97DF-5F16-4301-8067-18AD7A47ECE0}" srcOrd="0" destOrd="0" presId="urn:microsoft.com/office/officeart/2005/8/layout/pyramid1"/>
    <dgm:cxn modelId="{DE7724E2-63B9-4F5D-BA13-62B0AF8E7F92}" type="presParOf" srcId="{2C6D6E81-25BE-4645-B523-4BEE10E0E89D}" destId="{1DE5235A-BAC4-46F0-B1C9-B127687E0FB3}" srcOrd="1" destOrd="0" presId="urn:microsoft.com/office/officeart/2005/8/layout/pyramid1"/>
    <dgm:cxn modelId="{04FE8E1B-CD95-4FB5-8166-C745FF34A1B6}" type="presParOf" srcId="{93D9AD98-5B7F-445D-BFCE-B53ACC700628}" destId="{81AE967C-D885-4F94-95DE-ECD0DCF32387}" srcOrd="2" destOrd="0" presId="urn:microsoft.com/office/officeart/2005/8/layout/pyramid1"/>
    <dgm:cxn modelId="{587DD55F-AE56-4BC9-A5CE-4187FCDD90A1}" type="presParOf" srcId="{81AE967C-D885-4F94-95DE-ECD0DCF32387}" destId="{3768265F-382E-4307-AE17-48858434875A}" srcOrd="0" destOrd="0" presId="urn:microsoft.com/office/officeart/2005/8/layout/pyramid1"/>
    <dgm:cxn modelId="{2CD82B32-3F69-4B77-920B-71317B38E9FF}" type="presParOf" srcId="{81AE967C-D885-4F94-95DE-ECD0DCF32387}" destId="{8BB92344-2301-40D6-ADA2-FE139541480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C68BE9-BFEA-453E-9D8B-984FB4ECEE5F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CCEE03-122A-4CAB-B300-A125BCF74567}">
      <dgm:prSet phldrT="[Текст]"/>
      <dgm:spPr/>
      <dgm:t>
        <a:bodyPr/>
        <a:lstStyle/>
        <a:p>
          <a:r>
            <a:rPr lang="uk-UA" i="1" dirty="0" smtClean="0"/>
            <a:t>до </a:t>
          </a:r>
          <a:r>
            <a:rPr lang="uk-UA" b="1" i="1" dirty="0" smtClean="0"/>
            <a:t>морфологічних</a:t>
          </a:r>
          <a:r>
            <a:rPr lang="uk-UA" i="1" dirty="0" smtClean="0"/>
            <a:t> належать </a:t>
          </a:r>
          <a:r>
            <a:rPr lang="uk-UA" i="1" u="sng" dirty="0" smtClean="0">
              <a:solidFill>
                <a:srgbClr val="00B050"/>
              </a:solidFill>
            </a:rPr>
            <a:t>іменникові </a:t>
          </a:r>
          <a:r>
            <a:rPr lang="uk-UA" i="1" dirty="0" smtClean="0">
              <a:solidFill>
                <a:srgbClr val="00B050"/>
              </a:solidFill>
            </a:rPr>
            <a:t>категорії роду, числа, відмінка,</a:t>
          </a:r>
          <a:r>
            <a:rPr lang="uk-UA" dirty="0" smtClean="0"/>
            <a:t> </a:t>
          </a:r>
          <a:r>
            <a:rPr lang="uk-UA" i="1" dirty="0" smtClean="0">
              <a:solidFill>
                <a:srgbClr val="00B050"/>
              </a:solidFill>
            </a:rPr>
            <a:t>ступенів порівняння, </a:t>
          </a:r>
          <a:r>
            <a:rPr lang="uk-UA" i="1" u="sng" dirty="0" smtClean="0">
              <a:solidFill>
                <a:srgbClr val="002060"/>
              </a:solidFill>
            </a:rPr>
            <a:t>дієслівні </a:t>
          </a:r>
          <a:r>
            <a:rPr lang="uk-UA" i="1" dirty="0" smtClean="0">
              <a:solidFill>
                <a:srgbClr val="002060"/>
              </a:solidFill>
            </a:rPr>
            <a:t>категорії часу, категорія виду, особи.</a:t>
          </a:r>
          <a:endParaRPr lang="ru-RU" dirty="0">
            <a:solidFill>
              <a:srgbClr val="002060"/>
            </a:solidFill>
          </a:endParaRPr>
        </a:p>
      </dgm:t>
    </dgm:pt>
    <dgm:pt modelId="{6DDDD7C8-A281-4C4C-AE47-659C81764D25}" type="parTrans" cxnId="{EA95F424-A002-4025-ADF5-03436DD06B11}">
      <dgm:prSet/>
      <dgm:spPr/>
      <dgm:t>
        <a:bodyPr/>
        <a:lstStyle/>
        <a:p>
          <a:endParaRPr lang="ru-RU"/>
        </a:p>
      </dgm:t>
    </dgm:pt>
    <dgm:pt modelId="{453844CC-EA94-4E3C-92B7-2328E2A654F4}" type="sibTrans" cxnId="{EA95F424-A002-4025-ADF5-03436DD06B11}">
      <dgm:prSet/>
      <dgm:spPr/>
      <dgm:t>
        <a:bodyPr/>
        <a:lstStyle/>
        <a:p>
          <a:endParaRPr lang="ru-RU"/>
        </a:p>
      </dgm:t>
    </dgm:pt>
    <dgm:pt modelId="{FDA0B069-E933-4C36-A5FD-277DBE9DDDF1}">
      <dgm:prSet phldrT="[Текст]"/>
      <dgm:spPr/>
      <dgm:t>
        <a:bodyPr/>
        <a:lstStyle/>
        <a:p>
          <a:r>
            <a:rPr lang="uk-UA" b="1" i="1" u="sng" dirty="0" smtClean="0">
              <a:solidFill>
                <a:srgbClr val="00B0F0"/>
              </a:solidFill>
            </a:rPr>
            <a:t>Не належать </a:t>
          </a:r>
          <a:r>
            <a:rPr lang="uk-UA" b="1" i="1" dirty="0" smtClean="0">
              <a:solidFill>
                <a:srgbClr val="00B0F0"/>
              </a:solidFill>
            </a:rPr>
            <a:t>до граматичних категорій такі лексико-семантичні групи слів: збірні іменники, конкретні іменники, абстрактні, речовинні, прикметники якісні і відносні, особові і безособові дієслова, способи дієслівної дії, бо це не однотипні граматичні значення, вони не мають свого формального вираження. Їх називають лексико-граматичними розрядами слів</a:t>
          </a:r>
          <a:endParaRPr lang="ru-RU" b="1" dirty="0">
            <a:solidFill>
              <a:srgbClr val="00B0F0"/>
            </a:solidFill>
          </a:endParaRPr>
        </a:p>
      </dgm:t>
    </dgm:pt>
    <dgm:pt modelId="{2B85B00B-A3EE-4856-8C30-40A4BDA1A67F}" type="parTrans" cxnId="{1D72D91C-C655-4804-9112-2E1A2A120E0D}">
      <dgm:prSet/>
      <dgm:spPr/>
      <dgm:t>
        <a:bodyPr/>
        <a:lstStyle/>
        <a:p>
          <a:endParaRPr lang="ru-RU"/>
        </a:p>
      </dgm:t>
    </dgm:pt>
    <dgm:pt modelId="{CE7175F3-4140-4DED-BF49-00B68F9AEE1C}" type="sibTrans" cxnId="{1D72D91C-C655-4804-9112-2E1A2A120E0D}">
      <dgm:prSet/>
      <dgm:spPr/>
      <dgm:t>
        <a:bodyPr/>
        <a:lstStyle/>
        <a:p>
          <a:endParaRPr lang="ru-RU"/>
        </a:p>
      </dgm:t>
    </dgm:pt>
    <dgm:pt modelId="{1B8C54A1-3E6B-492C-A1FE-C42675A6AF7C}" type="pres">
      <dgm:prSet presAssocID="{71C68BE9-BFEA-453E-9D8B-984FB4ECEE5F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FF5F2FA1-DC21-4F64-BA5D-94A56F3F91DF}" type="pres">
      <dgm:prSet presAssocID="{71C68BE9-BFEA-453E-9D8B-984FB4ECEE5F}" presName="Background" presStyleLbl="bgImgPlace1" presStyleIdx="0" presStyleCnt="1"/>
      <dgm:spPr/>
    </dgm:pt>
    <dgm:pt modelId="{B0CCC176-C531-43C7-B657-9DC69DF03C9E}" type="pres">
      <dgm:prSet presAssocID="{71C68BE9-BFEA-453E-9D8B-984FB4ECEE5F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8A0FD-F8D8-41E2-B073-DBEFCC130176}" type="pres">
      <dgm:prSet presAssocID="{71C68BE9-BFEA-453E-9D8B-984FB4ECEE5F}" presName="ParentText2" presStyleLbl="revTx" presStyleIdx="1" presStyleCnt="2" custScaleX="121250" custScaleY="115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D345D-E59B-4F45-B6B7-DF294F54E094}" type="pres">
      <dgm:prSet presAssocID="{71C68BE9-BFEA-453E-9D8B-984FB4ECEE5F}" presName="Plus" presStyleLbl="alignNode1" presStyleIdx="0" presStyleCnt="2"/>
      <dgm:spPr/>
    </dgm:pt>
    <dgm:pt modelId="{C59BECF0-B120-4E32-8521-408F25ECE9E0}" type="pres">
      <dgm:prSet presAssocID="{71C68BE9-BFEA-453E-9D8B-984FB4ECEE5F}" presName="Minus" presStyleLbl="alignNode1" presStyleIdx="1" presStyleCnt="2"/>
      <dgm:spPr/>
    </dgm:pt>
    <dgm:pt modelId="{168BB49A-AE86-4673-B418-BCA883CF78B9}" type="pres">
      <dgm:prSet presAssocID="{71C68BE9-BFEA-453E-9D8B-984FB4ECEE5F}" presName="Divider" presStyleLbl="parChTrans1D1" presStyleIdx="0" presStyleCnt="1"/>
      <dgm:spPr/>
    </dgm:pt>
  </dgm:ptLst>
  <dgm:cxnLst>
    <dgm:cxn modelId="{7AB263E3-BDC3-44C0-A08A-394480029D6D}" type="presOf" srcId="{FDA0B069-E933-4C36-A5FD-277DBE9DDDF1}" destId="{3C88A0FD-F8D8-41E2-B073-DBEFCC130176}" srcOrd="0" destOrd="0" presId="urn:microsoft.com/office/officeart/2009/3/layout/PlusandMinus"/>
    <dgm:cxn modelId="{4C17DC47-BAF6-4A9B-88A9-C704AFACAB8C}" type="presOf" srcId="{71C68BE9-BFEA-453E-9D8B-984FB4ECEE5F}" destId="{1B8C54A1-3E6B-492C-A1FE-C42675A6AF7C}" srcOrd="0" destOrd="0" presId="urn:microsoft.com/office/officeart/2009/3/layout/PlusandMinus"/>
    <dgm:cxn modelId="{06B9351F-21CB-46C1-9EF8-92A96E356374}" type="presOf" srcId="{CACCEE03-122A-4CAB-B300-A125BCF74567}" destId="{B0CCC176-C531-43C7-B657-9DC69DF03C9E}" srcOrd="0" destOrd="0" presId="urn:microsoft.com/office/officeart/2009/3/layout/PlusandMinus"/>
    <dgm:cxn modelId="{EA95F424-A002-4025-ADF5-03436DD06B11}" srcId="{71C68BE9-BFEA-453E-9D8B-984FB4ECEE5F}" destId="{CACCEE03-122A-4CAB-B300-A125BCF74567}" srcOrd="0" destOrd="0" parTransId="{6DDDD7C8-A281-4C4C-AE47-659C81764D25}" sibTransId="{453844CC-EA94-4E3C-92B7-2328E2A654F4}"/>
    <dgm:cxn modelId="{1D72D91C-C655-4804-9112-2E1A2A120E0D}" srcId="{71C68BE9-BFEA-453E-9D8B-984FB4ECEE5F}" destId="{FDA0B069-E933-4C36-A5FD-277DBE9DDDF1}" srcOrd="1" destOrd="0" parTransId="{2B85B00B-A3EE-4856-8C30-40A4BDA1A67F}" sibTransId="{CE7175F3-4140-4DED-BF49-00B68F9AEE1C}"/>
    <dgm:cxn modelId="{188B4D9F-6359-4377-9773-8DE1AD5EEA2B}" type="presParOf" srcId="{1B8C54A1-3E6B-492C-A1FE-C42675A6AF7C}" destId="{FF5F2FA1-DC21-4F64-BA5D-94A56F3F91DF}" srcOrd="0" destOrd="0" presId="urn:microsoft.com/office/officeart/2009/3/layout/PlusandMinus"/>
    <dgm:cxn modelId="{42219677-CF15-4C7A-8013-1B4463DE64FB}" type="presParOf" srcId="{1B8C54A1-3E6B-492C-A1FE-C42675A6AF7C}" destId="{B0CCC176-C531-43C7-B657-9DC69DF03C9E}" srcOrd="1" destOrd="0" presId="urn:microsoft.com/office/officeart/2009/3/layout/PlusandMinus"/>
    <dgm:cxn modelId="{2FC6BC08-9F34-4080-8A1A-BC8FFDC3DFAA}" type="presParOf" srcId="{1B8C54A1-3E6B-492C-A1FE-C42675A6AF7C}" destId="{3C88A0FD-F8D8-41E2-B073-DBEFCC130176}" srcOrd="2" destOrd="0" presId="urn:microsoft.com/office/officeart/2009/3/layout/PlusandMinus"/>
    <dgm:cxn modelId="{7D822C23-10EF-40DC-9C24-F3052BA4DD44}" type="presParOf" srcId="{1B8C54A1-3E6B-492C-A1FE-C42675A6AF7C}" destId="{D18D345D-E59B-4F45-B6B7-DF294F54E094}" srcOrd="3" destOrd="0" presId="urn:microsoft.com/office/officeart/2009/3/layout/PlusandMinus"/>
    <dgm:cxn modelId="{B09E6994-DCE9-482F-A37D-A2E28A9E00B0}" type="presParOf" srcId="{1B8C54A1-3E6B-492C-A1FE-C42675A6AF7C}" destId="{C59BECF0-B120-4E32-8521-408F25ECE9E0}" srcOrd="4" destOrd="0" presId="urn:microsoft.com/office/officeart/2009/3/layout/PlusandMinus"/>
    <dgm:cxn modelId="{AF3CDCC7-14FD-40E2-9D6C-FD5E5897B568}" type="presParOf" srcId="{1B8C54A1-3E6B-492C-A1FE-C42675A6AF7C}" destId="{168BB49A-AE86-4673-B418-BCA883CF78B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B4B7C8-652D-4F01-B208-983FA7D945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CC9C20-4E26-427B-B093-C0BDBDCD91E6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категорії істот і неістот;</a:t>
          </a:r>
          <a:endParaRPr lang="ru-RU" b="1" dirty="0">
            <a:solidFill>
              <a:schemeClr val="bg1"/>
            </a:solidFill>
          </a:endParaRPr>
        </a:p>
      </dgm:t>
    </dgm:pt>
    <dgm:pt modelId="{5700C3D1-3A2E-4C2F-AD2E-11014A821927}" type="parTrans" cxnId="{63827E8F-D2C0-4C34-8252-E9CB59187AEA}">
      <dgm:prSet/>
      <dgm:spPr/>
      <dgm:t>
        <a:bodyPr/>
        <a:lstStyle/>
        <a:p>
          <a:endParaRPr lang="ru-RU"/>
        </a:p>
      </dgm:t>
    </dgm:pt>
    <dgm:pt modelId="{9D209ADB-E4DE-499F-8AB0-B6E121920374}" type="sibTrans" cxnId="{63827E8F-D2C0-4C34-8252-E9CB59187AEA}">
      <dgm:prSet/>
      <dgm:spPr/>
      <dgm:t>
        <a:bodyPr/>
        <a:lstStyle/>
        <a:p>
          <a:endParaRPr lang="ru-RU"/>
        </a:p>
      </dgm:t>
    </dgm:pt>
    <dgm:pt modelId="{0C7397CD-6D0F-471F-99CD-F0F629F5C069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категорії власних і загальних назв;</a:t>
          </a:r>
          <a:endParaRPr lang="ru-RU" b="1" dirty="0">
            <a:solidFill>
              <a:schemeClr val="bg1"/>
            </a:solidFill>
          </a:endParaRPr>
        </a:p>
      </dgm:t>
    </dgm:pt>
    <dgm:pt modelId="{AAC62A55-24CD-49CF-BC95-736AA1B291AD}" type="parTrans" cxnId="{D9259D16-C582-4C15-B41E-BEB79D7EE1A5}">
      <dgm:prSet/>
      <dgm:spPr/>
      <dgm:t>
        <a:bodyPr/>
        <a:lstStyle/>
        <a:p>
          <a:endParaRPr lang="ru-RU"/>
        </a:p>
      </dgm:t>
    </dgm:pt>
    <dgm:pt modelId="{FD09D827-C4C7-4CDA-8CE7-2FA0C14909C6}" type="sibTrans" cxnId="{D9259D16-C582-4C15-B41E-BEB79D7EE1A5}">
      <dgm:prSet/>
      <dgm:spPr/>
      <dgm:t>
        <a:bodyPr/>
        <a:lstStyle/>
        <a:p>
          <a:endParaRPr lang="ru-RU"/>
        </a:p>
      </dgm:t>
    </dgm:pt>
    <dgm:pt modelId="{9E21A36E-8AA6-4BCB-BE1E-E56FE0E901AE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категорії конкретності й абстрактності;</a:t>
          </a:r>
          <a:endParaRPr lang="ru-RU" b="1" dirty="0">
            <a:solidFill>
              <a:schemeClr val="bg1"/>
            </a:solidFill>
          </a:endParaRPr>
        </a:p>
      </dgm:t>
    </dgm:pt>
    <dgm:pt modelId="{9D912011-79BC-4DA6-89F2-F12514942A80}" type="parTrans" cxnId="{38E398FB-3ED7-4969-9D96-D008B008944A}">
      <dgm:prSet/>
      <dgm:spPr/>
      <dgm:t>
        <a:bodyPr/>
        <a:lstStyle/>
        <a:p>
          <a:endParaRPr lang="ru-RU"/>
        </a:p>
      </dgm:t>
    </dgm:pt>
    <dgm:pt modelId="{9F63B6BA-BFA4-4573-98F8-6B2FFCEF86DF}" type="sibTrans" cxnId="{38E398FB-3ED7-4969-9D96-D008B008944A}">
      <dgm:prSet/>
      <dgm:spPr/>
      <dgm:t>
        <a:bodyPr/>
        <a:lstStyle/>
        <a:p>
          <a:endParaRPr lang="ru-RU"/>
        </a:p>
      </dgm:t>
    </dgm:pt>
    <dgm:pt modelId="{95B69109-3E39-4EA5-9BD2-8E78CEB06FDC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категорії збірності, одиничності ( в іменниках).</a:t>
          </a:r>
          <a:endParaRPr lang="ru-RU" b="1" dirty="0">
            <a:solidFill>
              <a:schemeClr val="bg1"/>
            </a:solidFill>
          </a:endParaRPr>
        </a:p>
      </dgm:t>
    </dgm:pt>
    <dgm:pt modelId="{5B01CF78-EC98-4AF9-897A-CF8DF3E6AF93}" type="parTrans" cxnId="{D77A5756-CA7B-4F62-A49E-1B764066C72B}">
      <dgm:prSet/>
      <dgm:spPr/>
      <dgm:t>
        <a:bodyPr/>
        <a:lstStyle/>
        <a:p>
          <a:endParaRPr lang="ru-RU"/>
        </a:p>
      </dgm:t>
    </dgm:pt>
    <dgm:pt modelId="{EB22BB40-D506-4462-A907-E507357B2229}" type="sibTrans" cxnId="{D77A5756-CA7B-4F62-A49E-1B764066C72B}">
      <dgm:prSet/>
      <dgm:spPr/>
      <dgm:t>
        <a:bodyPr/>
        <a:lstStyle/>
        <a:p>
          <a:endParaRPr lang="ru-RU"/>
        </a:p>
      </dgm:t>
    </dgm:pt>
    <dgm:pt modelId="{D94F8FBB-8EF0-4B56-8CC7-4F655D8A25CF}" type="pres">
      <dgm:prSet presAssocID="{52B4B7C8-652D-4F01-B208-983FA7D945F4}" presName="linear" presStyleCnt="0">
        <dgm:presLayoutVars>
          <dgm:dir/>
          <dgm:animLvl val="lvl"/>
          <dgm:resizeHandles val="exact"/>
        </dgm:presLayoutVars>
      </dgm:prSet>
      <dgm:spPr/>
    </dgm:pt>
    <dgm:pt modelId="{31E909B6-0706-4610-94D4-159338858696}" type="pres">
      <dgm:prSet presAssocID="{B2CC9C20-4E26-427B-B093-C0BDBDCD91E6}" presName="parentLin" presStyleCnt="0"/>
      <dgm:spPr/>
    </dgm:pt>
    <dgm:pt modelId="{2D72CC78-C303-4277-AC53-C3A56A4CCF6C}" type="pres">
      <dgm:prSet presAssocID="{B2CC9C20-4E26-427B-B093-C0BDBDCD91E6}" presName="parentLeftMargin" presStyleLbl="node1" presStyleIdx="0" presStyleCnt="4"/>
      <dgm:spPr/>
    </dgm:pt>
    <dgm:pt modelId="{139666C5-510C-4419-9280-F5E4EEB4E9DD}" type="pres">
      <dgm:prSet presAssocID="{B2CC9C20-4E26-427B-B093-C0BDBDCD91E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F6C3-6FEB-4223-8BCC-6F8771C42311}" type="pres">
      <dgm:prSet presAssocID="{B2CC9C20-4E26-427B-B093-C0BDBDCD91E6}" presName="negativeSpace" presStyleCnt="0"/>
      <dgm:spPr/>
    </dgm:pt>
    <dgm:pt modelId="{6BBBB2B1-E452-4C26-B753-0DFA9E67424C}" type="pres">
      <dgm:prSet presAssocID="{B2CC9C20-4E26-427B-B093-C0BDBDCD91E6}" presName="childText" presStyleLbl="conFgAcc1" presStyleIdx="0" presStyleCnt="4">
        <dgm:presLayoutVars>
          <dgm:bulletEnabled val="1"/>
        </dgm:presLayoutVars>
      </dgm:prSet>
      <dgm:spPr/>
    </dgm:pt>
    <dgm:pt modelId="{87B6BC5F-C965-4323-8D0A-59583DB7E8BF}" type="pres">
      <dgm:prSet presAssocID="{9D209ADB-E4DE-499F-8AB0-B6E121920374}" presName="spaceBetweenRectangles" presStyleCnt="0"/>
      <dgm:spPr/>
    </dgm:pt>
    <dgm:pt modelId="{6258F82E-6F2E-486E-93A3-C63305EB255D}" type="pres">
      <dgm:prSet presAssocID="{0C7397CD-6D0F-471F-99CD-F0F629F5C069}" presName="parentLin" presStyleCnt="0"/>
      <dgm:spPr/>
    </dgm:pt>
    <dgm:pt modelId="{67673C72-7226-4D36-ABDE-715A0FF7495D}" type="pres">
      <dgm:prSet presAssocID="{0C7397CD-6D0F-471F-99CD-F0F629F5C069}" presName="parentLeftMargin" presStyleLbl="node1" presStyleIdx="0" presStyleCnt="4"/>
      <dgm:spPr/>
    </dgm:pt>
    <dgm:pt modelId="{5C7F90F2-BB06-4EA5-AAF4-CF3A0F9C3EB2}" type="pres">
      <dgm:prSet presAssocID="{0C7397CD-6D0F-471F-99CD-F0F629F5C06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214EDB-DF08-4722-AF9F-1A975B1CE1C0}" type="pres">
      <dgm:prSet presAssocID="{0C7397CD-6D0F-471F-99CD-F0F629F5C069}" presName="negativeSpace" presStyleCnt="0"/>
      <dgm:spPr/>
    </dgm:pt>
    <dgm:pt modelId="{8EB1CE12-A349-4828-B925-297F59AECF41}" type="pres">
      <dgm:prSet presAssocID="{0C7397CD-6D0F-471F-99CD-F0F629F5C069}" presName="childText" presStyleLbl="conFgAcc1" presStyleIdx="1" presStyleCnt="4">
        <dgm:presLayoutVars>
          <dgm:bulletEnabled val="1"/>
        </dgm:presLayoutVars>
      </dgm:prSet>
      <dgm:spPr/>
    </dgm:pt>
    <dgm:pt modelId="{A617F4DF-9592-492D-A2D6-9F80BEE31B50}" type="pres">
      <dgm:prSet presAssocID="{FD09D827-C4C7-4CDA-8CE7-2FA0C14909C6}" presName="spaceBetweenRectangles" presStyleCnt="0"/>
      <dgm:spPr/>
    </dgm:pt>
    <dgm:pt modelId="{244418C6-F78F-45D8-BFC6-C3BBD5F9945F}" type="pres">
      <dgm:prSet presAssocID="{9E21A36E-8AA6-4BCB-BE1E-E56FE0E901AE}" presName="parentLin" presStyleCnt="0"/>
      <dgm:spPr/>
    </dgm:pt>
    <dgm:pt modelId="{C5A2B526-74A3-437D-B588-AE69979BF852}" type="pres">
      <dgm:prSet presAssocID="{9E21A36E-8AA6-4BCB-BE1E-E56FE0E901AE}" presName="parentLeftMargin" presStyleLbl="node1" presStyleIdx="1" presStyleCnt="4"/>
      <dgm:spPr/>
    </dgm:pt>
    <dgm:pt modelId="{0E4DEC79-DE39-4202-AE5B-E230CAE1F4A4}" type="pres">
      <dgm:prSet presAssocID="{9E21A36E-8AA6-4BCB-BE1E-E56FE0E901A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13E094-7D17-4A10-8D43-EEA50B3BEC4E}" type="pres">
      <dgm:prSet presAssocID="{9E21A36E-8AA6-4BCB-BE1E-E56FE0E901AE}" presName="negativeSpace" presStyleCnt="0"/>
      <dgm:spPr/>
    </dgm:pt>
    <dgm:pt modelId="{0FFDCECD-7717-4958-94E4-8741A11A7FEE}" type="pres">
      <dgm:prSet presAssocID="{9E21A36E-8AA6-4BCB-BE1E-E56FE0E901AE}" presName="childText" presStyleLbl="conFgAcc1" presStyleIdx="2" presStyleCnt="4">
        <dgm:presLayoutVars>
          <dgm:bulletEnabled val="1"/>
        </dgm:presLayoutVars>
      </dgm:prSet>
      <dgm:spPr/>
    </dgm:pt>
    <dgm:pt modelId="{3744791A-8E4A-4F07-B57B-22025DCA159D}" type="pres">
      <dgm:prSet presAssocID="{9F63B6BA-BFA4-4573-98F8-6B2FFCEF86DF}" presName="spaceBetweenRectangles" presStyleCnt="0"/>
      <dgm:spPr/>
    </dgm:pt>
    <dgm:pt modelId="{00C7CE49-4D1A-483A-8486-18CCE5F7FA06}" type="pres">
      <dgm:prSet presAssocID="{95B69109-3E39-4EA5-9BD2-8E78CEB06FDC}" presName="parentLin" presStyleCnt="0"/>
      <dgm:spPr/>
    </dgm:pt>
    <dgm:pt modelId="{6B8E6391-1205-4D26-B0D8-A73160732AD4}" type="pres">
      <dgm:prSet presAssocID="{95B69109-3E39-4EA5-9BD2-8E78CEB06FDC}" presName="parentLeftMargin" presStyleLbl="node1" presStyleIdx="2" presStyleCnt="4"/>
      <dgm:spPr/>
    </dgm:pt>
    <dgm:pt modelId="{99979A92-E0CE-430C-88D0-C80BE6F01D7B}" type="pres">
      <dgm:prSet presAssocID="{95B69109-3E39-4EA5-9BD2-8E78CEB06FD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74E9699-5F5E-4AAB-A3D5-D4506B071217}" type="pres">
      <dgm:prSet presAssocID="{95B69109-3E39-4EA5-9BD2-8E78CEB06FDC}" presName="negativeSpace" presStyleCnt="0"/>
      <dgm:spPr/>
    </dgm:pt>
    <dgm:pt modelId="{9FEF7D06-8B24-40BE-A569-8DCBB7572FD9}" type="pres">
      <dgm:prSet presAssocID="{95B69109-3E39-4EA5-9BD2-8E78CEB06FD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77A5756-CA7B-4F62-A49E-1B764066C72B}" srcId="{52B4B7C8-652D-4F01-B208-983FA7D945F4}" destId="{95B69109-3E39-4EA5-9BD2-8E78CEB06FDC}" srcOrd="3" destOrd="0" parTransId="{5B01CF78-EC98-4AF9-897A-CF8DF3E6AF93}" sibTransId="{EB22BB40-D506-4462-A907-E507357B2229}"/>
    <dgm:cxn modelId="{A4F7BC47-7D96-4138-8195-16BDA0683EC4}" type="presOf" srcId="{52B4B7C8-652D-4F01-B208-983FA7D945F4}" destId="{D94F8FBB-8EF0-4B56-8CC7-4F655D8A25CF}" srcOrd="0" destOrd="0" presId="urn:microsoft.com/office/officeart/2005/8/layout/list1"/>
    <dgm:cxn modelId="{65C9D0BC-06F1-4C74-8E30-3802922ECD13}" type="presOf" srcId="{95B69109-3E39-4EA5-9BD2-8E78CEB06FDC}" destId="{6B8E6391-1205-4D26-B0D8-A73160732AD4}" srcOrd="0" destOrd="0" presId="urn:microsoft.com/office/officeart/2005/8/layout/list1"/>
    <dgm:cxn modelId="{63827E8F-D2C0-4C34-8252-E9CB59187AEA}" srcId="{52B4B7C8-652D-4F01-B208-983FA7D945F4}" destId="{B2CC9C20-4E26-427B-B093-C0BDBDCD91E6}" srcOrd="0" destOrd="0" parTransId="{5700C3D1-3A2E-4C2F-AD2E-11014A821927}" sibTransId="{9D209ADB-E4DE-499F-8AB0-B6E121920374}"/>
    <dgm:cxn modelId="{B2498D36-1A93-49DD-A6A9-178568FB986D}" type="presOf" srcId="{9E21A36E-8AA6-4BCB-BE1E-E56FE0E901AE}" destId="{0E4DEC79-DE39-4202-AE5B-E230CAE1F4A4}" srcOrd="1" destOrd="0" presId="urn:microsoft.com/office/officeart/2005/8/layout/list1"/>
    <dgm:cxn modelId="{8E8B6085-1B81-43B2-9225-02D90A95EC0A}" type="presOf" srcId="{B2CC9C20-4E26-427B-B093-C0BDBDCD91E6}" destId="{139666C5-510C-4419-9280-F5E4EEB4E9DD}" srcOrd="1" destOrd="0" presId="urn:microsoft.com/office/officeart/2005/8/layout/list1"/>
    <dgm:cxn modelId="{D9259D16-C582-4C15-B41E-BEB79D7EE1A5}" srcId="{52B4B7C8-652D-4F01-B208-983FA7D945F4}" destId="{0C7397CD-6D0F-471F-99CD-F0F629F5C069}" srcOrd="1" destOrd="0" parTransId="{AAC62A55-24CD-49CF-BC95-736AA1B291AD}" sibTransId="{FD09D827-C4C7-4CDA-8CE7-2FA0C14909C6}"/>
    <dgm:cxn modelId="{38E398FB-3ED7-4969-9D96-D008B008944A}" srcId="{52B4B7C8-652D-4F01-B208-983FA7D945F4}" destId="{9E21A36E-8AA6-4BCB-BE1E-E56FE0E901AE}" srcOrd="2" destOrd="0" parTransId="{9D912011-79BC-4DA6-89F2-F12514942A80}" sibTransId="{9F63B6BA-BFA4-4573-98F8-6B2FFCEF86DF}"/>
    <dgm:cxn modelId="{25F49FF7-9D3C-4107-9604-14028E468A49}" type="presOf" srcId="{9E21A36E-8AA6-4BCB-BE1E-E56FE0E901AE}" destId="{C5A2B526-74A3-437D-B588-AE69979BF852}" srcOrd="0" destOrd="0" presId="urn:microsoft.com/office/officeart/2005/8/layout/list1"/>
    <dgm:cxn modelId="{082A0F3D-988D-4B95-AF81-A8771BE46E42}" type="presOf" srcId="{0C7397CD-6D0F-471F-99CD-F0F629F5C069}" destId="{67673C72-7226-4D36-ABDE-715A0FF7495D}" srcOrd="0" destOrd="0" presId="urn:microsoft.com/office/officeart/2005/8/layout/list1"/>
    <dgm:cxn modelId="{12DCD9A5-AB38-4377-ABED-B5B2A2546EFD}" type="presOf" srcId="{0C7397CD-6D0F-471F-99CD-F0F629F5C069}" destId="{5C7F90F2-BB06-4EA5-AAF4-CF3A0F9C3EB2}" srcOrd="1" destOrd="0" presId="urn:microsoft.com/office/officeart/2005/8/layout/list1"/>
    <dgm:cxn modelId="{7359C32A-1952-47D8-B65C-5A1BAE084A83}" type="presOf" srcId="{B2CC9C20-4E26-427B-B093-C0BDBDCD91E6}" destId="{2D72CC78-C303-4277-AC53-C3A56A4CCF6C}" srcOrd="0" destOrd="0" presId="urn:microsoft.com/office/officeart/2005/8/layout/list1"/>
    <dgm:cxn modelId="{8CB0A4B8-66CF-4BD8-A728-84205A3B36DA}" type="presOf" srcId="{95B69109-3E39-4EA5-9BD2-8E78CEB06FDC}" destId="{99979A92-E0CE-430C-88D0-C80BE6F01D7B}" srcOrd="1" destOrd="0" presId="urn:microsoft.com/office/officeart/2005/8/layout/list1"/>
    <dgm:cxn modelId="{97A30829-AA55-4823-BFA4-EACF6C6076DB}" type="presParOf" srcId="{D94F8FBB-8EF0-4B56-8CC7-4F655D8A25CF}" destId="{31E909B6-0706-4610-94D4-159338858696}" srcOrd="0" destOrd="0" presId="urn:microsoft.com/office/officeart/2005/8/layout/list1"/>
    <dgm:cxn modelId="{66737D78-86AD-49ED-A5CD-AB3415245FF2}" type="presParOf" srcId="{31E909B6-0706-4610-94D4-159338858696}" destId="{2D72CC78-C303-4277-AC53-C3A56A4CCF6C}" srcOrd="0" destOrd="0" presId="urn:microsoft.com/office/officeart/2005/8/layout/list1"/>
    <dgm:cxn modelId="{B1E88C67-A1F2-43A0-8B0E-85C763EC48C6}" type="presParOf" srcId="{31E909B6-0706-4610-94D4-159338858696}" destId="{139666C5-510C-4419-9280-F5E4EEB4E9DD}" srcOrd="1" destOrd="0" presId="urn:microsoft.com/office/officeart/2005/8/layout/list1"/>
    <dgm:cxn modelId="{779770D8-7038-496C-9375-632BF0912782}" type="presParOf" srcId="{D94F8FBB-8EF0-4B56-8CC7-4F655D8A25CF}" destId="{6A0EF6C3-6FEB-4223-8BCC-6F8771C42311}" srcOrd="1" destOrd="0" presId="urn:microsoft.com/office/officeart/2005/8/layout/list1"/>
    <dgm:cxn modelId="{C77D4794-787D-44DC-8723-1456B5702941}" type="presParOf" srcId="{D94F8FBB-8EF0-4B56-8CC7-4F655D8A25CF}" destId="{6BBBB2B1-E452-4C26-B753-0DFA9E67424C}" srcOrd="2" destOrd="0" presId="urn:microsoft.com/office/officeart/2005/8/layout/list1"/>
    <dgm:cxn modelId="{1C06D718-392D-492D-9A85-5FA300CF152D}" type="presParOf" srcId="{D94F8FBB-8EF0-4B56-8CC7-4F655D8A25CF}" destId="{87B6BC5F-C965-4323-8D0A-59583DB7E8BF}" srcOrd="3" destOrd="0" presId="urn:microsoft.com/office/officeart/2005/8/layout/list1"/>
    <dgm:cxn modelId="{947CB49C-83AC-434D-915F-421116B9A951}" type="presParOf" srcId="{D94F8FBB-8EF0-4B56-8CC7-4F655D8A25CF}" destId="{6258F82E-6F2E-486E-93A3-C63305EB255D}" srcOrd="4" destOrd="0" presId="urn:microsoft.com/office/officeart/2005/8/layout/list1"/>
    <dgm:cxn modelId="{9BC5C2DC-C1FF-4273-8B6D-0AFCBD5C4AD6}" type="presParOf" srcId="{6258F82E-6F2E-486E-93A3-C63305EB255D}" destId="{67673C72-7226-4D36-ABDE-715A0FF7495D}" srcOrd="0" destOrd="0" presId="urn:microsoft.com/office/officeart/2005/8/layout/list1"/>
    <dgm:cxn modelId="{EE2E2E3D-86EA-4D60-8EAA-794CD1821654}" type="presParOf" srcId="{6258F82E-6F2E-486E-93A3-C63305EB255D}" destId="{5C7F90F2-BB06-4EA5-AAF4-CF3A0F9C3EB2}" srcOrd="1" destOrd="0" presId="urn:microsoft.com/office/officeart/2005/8/layout/list1"/>
    <dgm:cxn modelId="{D8D75A60-2060-410F-B41B-73886CB33CBA}" type="presParOf" srcId="{D94F8FBB-8EF0-4B56-8CC7-4F655D8A25CF}" destId="{EB214EDB-DF08-4722-AF9F-1A975B1CE1C0}" srcOrd="5" destOrd="0" presId="urn:microsoft.com/office/officeart/2005/8/layout/list1"/>
    <dgm:cxn modelId="{B349A226-277D-4E47-9A70-18816B67F49B}" type="presParOf" srcId="{D94F8FBB-8EF0-4B56-8CC7-4F655D8A25CF}" destId="{8EB1CE12-A349-4828-B925-297F59AECF41}" srcOrd="6" destOrd="0" presId="urn:microsoft.com/office/officeart/2005/8/layout/list1"/>
    <dgm:cxn modelId="{746F1E83-47CD-4BEA-A818-3E955B94E004}" type="presParOf" srcId="{D94F8FBB-8EF0-4B56-8CC7-4F655D8A25CF}" destId="{A617F4DF-9592-492D-A2D6-9F80BEE31B50}" srcOrd="7" destOrd="0" presId="urn:microsoft.com/office/officeart/2005/8/layout/list1"/>
    <dgm:cxn modelId="{3F566494-8997-4421-84FB-6AB95ECDDF79}" type="presParOf" srcId="{D94F8FBB-8EF0-4B56-8CC7-4F655D8A25CF}" destId="{244418C6-F78F-45D8-BFC6-C3BBD5F9945F}" srcOrd="8" destOrd="0" presId="urn:microsoft.com/office/officeart/2005/8/layout/list1"/>
    <dgm:cxn modelId="{5E9CC5F8-F6B6-4792-9868-A6EC8A153790}" type="presParOf" srcId="{244418C6-F78F-45D8-BFC6-C3BBD5F9945F}" destId="{C5A2B526-74A3-437D-B588-AE69979BF852}" srcOrd="0" destOrd="0" presId="urn:microsoft.com/office/officeart/2005/8/layout/list1"/>
    <dgm:cxn modelId="{C7F460A2-7331-4F35-9719-93906075C2A7}" type="presParOf" srcId="{244418C6-F78F-45D8-BFC6-C3BBD5F9945F}" destId="{0E4DEC79-DE39-4202-AE5B-E230CAE1F4A4}" srcOrd="1" destOrd="0" presId="urn:microsoft.com/office/officeart/2005/8/layout/list1"/>
    <dgm:cxn modelId="{B3BC53BD-EA43-4620-9061-1916EF8A8DED}" type="presParOf" srcId="{D94F8FBB-8EF0-4B56-8CC7-4F655D8A25CF}" destId="{7C13E094-7D17-4A10-8D43-EEA50B3BEC4E}" srcOrd="9" destOrd="0" presId="urn:microsoft.com/office/officeart/2005/8/layout/list1"/>
    <dgm:cxn modelId="{69FA12F0-EE26-4B59-B77D-B22CC89204FA}" type="presParOf" srcId="{D94F8FBB-8EF0-4B56-8CC7-4F655D8A25CF}" destId="{0FFDCECD-7717-4958-94E4-8741A11A7FEE}" srcOrd="10" destOrd="0" presId="urn:microsoft.com/office/officeart/2005/8/layout/list1"/>
    <dgm:cxn modelId="{1D125035-8463-4B01-862F-C8DB01A8CD61}" type="presParOf" srcId="{D94F8FBB-8EF0-4B56-8CC7-4F655D8A25CF}" destId="{3744791A-8E4A-4F07-B57B-22025DCA159D}" srcOrd="11" destOrd="0" presId="urn:microsoft.com/office/officeart/2005/8/layout/list1"/>
    <dgm:cxn modelId="{F768B3EE-A5FB-43CD-9208-18E938657BA7}" type="presParOf" srcId="{D94F8FBB-8EF0-4B56-8CC7-4F655D8A25CF}" destId="{00C7CE49-4D1A-483A-8486-18CCE5F7FA06}" srcOrd="12" destOrd="0" presId="urn:microsoft.com/office/officeart/2005/8/layout/list1"/>
    <dgm:cxn modelId="{36645137-EFE1-4AAA-BFA5-EF3FF91EAEB1}" type="presParOf" srcId="{00C7CE49-4D1A-483A-8486-18CCE5F7FA06}" destId="{6B8E6391-1205-4D26-B0D8-A73160732AD4}" srcOrd="0" destOrd="0" presId="urn:microsoft.com/office/officeart/2005/8/layout/list1"/>
    <dgm:cxn modelId="{83B7E2FA-5292-4FD9-8463-FE5F82C7EE5A}" type="presParOf" srcId="{00C7CE49-4D1A-483A-8486-18CCE5F7FA06}" destId="{99979A92-E0CE-430C-88D0-C80BE6F01D7B}" srcOrd="1" destOrd="0" presId="urn:microsoft.com/office/officeart/2005/8/layout/list1"/>
    <dgm:cxn modelId="{7C13EF3C-685B-4FC6-8EED-DBDD100591AD}" type="presParOf" srcId="{D94F8FBB-8EF0-4B56-8CC7-4F655D8A25CF}" destId="{B74E9699-5F5E-4AAB-A3D5-D4506B071217}" srcOrd="13" destOrd="0" presId="urn:microsoft.com/office/officeart/2005/8/layout/list1"/>
    <dgm:cxn modelId="{BF2C1C6C-2557-4D1C-8CA2-7DEE316DEC8A}" type="presParOf" srcId="{D94F8FBB-8EF0-4B56-8CC7-4F655D8A25CF}" destId="{9FEF7D06-8B24-40BE-A569-8DCBB7572F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A155A4-10D5-4B72-B6A6-0A96A117496F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E3F566-9422-497F-9C09-444D99CB128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граматика</a:t>
          </a:r>
          <a:endParaRPr lang="ru-RU" dirty="0">
            <a:solidFill>
              <a:schemeClr val="bg1"/>
            </a:solidFill>
          </a:endParaRPr>
        </a:p>
      </dgm:t>
    </dgm:pt>
    <dgm:pt modelId="{360B2C4B-F2E9-4243-BD24-C625533134EA}" type="parTrans" cxnId="{3AA1FCC9-49EC-4D2D-8596-24A093D188DD}">
      <dgm:prSet/>
      <dgm:spPr/>
      <dgm:t>
        <a:bodyPr/>
        <a:lstStyle/>
        <a:p>
          <a:endParaRPr lang="ru-RU"/>
        </a:p>
      </dgm:t>
    </dgm:pt>
    <dgm:pt modelId="{126ADE6E-B9D3-4EB8-AB55-A85F5B036FBE}" type="sibTrans" cxnId="{3AA1FCC9-49EC-4D2D-8596-24A093D188DD}">
      <dgm:prSet/>
      <dgm:spPr/>
      <dgm:t>
        <a:bodyPr/>
        <a:lstStyle/>
        <a:p>
          <a:endParaRPr lang="ru-RU"/>
        </a:p>
      </dgm:t>
    </dgm:pt>
    <dgm:pt modelId="{AACB03E3-44A5-48CB-A886-E90572AB4EF7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граматика – сама будова мови з властивими їй закономірностями творення форм слів і поєднання їх в межах речень різної структури, тобто система морфологічних категорій і форм, синтаксичних категорій і конструкцій.</a:t>
          </a:r>
          <a:endParaRPr lang="ru-RU" dirty="0">
            <a:solidFill>
              <a:schemeClr val="bg1"/>
            </a:solidFill>
          </a:endParaRPr>
        </a:p>
      </dgm:t>
    </dgm:pt>
    <dgm:pt modelId="{E4B075FF-100C-4F6A-AD22-2598E0DD6616}" type="parTrans" cxnId="{B9EB2B3E-CB6D-490D-9D04-D45A20C782A2}">
      <dgm:prSet/>
      <dgm:spPr/>
      <dgm:t>
        <a:bodyPr/>
        <a:lstStyle/>
        <a:p>
          <a:endParaRPr lang="ru-RU"/>
        </a:p>
      </dgm:t>
    </dgm:pt>
    <dgm:pt modelId="{F6CFEB11-F7EA-4AEC-BDB1-4FCB27D9E0B6}" type="sibTrans" cxnId="{B9EB2B3E-CB6D-490D-9D04-D45A20C782A2}">
      <dgm:prSet/>
      <dgm:spPr/>
      <dgm:t>
        <a:bodyPr/>
        <a:lstStyle/>
        <a:p>
          <a:endParaRPr lang="ru-RU"/>
        </a:p>
      </dgm:t>
    </dgm:pt>
    <dgm:pt modelId="{0D12D28A-E543-47C8-AAF7-C2E4D4652E3E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граматика</a:t>
          </a:r>
          <a:endParaRPr lang="ru-RU" dirty="0">
            <a:solidFill>
              <a:schemeClr val="bg1"/>
            </a:solidFill>
          </a:endParaRPr>
        </a:p>
      </dgm:t>
    </dgm:pt>
    <dgm:pt modelId="{E813871D-2950-41C2-82F9-DC0DC9971054}" type="parTrans" cxnId="{82CF836F-ECEE-40A5-8642-21952C06BE97}">
      <dgm:prSet/>
      <dgm:spPr/>
      <dgm:t>
        <a:bodyPr/>
        <a:lstStyle/>
        <a:p>
          <a:endParaRPr lang="ru-RU"/>
        </a:p>
      </dgm:t>
    </dgm:pt>
    <dgm:pt modelId="{4EC2D5CE-D129-48F2-A99D-60B81B1E401C}" type="sibTrans" cxnId="{82CF836F-ECEE-40A5-8642-21952C06BE97}">
      <dgm:prSet/>
      <dgm:spPr/>
      <dgm:t>
        <a:bodyPr/>
        <a:lstStyle/>
        <a:p>
          <a:endParaRPr lang="ru-RU"/>
        </a:p>
      </dgm:t>
    </dgm:pt>
    <dgm:pt modelId="{030E1D6D-4162-4B48-9E90-64FA3B7FB812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граматика – лінгвістична дисципліна, об’єктом дослідження якої є закономірності будови мови. Отже, об’єктом граматики є структура, будова слів, словосполучень, тексту, тобто будова </a:t>
          </a:r>
          <a:r>
            <a:rPr lang="uk-UA" dirty="0" err="1" smtClean="0">
              <a:solidFill>
                <a:schemeClr val="bg1"/>
              </a:solidFill>
            </a:rPr>
            <a:t>мовних</a:t>
          </a:r>
          <a:r>
            <a:rPr lang="uk-UA" dirty="0" smtClean="0">
              <a:solidFill>
                <a:schemeClr val="bg1"/>
              </a:solidFill>
            </a:rPr>
            <a:t> одиниць, їх моделей і схем.</a:t>
          </a:r>
          <a:endParaRPr lang="ru-RU" dirty="0">
            <a:solidFill>
              <a:schemeClr val="bg1"/>
            </a:solidFill>
          </a:endParaRPr>
        </a:p>
      </dgm:t>
    </dgm:pt>
    <dgm:pt modelId="{61F0B1D6-9C16-4CE7-AAE0-53EA985DACDE}" type="parTrans" cxnId="{F62D5941-E125-491E-BD49-5EA80C70AAFE}">
      <dgm:prSet/>
      <dgm:spPr/>
      <dgm:t>
        <a:bodyPr/>
        <a:lstStyle/>
        <a:p>
          <a:endParaRPr lang="ru-RU"/>
        </a:p>
      </dgm:t>
    </dgm:pt>
    <dgm:pt modelId="{FDAE896D-87CF-4D76-B3FE-5ECA39BD18E5}" type="sibTrans" cxnId="{F62D5941-E125-491E-BD49-5EA80C70AAFE}">
      <dgm:prSet/>
      <dgm:spPr/>
      <dgm:t>
        <a:bodyPr/>
        <a:lstStyle/>
        <a:p>
          <a:endParaRPr lang="ru-RU"/>
        </a:p>
      </dgm:t>
    </dgm:pt>
    <dgm:pt modelId="{BF0F02D5-A19A-4FDC-A87D-26B7E3EDB0C8}" type="pres">
      <dgm:prSet presAssocID="{68A155A4-10D5-4B72-B6A6-0A96A117496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24494A-9B48-4B74-A418-A3F89F2DC502}" type="pres">
      <dgm:prSet presAssocID="{68A155A4-10D5-4B72-B6A6-0A96A117496F}" presName="Background" presStyleLbl="node1" presStyleIdx="0" presStyleCnt="1"/>
      <dgm:spPr/>
    </dgm:pt>
    <dgm:pt modelId="{5F6EC0F3-642B-4EB6-A3D0-208E54C3AB26}" type="pres">
      <dgm:prSet presAssocID="{68A155A4-10D5-4B72-B6A6-0A96A117496F}" presName="Divider" presStyleLbl="callout" presStyleIdx="0" presStyleCnt="1"/>
      <dgm:spPr/>
    </dgm:pt>
    <dgm:pt modelId="{A30C4F4E-982B-4895-BF69-C49CDD04CB13}" type="pres">
      <dgm:prSet presAssocID="{68A155A4-10D5-4B72-B6A6-0A96A117496F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1794D-C29F-4524-A33C-86CA4197238D}" type="pres">
      <dgm:prSet presAssocID="{68A155A4-10D5-4B72-B6A6-0A96A117496F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F22AF-BA6C-46FA-9C85-484C954DBB08}" type="pres">
      <dgm:prSet presAssocID="{68A155A4-10D5-4B72-B6A6-0A96A117496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C5DD98A-FBB5-460D-95DD-A5AE6876FE58}" type="pres">
      <dgm:prSet presAssocID="{68A155A4-10D5-4B72-B6A6-0A96A117496F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EE9D7F4E-F76E-414C-83D5-50304141975E}" type="pres">
      <dgm:prSet presAssocID="{68A155A4-10D5-4B72-B6A6-0A96A117496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FBF3843A-A0B2-47C4-B0FF-5342E53FF82C}" type="pres">
      <dgm:prSet presAssocID="{68A155A4-10D5-4B72-B6A6-0A96A117496F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546AB4FD-93BD-4C0B-A3CD-C9409019A904}" type="presOf" srcId="{030E1D6D-4162-4B48-9E90-64FA3B7FB812}" destId="{8121794D-C29F-4524-A33C-86CA4197238D}" srcOrd="0" destOrd="0" presId="urn:microsoft.com/office/officeart/2009/3/layout/OpposingIdeas"/>
    <dgm:cxn modelId="{145260B0-CEE3-48A3-91B5-A069B0C2A624}" type="presOf" srcId="{68A155A4-10D5-4B72-B6A6-0A96A117496F}" destId="{BF0F02D5-A19A-4FDC-A87D-26B7E3EDB0C8}" srcOrd="0" destOrd="0" presId="urn:microsoft.com/office/officeart/2009/3/layout/OpposingIdeas"/>
    <dgm:cxn modelId="{7AA88B3E-A422-4B32-8F93-8927C42A5C8A}" type="presOf" srcId="{AACB03E3-44A5-48CB-A886-E90572AB4EF7}" destId="{A30C4F4E-982B-4895-BF69-C49CDD04CB13}" srcOrd="0" destOrd="0" presId="urn:microsoft.com/office/officeart/2009/3/layout/OpposingIdeas"/>
    <dgm:cxn modelId="{3AA1FCC9-49EC-4D2D-8596-24A093D188DD}" srcId="{68A155A4-10D5-4B72-B6A6-0A96A117496F}" destId="{CFE3F566-9422-497F-9C09-444D99CB1289}" srcOrd="0" destOrd="0" parTransId="{360B2C4B-F2E9-4243-BD24-C625533134EA}" sibTransId="{126ADE6E-B9D3-4EB8-AB55-A85F5B036FBE}"/>
    <dgm:cxn modelId="{F62D5941-E125-491E-BD49-5EA80C70AAFE}" srcId="{0D12D28A-E543-47C8-AAF7-C2E4D4652E3E}" destId="{030E1D6D-4162-4B48-9E90-64FA3B7FB812}" srcOrd="0" destOrd="0" parTransId="{61F0B1D6-9C16-4CE7-AAE0-53EA985DACDE}" sibTransId="{FDAE896D-87CF-4D76-B3FE-5ECA39BD18E5}"/>
    <dgm:cxn modelId="{82CF836F-ECEE-40A5-8642-21952C06BE97}" srcId="{68A155A4-10D5-4B72-B6A6-0A96A117496F}" destId="{0D12D28A-E543-47C8-AAF7-C2E4D4652E3E}" srcOrd="1" destOrd="0" parTransId="{E813871D-2950-41C2-82F9-DC0DC9971054}" sibTransId="{4EC2D5CE-D129-48F2-A99D-60B81B1E401C}"/>
    <dgm:cxn modelId="{CE4742DB-9617-45E4-B368-83592604AE37}" type="presOf" srcId="{CFE3F566-9422-497F-9C09-444D99CB1289}" destId="{F0EF22AF-BA6C-46FA-9C85-484C954DBB08}" srcOrd="0" destOrd="0" presId="urn:microsoft.com/office/officeart/2009/3/layout/OpposingIdeas"/>
    <dgm:cxn modelId="{9407F05B-E6D4-4B7C-886E-2F6A36FC7A79}" type="presOf" srcId="{CFE3F566-9422-497F-9C09-444D99CB1289}" destId="{5C5DD98A-FBB5-460D-95DD-A5AE6876FE58}" srcOrd="1" destOrd="0" presId="urn:microsoft.com/office/officeart/2009/3/layout/OpposingIdeas"/>
    <dgm:cxn modelId="{B9EB2B3E-CB6D-490D-9D04-D45A20C782A2}" srcId="{CFE3F566-9422-497F-9C09-444D99CB1289}" destId="{AACB03E3-44A5-48CB-A886-E90572AB4EF7}" srcOrd="0" destOrd="0" parTransId="{E4B075FF-100C-4F6A-AD22-2598E0DD6616}" sibTransId="{F6CFEB11-F7EA-4AEC-BDB1-4FCB27D9E0B6}"/>
    <dgm:cxn modelId="{F2A40CA6-3F64-485A-80FD-7F8535F7C36B}" type="presOf" srcId="{0D12D28A-E543-47C8-AAF7-C2E4D4652E3E}" destId="{FBF3843A-A0B2-47C4-B0FF-5342E53FF82C}" srcOrd="1" destOrd="0" presId="urn:microsoft.com/office/officeart/2009/3/layout/OpposingIdeas"/>
    <dgm:cxn modelId="{C17C5293-3AD2-4499-ABC4-81F1020D8B27}" type="presOf" srcId="{0D12D28A-E543-47C8-AAF7-C2E4D4652E3E}" destId="{EE9D7F4E-F76E-414C-83D5-50304141975E}" srcOrd="0" destOrd="0" presId="urn:microsoft.com/office/officeart/2009/3/layout/OpposingIdeas"/>
    <dgm:cxn modelId="{9CEA79EB-F93C-4121-929F-25F2AB5AC171}" type="presParOf" srcId="{BF0F02D5-A19A-4FDC-A87D-26B7E3EDB0C8}" destId="{5A24494A-9B48-4B74-A418-A3F89F2DC502}" srcOrd="0" destOrd="0" presId="urn:microsoft.com/office/officeart/2009/3/layout/OpposingIdeas"/>
    <dgm:cxn modelId="{039096AF-F40F-4133-B454-6BBCC6FC5F72}" type="presParOf" srcId="{BF0F02D5-A19A-4FDC-A87D-26B7E3EDB0C8}" destId="{5F6EC0F3-642B-4EB6-A3D0-208E54C3AB26}" srcOrd="1" destOrd="0" presId="urn:microsoft.com/office/officeart/2009/3/layout/OpposingIdeas"/>
    <dgm:cxn modelId="{3EF6F280-CB86-4B52-9F5C-6B25B8584E91}" type="presParOf" srcId="{BF0F02D5-A19A-4FDC-A87D-26B7E3EDB0C8}" destId="{A30C4F4E-982B-4895-BF69-C49CDD04CB13}" srcOrd="2" destOrd="0" presId="urn:microsoft.com/office/officeart/2009/3/layout/OpposingIdeas"/>
    <dgm:cxn modelId="{DEC2BA3D-8E17-4905-BCB4-F826DAAE077C}" type="presParOf" srcId="{BF0F02D5-A19A-4FDC-A87D-26B7E3EDB0C8}" destId="{8121794D-C29F-4524-A33C-86CA4197238D}" srcOrd="3" destOrd="0" presId="urn:microsoft.com/office/officeart/2009/3/layout/OpposingIdeas"/>
    <dgm:cxn modelId="{70EAE755-D733-4189-B612-F022FC926D8B}" type="presParOf" srcId="{BF0F02D5-A19A-4FDC-A87D-26B7E3EDB0C8}" destId="{F0EF22AF-BA6C-46FA-9C85-484C954DBB08}" srcOrd="4" destOrd="0" presId="urn:microsoft.com/office/officeart/2009/3/layout/OpposingIdeas"/>
    <dgm:cxn modelId="{0F46D60F-768C-47FE-A202-469FE3C01BE8}" type="presParOf" srcId="{BF0F02D5-A19A-4FDC-A87D-26B7E3EDB0C8}" destId="{5C5DD98A-FBB5-460D-95DD-A5AE6876FE58}" srcOrd="5" destOrd="0" presId="urn:microsoft.com/office/officeart/2009/3/layout/OpposingIdeas"/>
    <dgm:cxn modelId="{B5E0D5F6-B6FC-4C82-B5E0-D62EB6391280}" type="presParOf" srcId="{BF0F02D5-A19A-4FDC-A87D-26B7E3EDB0C8}" destId="{EE9D7F4E-F76E-414C-83D5-50304141975E}" srcOrd="6" destOrd="0" presId="urn:microsoft.com/office/officeart/2009/3/layout/OpposingIdeas"/>
    <dgm:cxn modelId="{89BFDF83-288A-4DE2-8A56-2A8310C6EAAD}" type="presParOf" srcId="{BF0F02D5-A19A-4FDC-A87D-26B7E3EDB0C8}" destId="{FBF3843A-A0B2-47C4-B0FF-5342E53FF82C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0872A2-2388-4DF9-90A9-72F0E7B05FFF}" type="doc">
      <dgm:prSet loTypeId="urn:microsoft.com/office/officeart/2009/3/layout/OpposingIdea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D94E070-229A-4F36-AC67-3E111F067F4D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морфологія </a:t>
          </a:r>
          <a:endParaRPr lang="ru-RU" dirty="0">
            <a:solidFill>
              <a:schemeClr val="bg1"/>
            </a:solidFill>
          </a:endParaRPr>
        </a:p>
      </dgm:t>
    </dgm:pt>
    <dgm:pt modelId="{500D4DB6-3922-43F7-9FD4-799459074A82}" type="parTrans" cxnId="{162D47BD-88AC-462B-B589-5F558267AB46}">
      <dgm:prSet/>
      <dgm:spPr/>
      <dgm:t>
        <a:bodyPr/>
        <a:lstStyle/>
        <a:p>
          <a:endParaRPr lang="ru-RU"/>
        </a:p>
      </dgm:t>
    </dgm:pt>
    <dgm:pt modelId="{F46D3D60-0FC5-4012-A5E8-1E5DDFC23D14}" type="sibTrans" cxnId="{162D47BD-88AC-462B-B589-5F558267AB46}">
      <dgm:prSet/>
      <dgm:spPr/>
      <dgm:t>
        <a:bodyPr/>
        <a:lstStyle/>
        <a:p>
          <a:endParaRPr lang="ru-RU"/>
        </a:p>
      </dgm:t>
    </dgm:pt>
    <dgm:pt modelId="{BBA9860C-F28F-41AB-B27D-A474D4DC64BB}">
      <dgm:prSet phldrT="[Текст]"/>
      <dgm:spPr/>
      <dgm:t>
        <a:bodyPr/>
        <a:lstStyle/>
        <a:p>
          <a:r>
            <a:rPr lang="uk-UA" dirty="0" smtClean="0"/>
            <a:t> </a:t>
          </a:r>
          <a:r>
            <a:rPr lang="uk-UA" b="1" dirty="0" smtClean="0"/>
            <a:t>система форм слова</a:t>
          </a:r>
          <a:endParaRPr lang="ru-RU" b="1" dirty="0"/>
        </a:p>
      </dgm:t>
    </dgm:pt>
    <dgm:pt modelId="{2007F896-1D0C-47CA-81D9-29AE5702F919}" type="parTrans" cxnId="{E8F8A916-9A63-46E9-AA86-7C34744C65BF}">
      <dgm:prSet/>
      <dgm:spPr/>
      <dgm:t>
        <a:bodyPr/>
        <a:lstStyle/>
        <a:p>
          <a:endParaRPr lang="ru-RU"/>
        </a:p>
      </dgm:t>
    </dgm:pt>
    <dgm:pt modelId="{C491A76D-E7D7-45B6-AA75-503F4127A333}" type="sibTrans" cxnId="{E8F8A916-9A63-46E9-AA86-7C34744C65BF}">
      <dgm:prSet/>
      <dgm:spPr/>
      <dgm:t>
        <a:bodyPr/>
        <a:lstStyle/>
        <a:p>
          <a:endParaRPr lang="ru-RU"/>
        </a:p>
      </dgm:t>
    </dgm:pt>
    <dgm:pt modelId="{F7D86055-663C-4353-8A93-DDA5E0CD6D0C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морфологія </a:t>
          </a:r>
          <a:endParaRPr lang="ru-RU" dirty="0">
            <a:solidFill>
              <a:schemeClr val="bg1"/>
            </a:solidFill>
          </a:endParaRPr>
        </a:p>
      </dgm:t>
    </dgm:pt>
    <dgm:pt modelId="{00A27C49-2FFC-4ED9-813B-CE6A0BFDA1D4}" type="parTrans" cxnId="{C146AEC7-3A9F-41F5-9FC5-9179E399C655}">
      <dgm:prSet/>
      <dgm:spPr/>
      <dgm:t>
        <a:bodyPr/>
        <a:lstStyle/>
        <a:p>
          <a:endParaRPr lang="ru-RU"/>
        </a:p>
      </dgm:t>
    </dgm:pt>
    <dgm:pt modelId="{817C7190-27D6-491C-80D0-A6468557E607}" type="sibTrans" cxnId="{C146AEC7-3A9F-41F5-9FC5-9179E399C655}">
      <dgm:prSet/>
      <dgm:spPr/>
      <dgm:t>
        <a:bodyPr/>
        <a:lstStyle/>
        <a:p>
          <a:endParaRPr lang="ru-RU"/>
        </a:p>
      </dgm:t>
    </dgm:pt>
    <dgm:pt modelId="{1DCE1437-C30A-4E4C-91EA-E8DFD8348757}">
      <dgm:prSet/>
      <dgm:spPr/>
      <dgm:t>
        <a:bodyPr/>
        <a:lstStyle/>
        <a:p>
          <a:r>
            <a:rPr lang="uk-UA" b="1" dirty="0" smtClean="0"/>
            <a:t>вчення про систему форм словозміни</a:t>
          </a:r>
          <a:endParaRPr lang="ru-RU" b="1" dirty="0"/>
        </a:p>
      </dgm:t>
    </dgm:pt>
    <dgm:pt modelId="{F7E16312-19DF-42AC-A7B6-D0979121398B}" type="parTrans" cxnId="{8E398725-A998-4AA3-A0A9-893E2CF42945}">
      <dgm:prSet/>
      <dgm:spPr/>
      <dgm:t>
        <a:bodyPr/>
        <a:lstStyle/>
        <a:p>
          <a:endParaRPr lang="ru-RU"/>
        </a:p>
      </dgm:t>
    </dgm:pt>
    <dgm:pt modelId="{676D1CEE-9EB0-4F52-A476-134CF03BBB93}" type="sibTrans" cxnId="{8E398725-A998-4AA3-A0A9-893E2CF42945}">
      <dgm:prSet/>
      <dgm:spPr/>
      <dgm:t>
        <a:bodyPr/>
        <a:lstStyle/>
        <a:p>
          <a:endParaRPr lang="ru-RU"/>
        </a:p>
      </dgm:t>
    </dgm:pt>
    <dgm:pt modelId="{3D9D0312-97B8-471A-8EB9-D8B895C7799E}" type="pres">
      <dgm:prSet presAssocID="{350872A2-2388-4DF9-90A9-72F0E7B05FF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DDDB8A-81E5-4414-91C7-0DB7212FA4DB}" type="pres">
      <dgm:prSet presAssocID="{350872A2-2388-4DF9-90A9-72F0E7B05FFF}" presName="Background" presStyleLbl="node1" presStyleIdx="0" presStyleCnt="1"/>
      <dgm:spPr/>
    </dgm:pt>
    <dgm:pt modelId="{E4C0742F-2FE3-4E39-8B2E-694412B6E633}" type="pres">
      <dgm:prSet presAssocID="{350872A2-2388-4DF9-90A9-72F0E7B05FFF}" presName="Divider" presStyleLbl="callout" presStyleIdx="0" presStyleCnt="1"/>
      <dgm:spPr/>
    </dgm:pt>
    <dgm:pt modelId="{796E519E-7C1E-4B23-961A-EAE6CEFD4B8E}" type="pres">
      <dgm:prSet presAssocID="{350872A2-2388-4DF9-90A9-72F0E7B05FFF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5628D-4761-4281-A55A-739429342FE6}" type="pres">
      <dgm:prSet presAssocID="{350872A2-2388-4DF9-90A9-72F0E7B05FFF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19B08-CDFE-4364-986C-B0276934DCC9}" type="pres">
      <dgm:prSet presAssocID="{350872A2-2388-4DF9-90A9-72F0E7B05FF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4D14F3AB-D996-4319-9987-2302107154B6}" type="pres">
      <dgm:prSet presAssocID="{350872A2-2388-4DF9-90A9-72F0E7B05FFF}" presName="ParentShape1" presStyleLbl="alignImgPlace1" presStyleIdx="0" presStyleCnt="2">
        <dgm:presLayoutVars/>
      </dgm:prSet>
      <dgm:spPr/>
      <dgm:t>
        <a:bodyPr/>
        <a:lstStyle/>
        <a:p>
          <a:endParaRPr lang="ru-RU"/>
        </a:p>
      </dgm:t>
    </dgm:pt>
    <dgm:pt modelId="{C0376194-B62A-4233-88EA-0D9D5303AB18}" type="pres">
      <dgm:prSet presAssocID="{350872A2-2388-4DF9-90A9-72F0E7B05FF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0D9BE58-8B74-4B69-8D9F-817C60FD52C5}" type="pres">
      <dgm:prSet presAssocID="{350872A2-2388-4DF9-90A9-72F0E7B05FFF}" presName="ParentShape2" presStyleLbl="alignImgPlace1" presStyleIdx="1" presStyleCnt="2">
        <dgm:presLayoutVars/>
      </dgm:prSet>
      <dgm:spPr/>
      <dgm:t>
        <a:bodyPr/>
        <a:lstStyle/>
        <a:p>
          <a:endParaRPr lang="ru-RU"/>
        </a:p>
      </dgm:t>
    </dgm:pt>
  </dgm:ptLst>
  <dgm:cxnLst>
    <dgm:cxn modelId="{60E8525E-6A92-4138-9942-EE90CCD97D70}" type="presOf" srcId="{ED94E070-229A-4F36-AC67-3E111F067F4D}" destId="{4D14F3AB-D996-4319-9987-2302107154B6}" srcOrd="1" destOrd="0" presId="urn:microsoft.com/office/officeart/2009/3/layout/OpposingIdeas"/>
    <dgm:cxn modelId="{C146AEC7-3A9F-41F5-9FC5-9179E399C655}" srcId="{350872A2-2388-4DF9-90A9-72F0E7B05FFF}" destId="{F7D86055-663C-4353-8A93-DDA5E0CD6D0C}" srcOrd="1" destOrd="0" parTransId="{00A27C49-2FFC-4ED9-813B-CE6A0BFDA1D4}" sibTransId="{817C7190-27D6-491C-80D0-A6468557E607}"/>
    <dgm:cxn modelId="{162D47BD-88AC-462B-B589-5F558267AB46}" srcId="{350872A2-2388-4DF9-90A9-72F0E7B05FFF}" destId="{ED94E070-229A-4F36-AC67-3E111F067F4D}" srcOrd="0" destOrd="0" parTransId="{500D4DB6-3922-43F7-9FD4-799459074A82}" sibTransId="{F46D3D60-0FC5-4012-A5E8-1E5DDFC23D14}"/>
    <dgm:cxn modelId="{1F8CAC28-690E-4B72-9239-DC0BC640E7A4}" type="presOf" srcId="{350872A2-2388-4DF9-90A9-72F0E7B05FFF}" destId="{3D9D0312-97B8-471A-8EB9-D8B895C7799E}" srcOrd="0" destOrd="0" presId="urn:microsoft.com/office/officeart/2009/3/layout/OpposingIdeas"/>
    <dgm:cxn modelId="{2E1A7119-420A-45BB-8CE8-3DBE2FACE342}" type="presOf" srcId="{1DCE1437-C30A-4E4C-91EA-E8DFD8348757}" destId="{AFD5628D-4761-4281-A55A-739429342FE6}" srcOrd="0" destOrd="0" presId="urn:microsoft.com/office/officeart/2009/3/layout/OpposingIdeas"/>
    <dgm:cxn modelId="{2EEE61B4-C037-449D-BB6D-A78FD9FB91EA}" type="presOf" srcId="{BBA9860C-F28F-41AB-B27D-A474D4DC64BB}" destId="{796E519E-7C1E-4B23-961A-EAE6CEFD4B8E}" srcOrd="0" destOrd="0" presId="urn:microsoft.com/office/officeart/2009/3/layout/OpposingIdeas"/>
    <dgm:cxn modelId="{FB7FB875-4201-485B-9B39-3CD1CD6BC8A6}" type="presOf" srcId="{F7D86055-663C-4353-8A93-DDA5E0CD6D0C}" destId="{C0D9BE58-8B74-4B69-8D9F-817C60FD52C5}" srcOrd="1" destOrd="0" presId="urn:microsoft.com/office/officeart/2009/3/layout/OpposingIdeas"/>
    <dgm:cxn modelId="{8E398725-A998-4AA3-A0A9-893E2CF42945}" srcId="{F7D86055-663C-4353-8A93-DDA5E0CD6D0C}" destId="{1DCE1437-C30A-4E4C-91EA-E8DFD8348757}" srcOrd="0" destOrd="0" parTransId="{F7E16312-19DF-42AC-A7B6-D0979121398B}" sibTransId="{676D1CEE-9EB0-4F52-A476-134CF03BBB93}"/>
    <dgm:cxn modelId="{E8F8A916-9A63-46E9-AA86-7C34744C65BF}" srcId="{ED94E070-229A-4F36-AC67-3E111F067F4D}" destId="{BBA9860C-F28F-41AB-B27D-A474D4DC64BB}" srcOrd="0" destOrd="0" parTransId="{2007F896-1D0C-47CA-81D9-29AE5702F919}" sibTransId="{C491A76D-E7D7-45B6-AA75-503F4127A333}"/>
    <dgm:cxn modelId="{10945349-9DE2-43D1-A74D-7BCA1E142E42}" type="presOf" srcId="{F7D86055-663C-4353-8A93-DDA5E0CD6D0C}" destId="{C0376194-B62A-4233-88EA-0D9D5303AB18}" srcOrd="0" destOrd="0" presId="urn:microsoft.com/office/officeart/2009/3/layout/OpposingIdeas"/>
    <dgm:cxn modelId="{C369ED93-D257-4209-9869-C778137603DB}" type="presOf" srcId="{ED94E070-229A-4F36-AC67-3E111F067F4D}" destId="{EAB19B08-CDFE-4364-986C-B0276934DCC9}" srcOrd="0" destOrd="0" presId="urn:microsoft.com/office/officeart/2009/3/layout/OpposingIdeas"/>
    <dgm:cxn modelId="{C4BED671-AF89-4236-B510-99855604649F}" type="presParOf" srcId="{3D9D0312-97B8-471A-8EB9-D8B895C7799E}" destId="{E3DDDB8A-81E5-4414-91C7-0DB7212FA4DB}" srcOrd="0" destOrd="0" presId="urn:microsoft.com/office/officeart/2009/3/layout/OpposingIdeas"/>
    <dgm:cxn modelId="{F891E849-91C1-4C4F-A26E-A47B6ECF8ECC}" type="presParOf" srcId="{3D9D0312-97B8-471A-8EB9-D8B895C7799E}" destId="{E4C0742F-2FE3-4E39-8B2E-694412B6E633}" srcOrd="1" destOrd="0" presId="urn:microsoft.com/office/officeart/2009/3/layout/OpposingIdeas"/>
    <dgm:cxn modelId="{40D37201-7F14-405B-A72C-056B8130351F}" type="presParOf" srcId="{3D9D0312-97B8-471A-8EB9-D8B895C7799E}" destId="{796E519E-7C1E-4B23-961A-EAE6CEFD4B8E}" srcOrd="2" destOrd="0" presId="urn:microsoft.com/office/officeart/2009/3/layout/OpposingIdeas"/>
    <dgm:cxn modelId="{7EBAB56F-10B6-42C1-94E3-273D84FA90D0}" type="presParOf" srcId="{3D9D0312-97B8-471A-8EB9-D8B895C7799E}" destId="{AFD5628D-4761-4281-A55A-739429342FE6}" srcOrd="3" destOrd="0" presId="urn:microsoft.com/office/officeart/2009/3/layout/OpposingIdeas"/>
    <dgm:cxn modelId="{0851429B-5846-4BF8-8709-4204B8D12040}" type="presParOf" srcId="{3D9D0312-97B8-471A-8EB9-D8B895C7799E}" destId="{EAB19B08-CDFE-4364-986C-B0276934DCC9}" srcOrd="4" destOrd="0" presId="urn:microsoft.com/office/officeart/2009/3/layout/OpposingIdeas"/>
    <dgm:cxn modelId="{7BAA0C8A-9F39-4278-91F8-01A8968AAB3B}" type="presParOf" srcId="{3D9D0312-97B8-471A-8EB9-D8B895C7799E}" destId="{4D14F3AB-D996-4319-9987-2302107154B6}" srcOrd="5" destOrd="0" presId="urn:microsoft.com/office/officeart/2009/3/layout/OpposingIdeas"/>
    <dgm:cxn modelId="{2E5EFA86-8BEE-4D95-AF0C-5FF81D6461B3}" type="presParOf" srcId="{3D9D0312-97B8-471A-8EB9-D8B895C7799E}" destId="{C0376194-B62A-4233-88EA-0D9D5303AB18}" srcOrd="6" destOrd="0" presId="urn:microsoft.com/office/officeart/2009/3/layout/OpposingIdeas"/>
    <dgm:cxn modelId="{2274E9C3-4154-4901-8904-38C057F6F3F4}" type="presParOf" srcId="{3D9D0312-97B8-471A-8EB9-D8B895C7799E}" destId="{C0D9BE58-8B74-4B69-8D9F-817C60FD52C5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CCE7B8-9200-49F0-A97A-AFD7D78A244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ECB19B-FE8B-446C-B5E6-B6D3B57B9718}">
      <dgm:prSet phldrT="[Текст]"/>
      <dgm:spPr/>
      <dgm:t>
        <a:bodyPr/>
        <a:lstStyle/>
        <a:p>
          <a:r>
            <a:rPr lang="uk-UA" b="1" dirty="0" smtClean="0">
              <a:solidFill>
                <a:srgbClr val="FFFF00"/>
              </a:solidFill>
            </a:rPr>
            <a:t>Основними поняттями граматики і морфології є</a:t>
          </a:r>
          <a:endParaRPr lang="ru-RU" b="1" dirty="0">
            <a:solidFill>
              <a:srgbClr val="FFFF00"/>
            </a:solidFill>
          </a:endParaRPr>
        </a:p>
      </dgm:t>
    </dgm:pt>
    <dgm:pt modelId="{165E6D81-48D7-4545-94A9-EF33F920AFDC}" type="parTrans" cxnId="{D9BFA2AE-75C7-48B5-87CE-53EFE7DAC38D}">
      <dgm:prSet/>
      <dgm:spPr/>
      <dgm:t>
        <a:bodyPr/>
        <a:lstStyle/>
        <a:p>
          <a:endParaRPr lang="ru-RU"/>
        </a:p>
      </dgm:t>
    </dgm:pt>
    <dgm:pt modelId="{B1441B35-3118-4C29-94CD-09FEB87719E5}" type="sibTrans" cxnId="{D9BFA2AE-75C7-48B5-87CE-53EFE7DAC38D}">
      <dgm:prSet/>
      <dgm:spPr/>
      <dgm:t>
        <a:bodyPr/>
        <a:lstStyle/>
        <a:p>
          <a:endParaRPr lang="ru-RU"/>
        </a:p>
      </dgm:t>
    </dgm:pt>
    <dgm:pt modelId="{29FD71F7-B429-4364-9406-B4615355CB8A}">
      <dgm:prSet phldrT="[Текст]"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граматичне значення</a:t>
          </a:r>
          <a:endParaRPr lang="ru-RU" b="1" dirty="0">
            <a:solidFill>
              <a:srgbClr val="FFFF00"/>
            </a:solidFill>
          </a:endParaRPr>
        </a:p>
      </dgm:t>
    </dgm:pt>
    <dgm:pt modelId="{52A20CA4-940E-401E-8C22-5B0D3EE671AE}" type="parTrans" cxnId="{C02B9525-A885-46F0-B56D-4A05004943DE}">
      <dgm:prSet/>
      <dgm:spPr/>
      <dgm:t>
        <a:bodyPr/>
        <a:lstStyle/>
        <a:p>
          <a:endParaRPr lang="ru-RU"/>
        </a:p>
      </dgm:t>
    </dgm:pt>
    <dgm:pt modelId="{16C09D0C-5341-42EE-A6A3-271CB904F701}" type="sibTrans" cxnId="{C02B9525-A885-46F0-B56D-4A05004943DE}">
      <dgm:prSet/>
      <dgm:spPr/>
      <dgm:t>
        <a:bodyPr/>
        <a:lstStyle/>
        <a:p>
          <a:endParaRPr lang="ru-RU"/>
        </a:p>
      </dgm:t>
    </dgm:pt>
    <dgm:pt modelId="{5E0B66F5-6939-468E-831C-011C9F898FCC}">
      <dgm:prSet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граматична форма</a:t>
          </a:r>
          <a:endParaRPr lang="ru-RU" b="1" dirty="0">
            <a:solidFill>
              <a:srgbClr val="FFFF00"/>
            </a:solidFill>
          </a:endParaRPr>
        </a:p>
      </dgm:t>
    </dgm:pt>
    <dgm:pt modelId="{81C69537-E87B-470E-9353-A2AF0E6937E1}" type="parTrans" cxnId="{96ABA106-29EC-4B95-BE75-F06845AF1603}">
      <dgm:prSet/>
      <dgm:spPr/>
      <dgm:t>
        <a:bodyPr/>
        <a:lstStyle/>
        <a:p>
          <a:endParaRPr lang="ru-RU"/>
        </a:p>
      </dgm:t>
    </dgm:pt>
    <dgm:pt modelId="{C01E8D60-EE70-4CEB-A985-6D1969AE6A7B}" type="sibTrans" cxnId="{96ABA106-29EC-4B95-BE75-F06845AF1603}">
      <dgm:prSet/>
      <dgm:spPr/>
      <dgm:t>
        <a:bodyPr/>
        <a:lstStyle/>
        <a:p>
          <a:endParaRPr lang="ru-RU"/>
        </a:p>
      </dgm:t>
    </dgm:pt>
    <dgm:pt modelId="{8110D91D-29AF-403A-AD6F-C5708B99FFB0}">
      <dgm:prSet/>
      <dgm:spPr/>
      <dgm:t>
        <a:bodyPr/>
        <a:lstStyle/>
        <a:p>
          <a:r>
            <a:rPr lang="uk-UA" b="1" i="1" dirty="0" smtClean="0">
              <a:solidFill>
                <a:srgbClr val="FFFF00"/>
              </a:solidFill>
            </a:rPr>
            <a:t>граматична категорія</a:t>
          </a:r>
          <a:endParaRPr lang="ru-RU" b="1" dirty="0">
            <a:solidFill>
              <a:srgbClr val="FFFF00"/>
            </a:solidFill>
          </a:endParaRPr>
        </a:p>
      </dgm:t>
    </dgm:pt>
    <dgm:pt modelId="{E31C11A5-11FC-47C2-9B0A-18D9A8B1C2FE}" type="parTrans" cxnId="{62607EA2-933A-4C0B-9C12-AE63CF8C2BF1}">
      <dgm:prSet/>
      <dgm:spPr/>
      <dgm:t>
        <a:bodyPr/>
        <a:lstStyle/>
        <a:p>
          <a:endParaRPr lang="ru-RU"/>
        </a:p>
      </dgm:t>
    </dgm:pt>
    <dgm:pt modelId="{A9A95DAD-0B27-4535-98AD-6CAFD10D0481}" type="sibTrans" cxnId="{62607EA2-933A-4C0B-9C12-AE63CF8C2BF1}">
      <dgm:prSet/>
      <dgm:spPr/>
      <dgm:t>
        <a:bodyPr/>
        <a:lstStyle/>
        <a:p>
          <a:endParaRPr lang="ru-RU"/>
        </a:p>
      </dgm:t>
    </dgm:pt>
    <dgm:pt modelId="{8151C960-5AEF-499E-8C51-E586E0AF1A39}" type="pres">
      <dgm:prSet presAssocID="{D5CCE7B8-9200-49F0-A97A-AFD7D78A244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BD98F-E6B3-43A1-8EB4-307F578114CE}" type="pres">
      <dgm:prSet presAssocID="{C0ECB19B-FE8B-446C-B5E6-B6D3B57B9718}" presName="root1" presStyleCnt="0"/>
      <dgm:spPr/>
    </dgm:pt>
    <dgm:pt modelId="{EC2AFB16-D11A-49C3-9578-A62DDD3A83E5}" type="pres">
      <dgm:prSet presAssocID="{C0ECB19B-FE8B-446C-B5E6-B6D3B57B97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254FAC-2312-4223-BC00-67E08E49A1E5}" type="pres">
      <dgm:prSet presAssocID="{C0ECB19B-FE8B-446C-B5E6-B6D3B57B9718}" presName="level2hierChild" presStyleCnt="0"/>
      <dgm:spPr/>
    </dgm:pt>
    <dgm:pt modelId="{06B1BEB3-743F-4D90-B02B-3C113161B1D5}" type="pres">
      <dgm:prSet presAssocID="{52A20CA4-940E-401E-8C22-5B0D3EE671A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7CEF980-CDBC-4E5D-9F54-D1CD53AEF6EE}" type="pres">
      <dgm:prSet presAssocID="{52A20CA4-940E-401E-8C22-5B0D3EE671A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345E1214-8A8D-4EBA-800C-CCBC090A674C}" type="pres">
      <dgm:prSet presAssocID="{29FD71F7-B429-4364-9406-B4615355CB8A}" presName="root2" presStyleCnt="0"/>
      <dgm:spPr/>
    </dgm:pt>
    <dgm:pt modelId="{5030D0FB-406B-45BD-AF2F-43BBFE55CEFC}" type="pres">
      <dgm:prSet presAssocID="{29FD71F7-B429-4364-9406-B4615355CB8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A91E3F-A7F7-4D14-89CC-1D1FF80C3828}" type="pres">
      <dgm:prSet presAssocID="{29FD71F7-B429-4364-9406-B4615355CB8A}" presName="level3hierChild" presStyleCnt="0"/>
      <dgm:spPr/>
    </dgm:pt>
    <dgm:pt modelId="{9DCC67F6-2D12-4E1B-AD1E-DA09D4D25CF9}" type="pres">
      <dgm:prSet presAssocID="{81C69537-E87B-470E-9353-A2AF0E6937E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722A3FD-210B-4120-BD8C-78A20F252A46}" type="pres">
      <dgm:prSet presAssocID="{81C69537-E87B-470E-9353-A2AF0E6937E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4240BE2-043A-45FF-8091-BA11D2DA2207}" type="pres">
      <dgm:prSet presAssocID="{5E0B66F5-6939-468E-831C-011C9F898FCC}" presName="root2" presStyleCnt="0"/>
      <dgm:spPr/>
    </dgm:pt>
    <dgm:pt modelId="{08D6F75F-7647-47E4-B565-B48AA0BB6ABE}" type="pres">
      <dgm:prSet presAssocID="{5E0B66F5-6939-468E-831C-011C9F898FC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18F32-4EF8-45BE-A2BF-565E5B7A409D}" type="pres">
      <dgm:prSet presAssocID="{5E0B66F5-6939-468E-831C-011C9F898FCC}" presName="level3hierChild" presStyleCnt="0"/>
      <dgm:spPr/>
    </dgm:pt>
    <dgm:pt modelId="{91E1A767-D537-421A-B3FF-D1AB6FC64BE1}" type="pres">
      <dgm:prSet presAssocID="{E31C11A5-11FC-47C2-9B0A-18D9A8B1C2F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B52117E-D07B-4346-B05A-62F73B613285}" type="pres">
      <dgm:prSet presAssocID="{E31C11A5-11FC-47C2-9B0A-18D9A8B1C2F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40DCDB4-C84A-4741-8CDF-326603EED892}" type="pres">
      <dgm:prSet presAssocID="{8110D91D-29AF-403A-AD6F-C5708B99FFB0}" presName="root2" presStyleCnt="0"/>
      <dgm:spPr/>
    </dgm:pt>
    <dgm:pt modelId="{415070CA-AFBD-44C4-AEDD-CEC44BEEF1FF}" type="pres">
      <dgm:prSet presAssocID="{8110D91D-29AF-403A-AD6F-C5708B99FFB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1136C6-7789-4A34-8C61-6A49F8992FE8}" type="pres">
      <dgm:prSet presAssocID="{8110D91D-29AF-403A-AD6F-C5708B99FFB0}" presName="level3hierChild" presStyleCnt="0"/>
      <dgm:spPr/>
    </dgm:pt>
  </dgm:ptLst>
  <dgm:cxnLst>
    <dgm:cxn modelId="{0D56E07F-0525-40CC-A5C8-8A083D38ED47}" type="presOf" srcId="{29FD71F7-B429-4364-9406-B4615355CB8A}" destId="{5030D0FB-406B-45BD-AF2F-43BBFE55CEFC}" srcOrd="0" destOrd="0" presId="urn:microsoft.com/office/officeart/2008/layout/HorizontalMultiLevelHierarchy"/>
    <dgm:cxn modelId="{C02B9525-A885-46F0-B56D-4A05004943DE}" srcId="{C0ECB19B-FE8B-446C-B5E6-B6D3B57B9718}" destId="{29FD71F7-B429-4364-9406-B4615355CB8A}" srcOrd="0" destOrd="0" parTransId="{52A20CA4-940E-401E-8C22-5B0D3EE671AE}" sibTransId="{16C09D0C-5341-42EE-A6A3-271CB904F701}"/>
    <dgm:cxn modelId="{3C73C932-D432-4875-8F0C-01721618442F}" type="presOf" srcId="{52A20CA4-940E-401E-8C22-5B0D3EE671AE}" destId="{06B1BEB3-743F-4D90-B02B-3C113161B1D5}" srcOrd="0" destOrd="0" presId="urn:microsoft.com/office/officeart/2008/layout/HorizontalMultiLevelHierarchy"/>
    <dgm:cxn modelId="{6D95C554-CF4A-4551-BA61-951E28A982E0}" type="presOf" srcId="{81C69537-E87B-470E-9353-A2AF0E6937E1}" destId="{9DCC67F6-2D12-4E1B-AD1E-DA09D4D25CF9}" srcOrd="0" destOrd="0" presId="urn:microsoft.com/office/officeart/2008/layout/HorizontalMultiLevelHierarchy"/>
    <dgm:cxn modelId="{8499F07B-C371-4AEC-9DB9-22C7621B1B5E}" type="presOf" srcId="{81C69537-E87B-470E-9353-A2AF0E6937E1}" destId="{3722A3FD-210B-4120-BD8C-78A20F252A46}" srcOrd="1" destOrd="0" presId="urn:microsoft.com/office/officeart/2008/layout/HorizontalMultiLevelHierarchy"/>
    <dgm:cxn modelId="{7130ED80-037D-45E6-B57C-6FE2759988F6}" type="presOf" srcId="{C0ECB19B-FE8B-446C-B5E6-B6D3B57B9718}" destId="{EC2AFB16-D11A-49C3-9578-A62DDD3A83E5}" srcOrd="0" destOrd="0" presId="urn:microsoft.com/office/officeart/2008/layout/HorizontalMultiLevelHierarchy"/>
    <dgm:cxn modelId="{84F77390-0014-43C6-981E-631310DF6524}" type="presOf" srcId="{52A20CA4-940E-401E-8C22-5B0D3EE671AE}" destId="{D7CEF980-CDBC-4E5D-9F54-D1CD53AEF6EE}" srcOrd="1" destOrd="0" presId="urn:microsoft.com/office/officeart/2008/layout/HorizontalMultiLevelHierarchy"/>
    <dgm:cxn modelId="{62607EA2-933A-4C0B-9C12-AE63CF8C2BF1}" srcId="{C0ECB19B-FE8B-446C-B5E6-B6D3B57B9718}" destId="{8110D91D-29AF-403A-AD6F-C5708B99FFB0}" srcOrd="2" destOrd="0" parTransId="{E31C11A5-11FC-47C2-9B0A-18D9A8B1C2FE}" sibTransId="{A9A95DAD-0B27-4535-98AD-6CAFD10D0481}"/>
    <dgm:cxn modelId="{7D262B8F-3B3D-486B-9108-852AEC88C04D}" type="presOf" srcId="{E31C11A5-11FC-47C2-9B0A-18D9A8B1C2FE}" destId="{6B52117E-D07B-4346-B05A-62F73B613285}" srcOrd="1" destOrd="0" presId="urn:microsoft.com/office/officeart/2008/layout/HorizontalMultiLevelHierarchy"/>
    <dgm:cxn modelId="{96ABA106-29EC-4B95-BE75-F06845AF1603}" srcId="{C0ECB19B-FE8B-446C-B5E6-B6D3B57B9718}" destId="{5E0B66F5-6939-468E-831C-011C9F898FCC}" srcOrd="1" destOrd="0" parTransId="{81C69537-E87B-470E-9353-A2AF0E6937E1}" sibTransId="{C01E8D60-EE70-4CEB-A985-6D1969AE6A7B}"/>
    <dgm:cxn modelId="{E6629D1E-602D-4F28-AA04-C7D4F3B9E266}" type="presOf" srcId="{D5CCE7B8-9200-49F0-A97A-AFD7D78A244A}" destId="{8151C960-5AEF-499E-8C51-E586E0AF1A39}" srcOrd="0" destOrd="0" presId="urn:microsoft.com/office/officeart/2008/layout/HorizontalMultiLevelHierarchy"/>
    <dgm:cxn modelId="{BE7FD2D8-219F-4D70-B4B1-72C22FED6FAA}" type="presOf" srcId="{8110D91D-29AF-403A-AD6F-C5708B99FFB0}" destId="{415070CA-AFBD-44C4-AEDD-CEC44BEEF1FF}" srcOrd="0" destOrd="0" presId="urn:microsoft.com/office/officeart/2008/layout/HorizontalMultiLevelHierarchy"/>
    <dgm:cxn modelId="{6CFF9381-F33E-4C65-85E7-2139A4E31F19}" type="presOf" srcId="{E31C11A5-11FC-47C2-9B0A-18D9A8B1C2FE}" destId="{91E1A767-D537-421A-B3FF-D1AB6FC64BE1}" srcOrd="0" destOrd="0" presId="urn:microsoft.com/office/officeart/2008/layout/HorizontalMultiLevelHierarchy"/>
    <dgm:cxn modelId="{430F8BBE-8E93-42F0-BDF7-4B2A8E6B898B}" type="presOf" srcId="{5E0B66F5-6939-468E-831C-011C9F898FCC}" destId="{08D6F75F-7647-47E4-B565-B48AA0BB6ABE}" srcOrd="0" destOrd="0" presId="urn:microsoft.com/office/officeart/2008/layout/HorizontalMultiLevelHierarchy"/>
    <dgm:cxn modelId="{D9BFA2AE-75C7-48B5-87CE-53EFE7DAC38D}" srcId="{D5CCE7B8-9200-49F0-A97A-AFD7D78A244A}" destId="{C0ECB19B-FE8B-446C-B5E6-B6D3B57B9718}" srcOrd="0" destOrd="0" parTransId="{165E6D81-48D7-4545-94A9-EF33F920AFDC}" sibTransId="{B1441B35-3118-4C29-94CD-09FEB87719E5}"/>
    <dgm:cxn modelId="{B7621D7C-0D82-40FC-9213-A141E476DB58}" type="presParOf" srcId="{8151C960-5AEF-499E-8C51-E586E0AF1A39}" destId="{23ABD98F-E6B3-43A1-8EB4-307F578114CE}" srcOrd="0" destOrd="0" presId="urn:microsoft.com/office/officeart/2008/layout/HorizontalMultiLevelHierarchy"/>
    <dgm:cxn modelId="{F148F7B9-3F68-4699-BBA6-2F1560D230CE}" type="presParOf" srcId="{23ABD98F-E6B3-43A1-8EB4-307F578114CE}" destId="{EC2AFB16-D11A-49C3-9578-A62DDD3A83E5}" srcOrd="0" destOrd="0" presId="urn:microsoft.com/office/officeart/2008/layout/HorizontalMultiLevelHierarchy"/>
    <dgm:cxn modelId="{CFBA1BE1-11DD-4959-BA49-506286245A58}" type="presParOf" srcId="{23ABD98F-E6B3-43A1-8EB4-307F578114CE}" destId="{F2254FAC-2312-4223-BC00-67E08E49A1E5}" srcOrd="1" destOrd="0" presId="urn:microsoft.com/office/officeart/2008/layout/HorizontalMultiLevelHierarchy"/>
    <dgm:cxn modelId="{8E3259CF-3F89-47C3-9303-429632CA9599}" type="presParOf" srcId="{F2254FAC-2312-4223-BC00-67E08E49A1E5}" destId="{06B1BEB3-743F-4D90-B02B-3C113161B1D5}" srcOrd="0" destOrd="0" presId="urn:microsoft.com/office/officeart/2008/layout/HorizontalMultiLevelHierarchy"/>
    <dgm:cxn modelId="{75CBBB6C-E465-42DA-8D5E-FC4E2CAAAD77}" type="presParOf" srcId="{06B1BEB3-743F-4D90-B02B-3C113161B1D5}" destId="{D7CEF980-CDBC-4E5D-9F54-D1CD53AEF6EE}" srcOrd="0" destOrd="0" presId="urn:microsoft.com/office/officeart/2008/layout/HorizontalMultiLevelHierarchy"/>
    <dgm:cxn modelId="{6C06274E-578E-4211-A0BD-B96A6F25CE57}" type="presParOf" srcId="{F2254FAC-2312-4223-BC00-67E08E49A1E5}" destId="{345E1214-8A8D-4EBA-800C-CCBC090A674C}" srcOrd="1" destOrd="0" presId="urn:microsoft.com/office/officeart/2008/layout/HorizontalMultiLevelHierarchy"/>
    <dgm:cxn modelId="{C9D05ED9-243B-4FA4-9B69-337939FC5769}" type="presParOf" srcId="{345E1214-8A8D-4EBA-800C-CCBC090A674C}" destId="{5030D0FB-406B-45BD-AF2F-43BBFE55CEFC}" srcOrd="0" destOrd="0" presId="urn:microsoft.com/office/officeart/2008/layout/HorizontalMultiLevelHierarchy"/>
    <dgm:cxn modelId="{73945EB7-876F-47C4-9D3B-9496E6BEA414}" type="presParOf" srcId="{345E1214-8A8D-4EBA-800C-CCBC090A674C}" destId="{55A91E3F-A7F7-4D14-89CC-1D1FF80C3828}" srcOrd="1" destOrd="0" presId="urn:microsoft.com/office/officeart/2008/layout/HorizontalMultiLevelHierarchy"/>
    <dgm:cxn modelId="{DE1B0333-C18C-4026-B313-12FB68F0E2B5}" type="presParOf" srcId="{F2254FAC-2312-4223-BC00-67E08E49A1E5}" destId="{9DCC67F6-2D12-4E1B-AD1E-DA09D4D25CF9}" srcOrd="2" destOrd="0" presId="urn:microsoft.com/office/officeart/2008/layout/HorizontalMultiLevelHierarchy"/>
    <dgm:cxn modelId="{B8FB0F48-4710-4838-B469-4C3AB752AC87}" type="presParOf" srcId="{9DCC67F6-2D12-4E1B-AD1E-DA09D4D25CF9}" destId="{3722A3FD-210B-4120-BD8C-78A20F252A46}" srcOrd="0" destOrd="0" presId="urn:microsoft.com/office/officeart/2008/layout/HorizontalMultiLevelHierarchy"/>
    <dgm:cxn modelId="{21A9E0EA-7BCA-459A-93D6-5E75463FFD52}" type="presParOf" srcId="{F2254FAC-2312-4223-BC00-67E08E49A1E5}" destId="{04240BE2-043A-45FF-8091-BA11D2DA2207}" srcOrd="3" destOrd="0" presId="urn:microsoft.com/office/officeart/2008/layout/HorizontalMultiLevelHierarchy"/>
    <dgm:cxn modelId="{428349CA-A896-43EE-8E20-C4AD406E03B5}" type="presParOf" srcId="{04240BE2-043A-45FF-8091-BA11D2DA2207}" destId="{08D6F75F-7647-47E4-B565-B48AA0BB6ABE}" srcOrd="0" destOrd="0" presId="urn:microsoft.com/office/officeart/2008/layout/HorizontalMultiLevelHierarchy"/>
    <dgm:cxn modelId="{F9144DE2-965D-4040-8C4A-B2D4CC9018EE}" type="presParOf" srcId="{04240BE2-043A-45FF-8091-BA11D2DA2207}" destId="{4BA18F32-4EF8-45BE-A2BF-565E5B7A409D}" srcOrd="1" destOrd="0" presId="urn:microsoft.com/office/officeart/2008/layout/HorizontalMultiLevelHierarchy"/>
    <dgm:cxn modelId="{F8CA8452-82AD-4231-8452-EB33F329CDB1}" type="presParOf" srcId="{F2254FAC-2312-4223-BC00-67E08E49A1E5}" destId="{91E1A767-D537-421A-B3FF-D1AB6FC64BE1}" srcOrd="4" destOrd="0" presId="urn:microsoft.com/office/officeart/2008/layout/HorizontalMultiLevelHierarchy"/>
    <dgm:cxn modelId="{49709280-D81D-4FA2-88DE-EDC1C0994016}" type="presParOf" srcId="{91E1A767-D537-421A-B3FF-D1AB6FC64BE1}" destId="{6B52117E-D07B-4346-B05A-62F73B613285}" srcOrd="0" destOrd="0" presId="urn:microsoft.com/office/officeart/2008/layout/HorizontalMultiLevelHierarchy"/>
    <dgm:cxn modelId="{531DE6B3-8965-4FAD-B4FF-1B7AF034933C}" type="presParOf" srcId="{F2254FAC-2312-4223-BC00-67E08E49A1E5}" destId="{640DCDB4-C84A-4741-8CDF-326603EED892}" srcOrd="5" destOrd="0" presId="urn:microsoft.com/office/officeart/2008/layout/HorizontalMultiLevelHierarchy"/>
    <dgm:cxn modelId="{13611F1B-5080-4428-816D-130C9D3E9398}" type="presParOf" srcId="{640DCDB4-C84A-4741-8CDF-326603EED892}" destId="{415070CA-AFBD-44C4-AEDD-CEC44BEEF1FF}" srcOrd="0" destOrd="0" presId="urn:microsoft.com/office/officeart/2008/layout/HorizontalMultiLevelHierarchy"/>
    <dgm:cxn modelId="{ADDDF384-0F28-4C63-8C8E-4F4EC8FB8A5A}" type="presParOf" srcId="{640DCDB4-C84A-4741-8CDF-326603EED892}" destId="{DC1136C6-7789-4A34-8C61-6A49F8992FE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8FC4E2-2A17-44B1-92EB-7625FDDCB566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DEDBA8-C3B6-49AE-A0DD-654EF32B42ED}">
      <dgm:prSet phldrT="[Текст]"/>
      <dgm:spPr/>
      <dgm:t>
        <a:bodyPr/>
        <a:lstStyle/>
        <a:p>
          <a:r>
            <a:rPr lang="ru-RU" b="1" dirty="0" err="1" smtClean="0">
              <a:solidFill>
                <a:srgbClr val="7030A0"/>
              </a:solidFill>
            </a:rPr>
            <a:t>Лексичне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b="1" dirty="0" err="1" smtClean="0">
              <a:solidFill>
                <a:srgbClr val="7030A0"/>
              </a:solidFill>
            </a:rPr>
            <a:t>значення</a:t>
          </a:r>
          <a:r>
            <a:rPr lang="ru-RU" b="1" dirty="0" smtClean="0">
              <a:solidFill>
                <a:srgbClr val="7030A0"/>
              </a:solidFill>
            </a:rPr>
            <a:t> </a:t>
          </a:r>
          <a:r>
            <a:rPr lang="ru-RU" dirty="0" err="1" smtClean="0"/>
            <a:t>виражається</a:t>
          </a:r>
          <a:r>
            <a:rPr lang="ru-RU" dirty="0" smtClean="0"/>
            <a:t> основою слова. </a:t>
          </a:r>
          <a:endParaRPr lang="ru-RU" dirty="0"/>
        </a:p>
      </dgm:t>
    </dgm:pt>
    <dgm:pt modelId="{0B0C33EE-8533-4B33-BD7F-F4A1F629E0AD}" type="parTrans" cxnId="{0F8CCE05-1D5D-497A-8FE5-AA6EE0B1D6CB}">
      <dgm:prSet/>
      <dgm:spPr/>
      <dgm:t>
        <a:bodyPr/>
        <a:lstStyle/>
        <a:p>
          <a:endParaRPr lang="ru-RU"/>
        </a:p>
      </dgm:t>
    </dgm:pt>
    <dgm:pt modelId="{EA428F85-8A95-4DCD-A940-E866A23502A5}" type="sibTrans" cxnId="{0F8CCE05-1D5D-497A-8FE5-AA6EE0B1D6CB}">
      <dgm:prSet/>
      <dgm:spPr/>
      <dgm:t>
        <a:bodyPr/>
        <a:lstStyle/>
        <a:p>
          <a:endParaRPr lang="ru-RU"/>
        </a:p>
      </dgm:t>
    </dgm:pt>
    <dgm:pt modelId="{134D2675-9BA4-46E5-9C72-D5B5F22B493D}">
      <dgm:prSet phldrT="[Текст]"/>
      <dgm:spPr/>
      <dgm:t>
        <a:bodyPr/>
        <a:lstStyle/>
        <a:p>
          <a:r>
            <a:rPr lang="ru-RU" b="1" dirty="0" err="1" smtClean="0">
              <a:solidFill>
                <a:srgbClr val="C00000"/>
              </a:solidFill>
            </a:rPr>
            <a:t>Граматичні</a:t>
          </a:r>
          <a:r>
            <a:rPr lang="ru-RU" b="1" dirty="0" smtClean="0">
              <a:solidFill>
                <a:srgbClr val="C00000"/>
              </a:solidFill>
            </a:rPr>
            <a:t> ж </a:t>
          </a:r>
          <a:r>
            <a:rPr lang="ru-RU" b="1" dirty="0" err="1" smtClean="0">
              <a:solidFill>
                <a:srgbClr val="C00000"/>
              </a:solidFill>
            </a:rPr>
            <a:t>значення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набагато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ширші</a:t>
          </a:r>
          <a:r>
            <a:rPr lang="ru-RU" b="1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абстрактніші</a:t>
          </a:r>
          <a:r>
            <a:rPr lang="ru-RU" b="1" dirty="0" smtClean="0">
              <a:solidFill>
                <a:srgbClr val="C00000"/>
              </a:solidFill>
            </a:rPr>
            <a:t>  </a:t>
          </a:r>
          <a:r>
            <a:rPr lang="ru-RU" b="1" dirty="0" err="1" smtClean="0">
              <a:solidFill>
                <a:srgbClr val="C00000"/>
              </a:solidFill>
            </a:rPr>
            <a:t>від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лексичних</a:t>
          </a:r>
          <a:endParaRPr lang="ru-RU" b="1" dirty="0">
            <a:solidFill>
              <a:srgbClr val="C00000"/>
            </a:solidFill>
          </a:endParaRPr>
        </a:p>
      </dgm:t>
    </dgm:pt>
    <dgm:pt modelId="{00BD9FD3-3D6E-4B57-A029-93AC1F06A9A4}" type="parTrans" cxnId="{8EFAD312-5283-4FC4-81DA-C0952516CE85}">
      <dgm:prSet/>
      <dgm:spPr/>
      <dgm:t>
        <a:bodyPr/>
        <a:lstStyle/>
        <a:p>
          <a:endParaRPr lang="ru-RU"/>
        </a:p>
      </dgm:t>
    </dgm:pt>
    <dgm:pt modelId="{92A2A257-550C-4A2C-B0B6-D49BDDDA3B58}" type="sibTrans" cxnId="{8EFAD312-5283-4FC4-81DA-C0952516CE85}">
      <dgm:prSet/>
      <dgm:spPr/>
      <dgm:t>
        <a:bodyPr/>
        <a:lstStyle/>
        <a:p>
          <a:endParaRPr lang="ru-RU"/>
        </a:p>
      </dgm:t>
    </dgm:pt>
    <dgm:pt modelId="{8561B5B5-8016-4FDC-932F-08D2BA92DA47}">
      <dgm:prSet phldrT="[Текст]"/>
      <dgm:spPr/>
      <dgm:t>
        <a:bodyPr/>
        <a:lstStyle/>
        <a:p>
          <a:r>
            <a:rPr lang="ru-RU" i="1" dirty="0" smtClean="0"/>
            <a:t>дорога, </a:t>
          </a:r>
          <a:r>
            <a:rPr lang="ru-RU" i="1" dirty="0" err="1" smtClean="0"/>
            <a:t>сім’я</a:t>
          </a:r>
          <a:r>
            <a:rPr lang="ru-RU" i="1" dirty="0" smtClean="0"/>
            <a:t>, </a:t>
          </a:r>
          <a:r>
            <a:rPr lang="ru-RU" i="1" dirty="0" err="1" smtClean="0"/>
            <a:t>кімната</a:t>
          </a:r>
          <a:r>
            <a:rPr lang="ru-RU" i="1" dirty="0" smtClean="0"/>
            <a:t>, </a:t>
          </a:r>
          <a:r>
            <a:rPr lang="ru-RU" i="1" dirty="0" err="1" smtClean="0"/>
            <a:t>мати</a:t>
          </a:r>
          <a:r>
            <a:rPr lang="ru-RU" i="1" dirty="0" smtClean="0"/>
            <a:t>, зелень, книга, ручка, </a:t>
          </a:r>
          <a:r>
            <a:rPr lang="ru-RU" i="1" dirty="0" err="1" smtClean="0"/>
            <a:t>річка</a:t>
          </a:r>
          <a:r>
            <a:rPr lang="ru-RU" i="1" dirty="0" smtClean="0"/>
            <a:t>, береза, дочка, </a:t>
          </a:r>
          <a:r>
            <a:rPr lang="ru-RU" i="1" dirty="0" err="1" smtClean="0"/>
            <a:t>лисиця</a:t>
          </a:r>
          <a:r>
            <a:rPr lang="ru-RU" i="1" dirty="0" smtClean="0"/>
            <a:t> і т.д. </a:t>
          </a:r>
          <a:r>
            <a:rPr lang="ru-RU" dirty="0" smtClean="0">
              <a:solidFill>
                <a:srgbClr val="C00000"/>
              </a:solidFill>
            </a:rPr>
            <a:t>(</a:t>
          </a:r>
          <a:r>
            <a:rPr lang="ru-RU" dirty="0" err="1" smtClean="0">
              <a:solidFill>
                <a:srgbClr val="C00000"/>
              </a:solidFill>
            </a:rPr>
            <a:t>іменники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жіночого</a:t>
          </a:r>
          <a:r>
            <a:rPr lang="ru-RU" dirty="0" smtClean="0">
              <a:solidFill>
                <a:srgbClr val="C00000"/>
              </a:solidFill>
            </a:rPr>
            <a:t> роду); </a:t>
          </a:r>
          <a:endParaRPr lang="ru-RU" dirty="0">
            <a:solidFill>
              <a:srgbClr val="C00000"/>
            </a:solidFill>
          </a:endParaRPr>
        </a:p>
      </dgm:t>
    </dgm:pt>
    <dgm:pt modelId="{7921DE71-F85A-493C-9565-2FA681EBDBD6}" type="parTrans" cxnId="{ACB82AA8-9ED9-449C-B0B9-2E827F0358F5}">
      <dgm:prSet/>
      <dgm:spPr/>
      <dgm:t>
        <a:bodyPr/>
        <a:lstStyle/>
        <a:p>
          <a:endParaRPr lang="ru-RU"/>
        </a:p>
      </dgm:t>
    </dgm:pt>
    <dgm:pt modelId="{ECF2503E-34AE-4ADA-926A-D85129FE6DB6}" type="sibTrans" cxnId="{ACB82AA8-9ED9-449C-B0B9-2E827F0358F5}">
      <dgm:prSet/>
      <dgm:spPr/>
      <dgm:t>
        <a:bodyPr/>
        <a:lstStyle/>
        <a:p>
          <a:endParaRPr lang="ru-RU"/>
        </a:p>
      </dgm:t>
    </dgm:pt>
    <dgm:pt modelId="{E86EC2C8-29E1-42D1-91F7-EC6DFFAD4EE2}">
      <dgm:prSet phldrT="[Текст]"/>
      <dgm:spPr/>
      <dgm:t>
        <a:bodyPr/>
        <a:lstStyle/>
        <a:p>
          <a:r>
            <a:rPr lang="ru-RU" i="1" dirty="0" err="1" smtClean="0"/>
            <a:t>іти</a:t>
          </a:r>
          <a:r>
            <a:rPr lang="ru-RU" i="1" dirty="0" smtClean="0"/>
            <a:t>, </a:t>
          </a:r>
          <a:r>
            <a:rPr lang="ru-RU" i="1" dirty="0" err="1" smtClean="0"/>
            <a:t>робити</a:t>
          </a:r>
          <a:r>
            <a:rPr lang="ru-RU" i="1" dirty="0" smtClean="0"/>
            <a:t>, </a:t>
          </a:r>
          <a:r>
            <a:rPr lang="ru-RU" i="1" dirty="0" err="1" smtClean="0"/>
            <a:t>читати</a:t>
          </a:r>
          <a:r>
            <a:rPr lang="ru-RU" i="1" dirty="0" smtClean="0"/>
            <a:t>, </a:t>
          </a:r>
          <a:r>
            <a:rPr lang="ru-RU" i="1" dirty="0" err="1" smtClean="0"/>
            <a:t>писати</a:t>
          </a:r>
          <a:r>
            <a:rPr lang="ru-RU" i="1" dirty="0" smtClean="0"/>
            <a:t>, </a:t>
          </a:r>
          <a:r>
            <a:rPr lang="ru-RU" i="1" dirty="0" err="1" smtClean="0"/>
            <a:t>думати</a:t>
          </a:r>
          <a:r>
            <a:rPr lang="ru-RU" i="1" dirty="0" smtClean="0"/>
            <a:t>, </a:t>
          </a:r>
          <a:r>
            <a:rPr lang="ru-RU" i="1" dirty="0" err="1" smtClean="0"/>
            <a:t>говорити</a:t>
          </a:r>
          <a:r>
            <a:rPr lang="ru-RU" i="1" dirty="0" smtClean="0"/>
            <a:t> </a:t>
          </a:r>
          <a:r>
            <a:rPr lang="ru-RU" dirty="0" smtClean="0">
              <a:solidFill>
                <a:srgbClr val="C00000"/>
              </a:solidFill>
            </a:rPr>
            <a:t>(</a:t>
          </a:r>
          <a:r>
            <a:rPr lang="ru-RU" dirty="0" err="1" smtClean="0">
              <a:solidFill>
                <a:srgbClr val="C00000"/>
              </a:solidFill>
            </a:rPr>
            <a:t>дієслова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недоконаного</a:t>
          </a:r>
          <a:r>
            <a:rPr lang="ru-RU" dirty="0" smtClean="0">
              <a:solidFill>
                <a:srgbClr val="C00000"/>
              </a:solidFill>
            </a:rPr>
            <a:t> виду) </a:t>
          </a:r>
          <a:endParaRPr lang="ru-RU" dirty="0">
            <a:solidFill>
              <a:srgbClr val="C00000"/>
            </a:solidFill>
          </a:endParaRPr>
        </a:p>
      </dgm:t>
    </dgm:pt>
    <dgm:pt modelId="{209F4B90-D7EC-424E-B7D0-7A4229287D86}" type="parTrans" cxnId="{73CB588D-9FD5-4A0A-9B7A-6048890F502E}">
      <dgm:prSet/>
      <dgm:spPr/>
      <dgm:t>
        <a:bodyPr/>
        <a:lstStyle/>
        <a:p>
          <a:endParaRPr lang="ru-RU"/>
        </a:p>
      </dgm:t>
    </dgm:pt>
    <dgm:pt modelId="{0AB01985-E905-43C7-8630-0CF2DF9C0622}" type="sibTrans" cxnId="{73CB588D-9FD5-4A0A-9B7A-6048890F502E}">
      <dgm:prSet/>
      <dgm:spPr/>
      <dgm:t>
        <a:bodyPr/>
        <a:lstStyle/>
        <a:p>
          <a:endParaRPr lang="ru-RU"/>
        </a:p>
      </dgm:t>
    </dgm:pt>
    <dgm:pt modelId="{60E44BF5-961D-43A3-AD74-15F4A5158B4C}" type="pres">
      <dgm:prSet presAssocID="{FE8FC4E2-2A17-44B1-92EB-7625FDDCB56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584506-B7C7-41D2-8BEE-6E330E6CF53C}" type="pres">
      <dgm:prSet presAssocID="{08DEDBA8-C3B6-49AE-A0DD-654EF32B42ED}" presName="roof" presStyleLbl="dkBgShp" presStyleIdx="0" presStyleCnt="2"/>
      <dgm:spPr/>
      <dgm:t>
        <a:bodyPr/>
        <a:lstStyle/>
        <a:p>
          <a:endParaRPr lang="ru-RU"/>
        </a:p>
      </dgm:t>
    </dgm:pt>
    <dgm:pt modelId="{FCD7FD61-45EB-41AA-85A1-A1BE4794226D}" type="pres">
      <dgm:prSet presAssocID="{08DEDBA8-C3B6-49AE-A0DD-654EF32B42ED}" presName="pillars" presStyleCnt="0"/>
      <dgm:spPr/>
    </dgm:pt>
    <dgm:pt modelId="{2DAFCF28-29B1-4025-9B8F-84172B9DB1C4}" type="pres">
      <dgm:prSet presAssocID="{08DEDBA8-C3B6-49AE-A0DD-654EF32B42E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F8C80-96F9-4D02-943F-A072409EEBB0}" type="pres">
      <dgm:prSet presAssocID="{8561B5B5-8016-4FDC-932F-08D2BA92DA4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F190F-6781-4500-AB44-80DA48F4C92D}" type="pres">
      <dgm:prSet presAssocID="{E86EC2C8-29E1-42D1-91F7-EC6DFFAD4EE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55030-6C13-4E42-BA64-86BD08EE60B4}" type="pres">
      <dgm:prSet presAssocID="{08DEDBA8-C3B6-49AE-A0DD-654EF32B42ED}" presName="base" presStyleLbl="dkBgShp" presStyleIdx="1" presStyleCnt="2"/>
      <dgm:spPr/>
    </dgm:pt>
  </dgm:ptLst>
  <dgm:cxnLst>
    <dgm:cxn modelId="{73CB588D-9FD5-4A0A-9B7A-6048890F502E}" srcId="{08DEDBA8-C3B6-49AE-A0DD-654EF32B42ED}" destId="{E86EC2C8-29E1-42D1-91F7-EC6DFFAD4EE2}" srcOrd="2" destOrd="0" parTransId="{209F4B90-D7EC-424E-B7D0-7A4229287D86}" sibTransId="{0AB01985-E905-43C7-8630-0CF2DF9C0622}"/>
    <dgm:cxn modelId="{C24ECD63-32A4-40D2-9A0F-1998B744BB28}" type="presOf" srcId="{8561B5B5-8016-4FDC-932F-08D2BA92DA47}" destId="{640F8C80-96F9-4D02-943F-A072409EEBB0}" srcOrd="0" destOrd="0" presId="urn:microsoft.com/office/officeart/2005/8/layout/hList3"/>
    <dgm:cxn modelId="{0FD5AE05-90F5-4AEB-B58C-7B974B2DB6E6}" type="presOf" srcId="{E86EC2C8-29E1-42D1-91F7-EC6DFFAD4EE2}" destId="{543F190F-6781-4500-AB44-80DA48F4C92D}" srcOrd="0" destOrd="0" presId="urn:microsoft.com/office/officeart/2005/8/layout/hList3"/>
    <dgm:cxn modelId="{8CB052D5-1C33-4498-A9F8-508F13EAD8B5}" type="presOf" srcId="{08DEDBA8-C3B6-49AE-A0DD-654EF32B42ED}" destId="{89584506-B7C7-41D2-8BEE-6E330E6CF53C}" srcOrd="0" destOrd="0" presId="urn:microsoft.com/office/officeart/2005/8/layout/hList3"/>
    <dgm:cxn modelId="{31545388-E2F2-4071-8663-BE31826B66B8}" type="presOf" srcId="{FE8FC4E2-2A17-44B1-92EB-7625FDDCB566}" destId="{60E44BF5-961D-43A3-AD74-15F4A5158B4C}" srcOrd="0" destOrd="0" presId="urn:microsoft.com/office/officeart/2005/8/layout/hList3"/>
    <dgm:cxn modelId="{0F8CCE05-1D5D-497A-8FE5-AA6EE0B1D6CB}" srcId="{FE8FC4E2-2A17-44B1-92EB-7625FDDCB566}" destId="{08DEDBA8-C3B6-49AE-A0DD-654EF32B42ED}" srcOrd="0" destOrd="0" parTransId="{0B0C33EE-8533-4B33-BD7F-F4A1F629E0AD}" sibTransId="{EA428F85-8A95-4DCD-A940-E866A23502A5}"/>
    <dgm:cxn modelId="{8EFAD312-5283-4FC4-81DA-C0952516CE85}" srcId="{08DEDBA8-C3B6-49AE-A0DD-654EF32B42ED}" destId="{134D2675-9BA4-46E5-9C72-D5B5F22B493D}" srcOrd="0" destOrd="0" parTransId="{00BD9FD3-3D6E-4B57-A029-93AC1F06A9A4}" sibTransId="{92A2A257-550C-4A2C-B0B6-D49BDDDA3B58}"/>
    <dgm:cxn modelId="{379F389D-B621-4C7A-A97F-73E83BFD05CC}" type="presOf" srcId="{134D2675-9BA4-46E5-9C72-D5B5F22B493D}" destId="{2DAFCF28-29B1-4025-9B8F-84172B9DB1C4}" srcOrd="0" destOrd="0" presId="urn:microsoft.com/office/officeart/2005/8/layout/hList3"/>
    <dgm:cxn modelId="{ACB82AA8-9ED9-449C-B0B9-2E827F0358F5}" srcId="{08DEDBA8-C3B6-49AE-A0DD-654EF32B42ED}" destId="{8561B5B5-8016-4FDC-932F-08D2BA92DA47}" srcOrd="1" destOrd="0" parTransId="{7921DE71-F85A-493C-9565-2FA681EBDBD6}" sibTransId="{ECF2503E-34AE-4ADA-926A-D85129FE6DB6}"/>
    <dgm:cxn modelId="{9E118548-C2E8-4082-950D-554FC8BF11A5}" type="presParOf" srcId="{60E44BF5-961D-43A3-AD74-15F4A5158B4C}" destId="{89584506-B7C7-41D2-8BEE-6E330E6CF53C}" srcOrd="0" destOrd="0" presId="urn:microsoft.com/office/officeart/2005/8/layout/hList3"/>
    <dgm:cxn modelId="{60598238-5928-4F34-8CBA-DAFD03847103}" type="presParOf" srcId="{60E44BF5-961D-43A3-AD74-15F4A5158B4C}" destId="{FCD7FD61-45EB-41AA-85A1-A1BE4794226D}" srcOrd="1" destOrd="0" presId="urn:microsoft.com/office/officeart/2005/8/layout/hList3"/>
    <dgm:cxn modelId="{42CF720F-2FE2-428B-AD0C-1DCBD9E1BA7C}" type="presParOf" srcId="{FCD7FD61-45EB-41AA-85A1-A1BE4794226D}" destId="{2DAFCF28-29B1-4025-9B8F-84172B9DB1C4}" srcOrd="0" destOrd="0" presId="urn:microsoft.com/office/officeart/2005/8/layout/hList3"/>
    <dgm:cxn modelId="{AD0B7E64-5E1D-4F96-9CAB-2275BDD5F694}" type="presParOf" srcId="{FCD7FD61-45EB-41AA-85A1-A1BE4794226D}" destId="{640F8C80-96F9-4D02-943F-A072409EEBB0}" srcOrd="1" destOrd="0" presId="urn:microsoft.com/office/officeart/2005/8/layout/hList3"/>
    <dgm:cxn modelId="{0E6DA61F-CC5E-4FFD-A6D2-52E8998A2F75}" type="presParOf" srcId="{FCD7FD61-45EB-41AA-85A1-A1BE4794226D}" destId="{543F190F-6781-4500-AB44-80DA48F4C92D}" srcOrd="2" destOrd="0" presId="urn:microsoft.com/office/officeart/2005/8/layout/hList3"/>
    <dgm:cxn modelId="{02B82B4E-010F-4D0E-A227-EA687159DD21}" type="presParOf" srcId="{60E44BF5-961D-43A3-AD74-15F4A5158B4C}" destId="{5A255030-6C13-4E42-BA64-86BD08EE60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AC116C-B3F8-452D-AFEF-B5E7F52789C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0A356B-0C8B-4733-88D2-7B2EB0551F7C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Категорія роду</a:t>
          </a:r>
          <a:endParaRPr lang="ru-RU" dirty="0">
            <a:solidFill>
              <a:srgbClr val="FFFF00"/>
            </a:solidFill>
          </a:endParaRPr>
        </a:p>
      </dgm:t>
    </dgm:pt>
    <dgm:pt modelId="{B7DD972D-2795-41FD-896F-1275BF2E4B30}" type="parTrans" cxnId="{4D62D898-732F-4CC0-A6BF-9F6742229586}">
      <dgm:prSet/>
      <dgm:spPr/>
      <dgm:t>
        <a:bodyPr/>
        <a:lstStyle/>
        <a:p>
          <a:endParaRPr lang="ru-RU"/>
        </a:p>
      </dgm:t>
    </dgm:pt>
    <dgm:pt modelId="{C508A20F-DC60-4690-A3F9-6258A1B9FEF3}" type="sibTrans" cxnId="{4D62D898-732F-4CC0-A6BF-9F6742229586}">
      <dgm:prSet/>
      <dgm:spPr/>
      <dgm:t>
        <a:bodyPr/>
        <a:lstStyle/>
        <a:p>
          <a:endParaRPr lang="ru-RU"/>
        </a:p>
      </dgm:t>
    </dgm:pt>
    <dgm:pt modelId="{EF9544C8-5226-424D-B8D7-3C756994CA1D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Чоловічий</a:t>
          </a:r>
          <a:endParaRPr lang="ru-RU" dirty="0">
            <a:solidFill>
              <a:srgbClr val="FFFF00"/>
            </a:solidFill>
          </a:endParaRPr>
        </a:p>
      </dgm:t>
    </dgm:pt>
    <dgm:pt modelId="{3555FA16-793C-4ABB-BF1F-155E3BA6D364}" type="parTrans" cxnId="{C58A6A4F-0627-48BE-96DF-710E578C4FEB}">
      <dgm:prSet/>
      <dgm:spPr/>
      <dgm:t>
        <a:bodyPr/>
        <a:lstStyle/>
        <a:p>
          <a:endParaRPr lang="ru-RU"/>
        </a:p>
      </dgm:t>
    </dgm:pt>
    <dgm:pt modelId="{8B00A337-DAFB-443E-9FC5-CECECA2A32D8}" type="sibTrans" cxnId="{C58A6A4F-0627-48BE-96DF-710E578C4FEB}">
      <dgm:prSet/>
      <dgm:spPr/>
      <dgm:t>
        <a:bodyPr/>
        <a:lstStyle/>
        <a:p>
          <a:endParaRPr lang="ru-RU"/>
        </a:p>
      </dgm:t>
    </dgm:pt>
    <dgm:pt modelId="{63DFDFF3-32DC-47FB-91FA-86AE50D86BC4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Жіночий</a:t>
          </a:r>
          <a:endParaRPr lang="ru-RU" dirty="0">
            <a:solidFill>
              <a:srgbClr val="FFFF00"/>
            </a:solidFill>
          </a:endParaRPr>
        </a:p>
      </dgm:t>
    </dgm:pt>
    <dgm:pt modelId="{C8368434-4DC0-4B6A-AF47-3BD89B38F136}" type="parTrans" cxnId="{C2CB0DF9-B07A-41CC-A698-78DF6CE84666}">
      <dgm:prSet/>
      <dgm:spPr/>
      <dgm:t>
        <a:bodyPr/>
        <a:lstStyle/>
        <a:p>
          <a:endParaRPr lang="ru-RU"/>
        </a:p>
      </dgm:t>
    </dgm:pt>
    <dgm:pt modelId="{4024A13A-CAB9-41A7-882C-4D1DCA3AA4CB}" type="sibTrans" cxnId="{C2CB0DF9-B07A-41CC-A698-78DF6CE84666}">
      <dgm:prSet/>
      <dgm:spPr/>
      <dgm:t>
        <a:bodyPr/>
        <a:lstStyle/>
        <a:p>
          <a:endParaRPr lang="ru-RU"/>
        </a:p>
      </dgm:t>
    </dgm:pt>
    <dgm:pt modelId="{F8C64A13-44AC-4A62-B2CF-9C288CD4BBA4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Середній</a:t>
          </a:r>
          <a:endParaRPr lang="ru-RU" dirty="0">
            <a:solidFill>
              <a:srgbClr val="FFFF00"/>
            </a:solidFill>
          </a:endParaRPr>
        </a:p>
      </dgm:t>
    </dgm:pt>
    <dgm:pt modelId="{C495C268-05E2-4588-8136-E1CC130CEF21}" type="parTrans" cxnId="{BAB7A5CB-DDC1-42C1-9597-177F0E367BA8}">
      <dgm:prSet/>
      <dgm:spPr/>
      <dgm:t>
        <a:bodyPr/>
        <a:lstStyle/>
        <a:p>
          <a:endParaRPr lang="ru-RU"/>
        </a:p>
      </dgm:t>
    </dgm:pt>
    <dgm:pt modelId="{A237EC09-CCDB-4CCC-A0F2-5CA4B0B9537E}" type="sibTrans" cxnId="{BAB7A5CB-DDC1-42C1-9597-177F0E367BA8}">
      <dgm:prSet/>
      <dgm:spPr/>
      <dgm:t>
        <a:bodyPr/>
        <a:lstStyle/>
        <a:p>
          <a:endParaRPr lang="ru-RU"/>
        </a:p>
      </dgm:t>
    </dgm:pt>
    <dgm:pt modelId="{C50EBA46-B7D7-4454-8B30-1C8163132B68}">
      <dgm:prSet phldrT="[Текст]"/>
      <dgm:spPr/>
      <dgm:t>
        <a:bodyPr/>
        <a:lstStyle/>
        <a:p>
          <a:r>
            <a:rPr lang="uk-UA" dirty="0" smtClean="0">
              <a:solidFill>
                <a:srgbClr val="FFFF00"/>
              </a:solidFill>
            </a:rPr>
            <a:t>Спільний</a:t>
          </a:r>
          <a:endParaRPr lang="ru-RU" dirty="0">
            <a:solidFill>
              <a:srgbClr val="FFFF00"/>
            </a:solidFill>
          </a:endParaRPr>
        </a:p>
      </dgm:t>
    </dgm:pt>
    <dgm:pt modelId="{C667A63D-654F-4D16-8968-AB44E454360F}" type="parTrans" cxnId="{0FF6BB9F-AC34-484D-B994-41ABC50C9889}">
      <dgm:prSet/>
      <dgm:spPr/>
      <dgm:t>
        <a:bodyPr/>
        <a:lstStyle/>
        <a:p>
          <a:endParaRPr lang="ru-RU"/>
        </a:p>
      </dgm:t>
    </dgm:pt>
    <dgm:pt modelId="{1B99D479-8461-407D-8A32-58B30165E724}" type="sibTrans" cxnId="{0FF6BB9F-AC34-484D-B994-41ABC50C9889}">
      <dgm:prSet/>
      <dgm:spPr/>
      <dgm:t>
        <a:bodyPr/>
        <a:lstStyle/>
        <a:p>
          <a:endParaRPr lang="ru-RU"/>
        </a:p>
      </dgm:t>
    </dgm:pt>
    <dgm:pt modelId="{A5165639-9091-431A-8919-25FD13298B20}" type="pres">
      <dgm:prSet presAssocID="{6BAC116C-B3F8-452D-AFEF-B5E7F52789C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705DA4-A600-4E83-9E16-EA768156624B}" type="pres">
      <dgm:prSet presAssocID="{4A0A356B-0C8B-4733-88D2-7B2EB0551F7C}" presName="root1" presStyleCnt="0"/>
      <dgm:spPr/>
    </dgm:pt>
    <dgm:pt modelId="{EA533F5D-267E-4BB6-9F6F-ECF9890F13DC}" type="pres">
      <dgm:prSet presAssocID="{4A0A356B-0C8B-4733-88D2-7B2EB0551F7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5E7D00-7A9C-441C-A67C-38324BA198FC}" type="pres">
      <dgm:prSet presAssocID="{4A0A356B-0C8B-4733-88D2-7B2EB0551F7C}" presName="level2hierChild" presStyleCnt="0"/>
      <dgm:spPr/>
    </dgm:pt>
    <dgm:pt modelId="{EFC106B6-0C01-4FB6-8BA4-D4E8231CBD96}" type="pres">
      <dgm:prSet presAssocID="{3555FA16-793C-4ABB-BF1F-155E3BA6D364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26768403-4C0B-429A-955E-04A36AAE73DB}" type="pres">
      <dgm:prSet presAssocID="{3555FA16-793C-4ABB-BF1F-155E3BA6D364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47F06AE-7971-4C2D-A225-9AD3EB8BB310}" type="pres">
      <dgm:prSet presAssocID="{EF9544C8-5226-424D-B8D7-3C756994CA1D}" presName="root2" presStyleCnt="0"/>
      <dgm:spPr/>
    </dgm:pt>
    <dgm:pt modelId="{66F05593-3FCF-4546-A713-04A98A6459C6}" type="pres">
      <dgm:prSet presAssocID="{EF9544C8-5226-424D-B8D7-3C756994CA1D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9ACE25-F9B5-4CD6-A6EC-CCE4BB417D9F}" type="pres">
      <dgm:prSet presAssocID="{EF9544C8-5226-424D-B8D7-3C756994CA1D}" presName="level3hierChild" presStyleCnt="0"/>
      <dgm:spPr/>
    </dgm:pt>
    <dgm:pt modelId="{E762F76A-7816-4D13-B606-419AEE87C502}" type="pres">
      <dgm:prSet presAssocID="{C8368434-4DC0-4B6A-AF47-3BD89B38F136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C7DBEAC-D0E8-4D09-8AB4-E6980D1C72CD}" type="pres">
      <dgm:prSet presAssocID="{C8368434-4DC0-4B6A-AF47-3BD89B38F136}" presName="connTx" presStyleLbl="parChTrans1D2" presStyleIdx="1" presStyleCnt="4"/>
      <dgm:spPr/>
      <dgm:t>
        <a:bodyPr/>
        <a:lstStyle/>
        <a:p>
          <a:endParaRPr lang="ru-RU"/>
        </a:p>
      </dgm:t>
    </dgm:pt>
    <dgm:pt modelId="{D63D59F8-04EE-4E54-9486-4C0DECDD0DFD}" type="pres">
      <dgm:prSet presAssocID="{63DFDFF3-32DC-47FB-91FA-86AE50D86BC4}" presName="root2" presStyleCnt="0"/>
      <dgm:spPr/>
    </dgm:pt>
    <dgm:pt modelId="{1FC7FA19-4962-466D-A203-7021C59F2B8C}" type="pres">
      <dgm:prSet presAssocID="{63DFDFF3-32DC-47FB-91FA-86AE50D86BC4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F9B0DA-6239-4A21-BAE9-4172AFB9A2B2}" type="pres">
      <dgm:prSet presAssocID="{63DFDFF3-32DC-47FB-91FA-86AE50D86BC4}" presName="level3hierChild" presStyleCnt="0"/>
      <dgm:spPr/>
    </dgm:pt>
    <dgm:pt modelId="{F1FC6CB5-FB8F-4DDD-89FD-AB8F50ACB24C}" type="pres">
      <dgm:prSet presAssocID="{C495C268-05E2-4588-8136-E1CC130CEF21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C3F76163-400A-456F-BC5A-2BB15EE15C53}" type="pres">
      <dgm:prSet presAssocID="{C495C268-05E2-4588-8136-E1CC130CEF2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73E8B9D-C22F-49BC-9072-A2238C067F7B}" type="pres">
      <dgm:prSet presAssocID="{F8C64A13-44AC-4A62-B2CF-9C288CD4BBA4}" presName="root2" presStyleCnt="0"/>
      <dgm:spPr/>
    </dgm:pt>
    <dgm:pt modelId="{EF15C508-E788-4B04-A31D-8EF669390278}" type="pres">
      <dgm:prSet presAssocID="{F8C64A13-44AC-4A62-B2CF-9C288CD4BBA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7CAC48-558D-44FB-8E0D-CBA8C98400A4}" type="pres">
      <dgm:prSet presAssocID="{F8C64A13-44AC-4A62-B2CF-9C288CD4BBA4}" presName="level3hierChild" presStyleCnt="0"/>
      <dgm:spPr/>
    </dgm:pt>
    <dgm:pt modelId="{B184F8AF-F0BF-477B-B65C-9B5B132F9DAF}" type="pres">
      <dgm:prSet presAssocID="{C667A63D-654F-4D16-8968-AB44E454360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5E0ABB62-ADC9-4F6A-988E-5252079DC49F}" type="pres">
      <dgm:prSet presAssocID="{C667A63D-654F-4D16-8968-AB44E454360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B2EE4AD-C0A3-47BC-A1DC-443D0226F1AB}" type="pres">
      <dgm:prSet presAssocID="{C50EBA46-B7D7-4454-8B30-1C8163132B68}" presName="root2" presStyleCnt="0"/>
      <dgm:spPr/>
    </dgm:pt>
    <dgm:pt modelId="{56FE429C-66C7-43E3-B371-2EB3B8932883}" type="pres">
      <dgm:prSet presAssocID="{C50EBA46-B7D7-4454-8B30-1C8163132B68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4F131A-A98F-4E55-92B0-6E2C9DCCCF29}" type="pres">
      <dgm:prSet presAssocID="{C50EBA46-B7D7-4454-8B30-1C8163132B68}" presName="level3hierChild" presStyleCnt="0"/>
      <dgm:spPr/>
    </dgm:pt>
  </dgm:ptLst>
  <dgm:cxnLst>
    <dgm:cxn modelId="{4D62D898-732F-4CC0-A6BF-9F6742229586}" srcId="{6BAC116C-B3F8-452D-AFEF-B5E7F52789C7}" destId="{4A0A356B-0C8B-4733-88D2-7B2EB0551F7C}" srcOrd="0" destOrd="0" parTransId="{B7DD972D-2795-41FD-896F-1275BF2E4B30}" sibTransId="{C508A20F-DC60-4690-A3F9-6258A1B9FEF3}"/>
    <dgm:cxn modelId="{741C22F7-4814-41DF-BA95-F6868E997F76}" type="presOf" srcId="{3555FA16-793C-4ABB-BF1F-155E3BA6D364}" destId="{EFC106B6-0C01-4FB6-8BA4-D4E8231CBD96}" srcOrd="0" destOrd="0" presId="urn:microsoft.com/office/officeart/2008/layout/HorizontalMultiLevelHierarchy"/>
    <dgm:cxn modelId="{D3913377-25D7-41BE-9A21-509CBC252E58}" type="presOf" srcId="{4A0A356B-0C8B-4733-88D2-7B2EB0551F7C}" destId="{EA533F5D-267E-4BB6-9F6F-ECF9890F13DC}" srcOrd="0" destOrd="0" presId="urn:microsoft.com/office/officeart/2008/layout/HorizontalMultiLevelHierarchy"/>
    <dgm:cxn modelId="{C58A6A4F-0627-48BE-96DF-710E578C4FEB}" srcId="{4A0A356B-0C8B-4733-88D2-7B2EB0551F7C}" destId="{EF9544C8-5226-424D-B8D7-3C756994CA1D}" srcOrd="0" destOrd="0" parTransId="{3555FA16-793C-4ABB-BF1F-155E3BA6D364}" sibTransId="{8B00A337-DAFB-443E-9FC5-CECECA2A32D8}"/>
    <dgm:cxn modelId="{264A9530-A07B-4C85-86C3-1139C82B6FC2}" type="presOf" srcId="{C8368434-4DC0-4B6A-AF47-3BD89B38F136}" destId="{E762F76A-7816-4D13-B606-419AEE87C502}" srcOrd="0" destOrd="0" presId="urn:microsoft.com/office/officeart/2008/layout/HorizontalMultiLevelHierarchy"/>
    <dgm:cxn modelId="{0FF6BB9F-AC34-484D-B994-41ABC50C9889}" srcId="{4A0A356B-0C8B-4733-88D2-7B2EB0551F7C}" destId="{C50EBA46-B7D7-4454-8B30-1C8163132B68}" srcOrd="3" destOrd="0" parTransId="{C667A63D-654F-4D16-8968-AB44E454360F}" sibTransId="{1B99D479-8461-407D-8A32-58B30165E724}"/>
    <dgm:cxn modelId="{8DEA3AD2-CE51-4245-9A54-07FDFEF623CC}" type="presOf" srcId="{C50EBA46-B7D7-4454-8B30-1C8163132B68}" destId="{56FE429C-66C7-43E3-B371-2EB3B8932883}" srcOrd="0" destOrd="0" presId="urn:microsoft.com/office/officeart/2008/layout/HorizontalMultiLevelHierarchy"/>
    <dgm:cxn modelId="{6DA591ED-A9CE-4373-B5A4-27557D5C282D}" type="presOf" srcId="{EF9544C8-5226-424D-B8D7-3C756994CA1D}" destId="{66F05593-3FCF-4546-A713-04A98A6459C6}" srcOrd="0" destOrd="0" presId="urn:microsoft.com/office/officeart/2008/layout/HorizontalMultiLevelHierarchy"/>
    <dgm:cxn modelId="{3B819515-3193-48C0-BFAE-902E18F151D0}" type="presOf" srcId="{C667A63D-654F-4D16-8968-AB44E454360F}" destId="{B184F8AF-F0BF-477B-B65C-9B5B132F9DAF}" srcOrd="0" destOrd="0" presId="urn:microsoft.com/office/officeart/2008/layout/HorizontalMultiLevelHierarchy"/>
    <dgm:cxn modelId="{8DFED36B-9AE0-44A7-8132-32373441987D}" type="presOf" srcId="{F8C64A13-44AC-4A62-B2CF-9C288CD4BBA4}" destId="{EF15C508-E788-4B04-A31D-8EF669390278}" srcOrd="0" destOrd="0" presId="urn:microsoft.com/office/officeart/2008/layout/HorizontalMultiLevelHierarchy"/>
    <dgm:cxn modelId="{C4373FBF-8C9B-4DA1-A1D3-76F039673C2F}" type="presOf" srcId="{63DFDFF3-32DC-47FB-91FA-86AE50D86BC4}" destId="{1FC7FA19-4962-466D-A203-7021C59F2B8C}" srcOrd="0" destOrd="0" presId="urn:microsoft.com/office/officeart/2008/layout/HorizontalMultiLevelHierarchy"/>
    <dgm:cxn modelId="{F4CC2EB3-1411-474F-B680-F1D764ABE7D8}" type="presOf" srcId="{6BAC116C-B3F8-452D-AFEF-B5E7F52789C7}" destId="{A5165639-9091-431A-8919-25FD13298B20}" srcOrd="0" destOrd="0" presId="urn:microsoft.com/office/officeart/2008/layout/HorizontalMultiLevelHierarchy"/>
    <dgm:cxn modelId="{A6295F6E-97BE-4748-B80D-C5FC39DE87B8}" type="presOf" srcId="{C8368434-4DC0-4B6A-AF47-3BD89B38F136}" destId="{AC7DBEAC-D0E8-4D09-8AB4-E6980D1C72CD}" srcOrd="1" destOrd="0" presId="urn:microsoft.com/office/officeart/2008/layout/HorizontalMultiLevelHierarchy"/>
    <dgm:cxn modelId="{C2CB0DF9-B07A-41CC-A698-78DF6CE84666}" srcId="{4A0A356B-0C8B-4733-88D2-7B2EB0551F7C}" destId="{63DFDFF3-32DC-47FB-91FA-86AE50D86BC4}" srcOrd="1" destOrd="0" parTransId="{C8368434-4DC0-4B6A-AF47-3BD89B38F136}" sibTransId="{4024A13A-CAB9-41A7-882C-4D1DCA3AA4CB}"/>
    <dgm:cxn modelId="{DE5E887E-4FB0-4AB4-A2EE-D4461BA36830}" type="presOf" srcId="{C495C268-05E2-4588-8136-E1CC130CEF21}" destId="{C3F76163-400A-456F-BC5A-2BB15EE15C53}" srcOrd="1" destOrd="0" presId="urn:microsoft.com/office/officeart/2008/layout/HorizontalMultiLevelHierarchy"/>
    <dgm:cxn modelId="{BAB7A5CB-DDC1-42C1-9597-177F0E367BA8}" srcId="{4A0A356B-0C8B-4733-88D2-7B2EB0551F7C}" destId="{F8C64A13-44AC-4A62-B2CF-9C288CD4BBA4}" srcOrd="2" destOrd="0" parTransId="{C495C268-05E2-4588-8136-E1CC130CEF21}" sibTransId="{A237EC09-CCDB-4CCC-A0F2-5CA4B0B9537E}"/>
    <dgm:cxn modelId="{9114A44D-7E81-4D47-86FB-2FF0E7925985}" type="presOf" srcId="{C667A63D-654F-4D16-8968-AB44E454360F}" destId="{5E0ABB62-ADC9-4F6A-988E-5252079DC49F}" srcOrd="1" destOrd="0" presId="urn:microsoft.com/office/officeart/2008/layout/HorizontalMultiLevelHierarchy"/>
    <dgm:cxn modelId="{FD9F8B53-F1FC-47F2-B430-886B4FD25F85}" type="presOf" srcId="{3555FA16-793C-4ABB-BF1F-155E3BA6D364}" destId="{26768403-4C0B-429A-955E-04A36AAE73DB}" srcOrd="1" destOrd="0" presId="urn:microsoft.com/office/officeart/2008/layout/HorizontalMultiLevelHierarchy"/>
    <dgm:cxn modelId="{998A4982-1C4E-4466-96B8-0533AD335E30}" type="presOf" srcId="{C495C268-05E2-4588-8136-E1CC130CEF21}" destId="{F1FC6CB5-FB8F-4DDD-89FD-AB8F50ACB24C}" srcOrd="0" destOrd="0" presId="urn:microsoft.com/office/officeart/2008/layout/HorizontalMultiLevelHierarchy"/>
    <dgm:cxn modelId="{8857DB16-1BDD-4FB9-87F2-DF4C4FBEF3F9}" type="presParOf" srcId="{A5165639-9091-431A-8919-25FD13298B20}" destId="{05705DA4-A600-4E83-9E16-EA768156624B}" srcOrd="0" destOrd="0" presId="urn:microsoft.com/office/officeart/2008/layout/HorizontalMultiLevelHierarchy"/>
    <dgm:cxn modelId="{BE1E49AC-3696-475A-BB14-452241B1CC59}" type="presParOf" srcId="{05705DA4-A600-4E83-9E16-EA768156624B}" destId="{EA533F5D-267E-4BB6-9F6F-ECF9890F13DC}" srcOrd="0" destOrd="0" presId="urn:microsoft.com/office/officeart/2008/layout/HorizontalMultiLevelHierarchy"/>
    <dgm:cxn modelId="{8F60FEEB-4DA8-48AB-A9D2-C945216288B5}" type="presParOf" srcId="{05705DA4-A600-4E83-9E16-EA768156624B}" destId="{645E7D00-7A9C-441C-A67C-38324BA198FC}" srcOrd="1" destOrd="0" presId="urn:microsoft.com/office/officeart/2008/layout/HorizontalMultiLevelHierarchy"/>
    <dgm:cxn modelId="{6356487D-691A-44BF-A879-26D0EAE2DFE8}" type="presParOf" srcId="{645E7D00-7A9C-441C-A67C-38324BA198FC}" destId="{EFC106B6-0C01-4FB6-8BA4-D4E8231CBD96}" srcOrd="0" destOrd="0" presId="urn:microsoft.com/office/officeart/2008/layout/HorizontalMultiLevelHierarchy"/>
    <dgm:cxn modelId="{DABC5711-D2FE-4D2A-BA82-9003CCB1D0F7}" type="presParOf" srcId="{EFC106B6-0C01-4FB6-8BA4-D4E8231CBD96}" destId="{26768403-4C0B-429A-955E-04A36AAE73DB}" srcOrd="0" destOrd="0" presId="urn:microsoft.com/office/officeart/2008/layout/HorizontalMultiLevelHierarchy"/>
    <dgm:cxn modelId="{FE21869D-65DD-4F64-9284-010327115420}" type="presParOf" srcId="{645E7D00-7A9C-441C-A67C-38324BA198FC}" destId="{747F06AE-7971-4C2D-A225-9AD3EB8BB310}" srcOrd="1" destOrd="0" presId="urn:microsoft.com/office/officeart/2008/layout/HorizontalMultiLevelHierarchy"/>
    <dgm:cxn modelId="{3D9236BF-5E3A-44E1-8D7A-940F9A13B549}" type="presParOf" srcId="{747F06AE-7971-4C2D-A225-9AD3EB8BB310}" destId="{66F05593-3FCF-4546-A713-04A98A6459C6}" srcOrd="0" destOrd="0" presId="urn:microsoft.com/office/officeart/2008/layout/HorizontalMultiLevelHierarchy"/>
    <dgm:cxn modelId="{C18AAF8C-C560-47C3-B5A3-96C32A2C1DF2}" type="presParOf" srcId="{747F06AE-7971-4C2D-A225-9AD3EB8BB310}" destId="{359ACE25-F9B5-4CD6-A6EC-CCE4BB417D9F}" srcOrd="1" destOrd="0" presId="urn:microsoft.com/office/officeart/2008/layout/HorizontalMultiLevelHierarchy"/>
    <dgm:cxn modelId="{342A8FEE-F144-4519-B62A-FB9DA3C54BCB}" type="presParOf" srcId="{645E7D00-7A9C-441C-A67C-38324BA198FC}" destId="{E762F76A-7816-4D13-B606-419AEE87C502}" srcOrd="2" destOrd="0" presId="urn:microsoft.com/office/officeart/2008/layout/HorizontalMultiLevelHierarchy"/>
    <dgm:cxn modelId="{8AF3AF90-F0A7-45F0-995F-8762A5701EC5}" type="presParOf" srcId="{E762F76A-7816-4D13-B606-419AEE87C502}" destId="{AC7DBEAC-D0E8-4D09-8AB4-E6980D1C72CD}" srcOrd="0" destOrd="0" presId="urn:microsoft.com/office/officeart/2008/layout/HorizontalMultiLevelHierarchy"/>
    <dgm:cxn modelId="{A0A5D87E-54C0-450C-BFF0-664E557EDC00}" type="presParOf" srcId="{645E7D00-7A9C-441C-A67C-38324BA198FC}" destId="{D63D59F8-04EE-4E54-9486-4C0DECDD0DFD}" srcOrd="3" destOrd="0" presId="urn:microsoft.com/office/officeart/2008/layout/HorizontalMultiLevelHierarchy"/>
    <dgm:cxn modelId="{CAC0FF31-D294-47C3-8509-15A2AFD86439}" type="presParOf" srcId="{D63D59F8-04EE-4E54-9486-4C0DECDD0DFD}" destId="{1FC7FA19-4962-466D-A203-7021C59F2B8C}" srcOrd="0" destOrd="0" presId="urn:microsoft.com/office/officeart/2008/layout/HorizontalMultiLevelHierarchy"/>
    <dgm:cxn modelId="{29938554-CA9D-4139-8B59-99EAA0FD2917}" type="presParOf" srcId="{D63D59F8-04EE-4E54-9486-4C0DECDD0DFD}" destId="{26F9B0DA-6239-4A21-BAE9-4172AFB9A2B2}" srcOrd="1" destOrd="0" presId="urn:microsoft.com/office/officeart/2008/layout/HorizontalMultiLevelHierarchy"/>
    <dgm:cxn modelId="{C382FDD0-6DE2-45AA-8714-A5B2124C6DE9}" type="presParOf" srcId="{645E7D00-7A9C-441C-A67C-38324BA198FC}" destId="{F1FC6CB5-FB8F-4DDD-89FD-AB8F50ACB24C}" srcOrd="4" destOrd="0" presId="urn:microsoft.com/office/officeart/2008/layout/HorizontalMultiLevelHierarchy"/>
    <dgm:cxn modelId="{C2722623-754E-4E77-8CF2-C2DDAF522C76}" type="presParOf" srcId="{F1FC6CB5-FB8F-4DDD-89FD-AB8F50ACB24C}" destId="{C3F76163-400A-456F-BC5A-2BB15EE15C53}" srcOrd="0" destOrd="0" presId="urn:microsoft.com/office/officeart/2008/layout/HorizontalMultiLevelHierarchy"/>
    <dgm:cxn modelId="{3B417B09-BC52-42B6-92A3-261EF7CA526B}" type="presParOf" srcId="{645E7D00-7A9C-441C-A67C-38324BA198FC}" destId="{873E8B9D-C22F-49BC-9072-A2238C067F7B}" srcOrd="5" destOrd="0" presId="urn:microsoft.com/office/officeart/2008/layout/HorizontalMultiLevelHierarchy"/>
    <dgm:cxn modelId="{720FB4FD-1272-4758-8977-9F9D162C53AB}" type="presParOf" srcId="{873E8B9D-C22F-49BC-9072-A2238C067F7B}" destId="{EF15C508-E788-4B04-A31D-8EF669390278}" srcOrd="0" destOrd="0" presId="urn:microsoft.com/office/officeart/2008/layout/HorizontalMultiLevelHierarchy"/>
    <dgm:cxn modelId="{C0B82221-8CB8-42B9-AF05-B5670EB0266A}" type="presParOf" srcId="{873E8B9D-C22F-49BC-9072-A2238C067F7B}" destId="{577CAC48-558D-44FB-8E0D-CBA8C98400A4}" srcOrd="1" destOrd="0" presId="urn:microsoft.com/office/officeart/2008/layout/HorizontalMultiLevelHierarchy"/>
    <dgm:cxn modelId="{A586C671-C3E2-4DA8-B2EE-70F05D369272}" type="presParOf" srcId="{645E7D00-7A9C-441C-A67C-38324BA198FC}" destId="{B184F8AF-F0BF-477B-B65C-9B5B132F9DAF}" srcOrd="6" destOrd="0" presId="urn:microsoft.com/office/officeart/2008/layout/HorizontalMultiLevelHierarchy"/>
    <dgm:cxn modelId="{AF0D85EA-6C0B-441D-AF51-60D3CF0225FF}" type="presParOf" srcId="{B184F8AF-F0BF-477B-B65C-9B5B132F9DAF}" destId="{5E0ABB62-ADC9-4F6A-988E-5252079DC49F}" srcOrd="0" destOrd="0" presId="urn:microsoft.com/office/officeart/2008/layout/HorizontalMultiLevelHierarchy"/>
    <dgm:cxn modelId="{86D2A52E-448B-48D3-95C3-236D1EB487C3}" type="presParOf" srcId="{645E7D00-7A9C-441C-A67C-38324BA198FC}" destId="{3B2EE4AD-C0A3-47BC-A1DC-443D0226F1AB}" srcOrd="7" destOrd="0" presId="urn:microsoft.com/office/officeart/2008/layout/HorizontalMultiLevelHierarchy"/>
    <dgm:cxn modelId="{C5355914-E8BF-40FB-958A-9811A74C996D}" type="presParOf" srcId="{3B2EE4AD-C0A3-47BC-A1DC-443D0226F1AB}" destId="{56FE429C-66C7-43E3-B371-2EB3B8932883}" srcOrd="0" destOrd="0" presId="urn:microsoft.com/office/officeart/2008/layout/HorizontalMultiLevelHierarchy"/>
    <dgm:cxn modelId="{48350E61-82BB-4075-B27F-BBAC3FF462F1}" type="presParOf" srcId="{3B2EE4AD-C0A3-47BC-A1DC-443D0226F1AB}" destId="{EC4F131A-A98F-4E55-92B0-6E2C9DCCCF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40C6C0-A4D8-4585-A120-91BBDFE8A601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21519E3-EC45-41E1-AAA7-76E3960973E0}">
      <dgm:prSet phldrT="[Текст]"/>
      <dgm:spPr/>
      <dgm:t>
        <a:bodyPr/>
        <a:lstStyle/>
        <a:p>
          <a:r>
            <a:rPr lang="uk-UA" b="1" dirty="0" smtClean="0"/>
            <a:t>експліцитні</a:t>
          </a:r>
          <a:endParaRPr lang="ru-RU" dirty="0"/>
        </a:p>
      </dgm:t>
    </dgm:pt>
    <dgm:pt modelId="{E65E6B23-A725-4E2B-8C6B-A4E5573F80E2}" type="parTrans" cxnId="{01C80451-8653-41DA-BFC7-A4B7E7B6119D}">
      <dgm:prSet/>
      <dgm:spPr/>
      <dgm:t>
        <a:bodyPr/>
        <a:lstStyle/>
        <a:p>
          <a:endParaRPr lang="ru-RU"/>
        </a:p>
      </dgm:t>
    </dgm:pt>
    <dgm:pt modelId="{F99AB3FD-A3CD-490A-8797-CFC8323D41CC}" type="sibTrans" cxnId="{01C80451-8653-41DA-BFC7-A4B7E7B6119D}">
      <dgm:prSet/>
      <dgm:spPr/>
      <dgm:t>
        <a:bodyPr/>
        <a:lstStyle/>
        <a:p>
          <a:endParaRPr lang="ru-RU"/>
        </a:p>
      </dgm:t>
    </dgm:pt>
    <dgm:pt modelId="{9693DBF8-9659-4B00-B294-E2DE6C73FF2C}">
      <dgm:prSet phldrT="[Текст]"/>
      <dgm:spPr/>
      <dgm:t>
        <a:bodyPr/>
        <a:lstStyle/>
        <a:p>
          <a:r>
            <a:rPr lang="uk-UA" b="1" dirty="0" smtClean="0"/>
            <a:t>імпліцитні</a:t>
          </a:r>
          <a:endParaRPr lang="ru-RU" dirty="0"/>
        </a:p>
      </dgm:t>
    </dgm:pt>
    <dgm:pt modelId="{555E599B-FD2A-421A-A67C-205E8A24A3A7}" type="parTrans" cxnId="{1BA7CA45-A073-46A5-9F80-0B5B8842B915}">
      <dgm:prSet/>
      <dgm:spPr/>
      <dgm:t>
        <a:bodyPr/>
        <a:lstStyle/>
        <a:p>
          <a:endParaRPr lang="ru-RU"/>
        </a:p>
      </dgm:t>
    </dgm:pt>
    <dgm:pt modelId="{D14438D0-57D2-432D-B066-EF9709912D3F}" type="sibTrans" cxnId="{1BA7CA45-A073-46A5-9F80-0B5B8842B915}">
      <dgm:prSet/>
      <dgm:spPr/>
      <dgm:t>
        <a:bodyPr/>
        <a:lstStyle/>
        <a:p>
          <a:endParaRPr lang="ru-RU"/>
        </a:p>
      </dgm:t>
    </dgm:pt>
    <dgm:pt modelId="{0C0171C2-801D-4850-9495-525818AAEA6F}" type="pres">
      <dgm:prSet presAssocID="{7340C6C0-A4D8-4585-A120-91BBDFE8A6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608FD4-90AF-4E39-9BB7-19F6703CFB15}" type="pres">
      <dgm:prSet presAssocID="{F21519E3-EC45-41E1-AAA7-76E3960973E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4EBF0-973C-4107-9142-E34BF77B7E1E}" type="pres">
      <dgm:prSet presAssocID="{9693DBF8-9659-4B00-B294-E2DE6C73FF2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4C0190-BCDC-4193-BA3F-D51C778D7820}" type="presOf" srcId="{9693DBF8-9659-4B00-B294-E2DE6C73FF2C}" destId="{84E4EBF0-973C-4107-9142-E34BF77B7E1E}" srcOrd="0" destOrd="0" presId="urn:microsoft.com/office/officeart/2005/8/layout/arrow5"/>
    <dgm:cxn modelId="{01C80451-8653-41DA-BFC7-A4B7E7B6119D}" srcId="{7340C6C0-A4D8-4585-A120-91BBDFE8A601}" destId="{F21519E3-EC45-41E1-AAA7-76E3960973E0}" srcOrd="0" destOrd="0" parTransId="{E65E6B23-A725-4E2B-8C6B-A4E5573F80E2}" sibTransId="{F99AB3FD-A3CD-490A-8797-CFC8323D41CC}"/>
    <dgm:cxn modelId="{176E2A3F-FCF4-4143-A04D-3F2AFF26A0D4}" type="presOf" srcId="{7340C6C0-A4D8-4585-A120-91BBDFE8A601}" destId="{0C0171C2-801D-4850-9495-525818AAEA6F}" srcOrd="0" destOrd="0" presId="urn:microsoft.com/office/officeart/2005/8/layout/arrow5"/>
    <dgm:cxn modelId="{1BA7CA45-A073-46A5-9F80-0B5B8842B915}" srcId="{7340C6C0-A4D8-4585-A120-91BBDFE8A601}" destId="{9693DBF8-9659-4B00-B294-E2DE6C73FF2C}" srcOrd="1" destOrd="0" parTransId="{555E599B-FD2A-421A-A67C-205E8A24A3A7}" sibTransId="{D14438D0-57D2-432D-B066-EF9709912D3F}"/>
    <dgm:cxn modelId="{73E2315A-4362-4CBE-8268-DF51D55A1238}" type="presOf" srcId="{F21519E3-EC45-41E1-AAA7-76E3960973E0}" destId="{89608FD4-90AF-4E39-9BB7-19F6703CFB15}" srcOrd="0" destOrd="0" presId="urn:microsoft.com/office/officeart/2005/8/layout/arrow5"/>
    <dgm:cxn modelId="{9116E2DE-4344-415F-BE9F-7E32AFE534A5}" type="presParOf" srcId="{0C0171C2-801D-4850-9495-525818AAEA6F}" destId="{89608FD4-90AF-4E39-9BB7-19F6703CFB15}" srcOrd="0" destOrd="0" presId="urn:microsoft.com/office/officeart/2005/8/layout/arrow5"/>
    <dgm:cxn modelId="{840B209C-EA4B-4EF4-8609-7119AEE32E5D}" type="presParOf" srcId="{0C0171C2-801D-4850-9495-525818AAEA6F}" destId="{84E4EBF0-973C-4107-9142-E34BF77B7E1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27C183-6EB7-42A7-8CDD-DA0490A2BD05}" type="doc">
      <dgm:prSet loTypeId="urn:microsoft.com/office/officeart/2005/8/layout/arrow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19BE76F-671D-49E2-9E15-B88C84891BA9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синтаксичні (реляційні) </a:t>
          </a:r>
          <a:endParaRPr lang="ru-RU" dirty="0">
            <a:solidFill>
              <a:schemeClr val="bg1"/>
            </a:solidFill>
          </a:endParaRPr>
        </a:p>
      </dgm:t>
    </dgm:pt>
    <dgm:pt modelId="{92A38288-5E31-49A4-BB8E-C6EA8E7913FE}" type="parTrans" cxnId="{04A0C5E7-8C7D-4679-85AB-A3399D76F021}">
      <dgm:prSet/>
      <dgm:spPr/>
      <dgm:t>
        <a:bodyPr/>
        <a:lstStyle/>
        <a:p>
          <a:endParaRPr lang="ru-RU"/>
        </a:p>
      </dgm:t>
    </dgm:pt>
    <dgm:pt modelId="{6A28F04A-69A0-4BD8-9E31-5AAC005CF171}" type="sibTrans" cxnId="{04A0C5E7-8C7D-4679-85AB-A3399D76F021}">
      <dgm:prSet/>
      <dgm:spPr/>
      <dgm:t>
        <a:bodyPr/>
        <a:lstStyle/>
        <a:p>
          <a:endParaRPr lang="ru-RU"/>
        </a:p>
      </dgm:t>
    </dgm:pt>
    <dgm:pt modelId="{151B2612-8D6E-4055-859F-B83C1EE90C57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несинтаксичні (</a:t>
          </a:r>
          <a:r>
            <a:rPr lang="uk-UA" b="1" dirty="0" err="1" smtClean="0">
              <a:solidFill>
                <a:schemeClr val="bg1"/>
              </a:solidFill>
            </a:rPr>
            <a:t>референційні</a:t>
          </a:r>
          <a:r>
            <a:rPr lang="uk-UA" b="1" dirty="0" smtClean="0">
              <a:solidFill>
                <a:schemeClr val="bg1"/>
              </a:solidFill>
            </a:rPr>
            <a:t>) </a:t>
          </a:r>
          <a:endParaRPr lang="ru-RU" dirty="0">
            <a:solidFill>
              <a:schemeClr val="bg1"/>
            </a:solidFill>
          </a:endParaRPr>
        </a:p>
      </dgm:t>
    </dgm:pt>
    <dgm:pt modelId="{A01A71FF-36C5-4FD3-BFAA-D448429F4EBE}" type="parTrans" cxnId="{F8AA1AE0-1556-4B8B-8992-D797768E2007}">
      <dgm:prSet/>
      <dgm:spPr/>
      <dgm:t>
        <a:bodyPr/>
        <a:lstStyle/>
        <a:p>
          <a:endParaRPr lang="ru-RU"/>
        </a:p>
      </dgm:t>
    </dgm:pt>
    <dgm:pt modelId="{95F0A4E8-2148-46D2-AC85-621E74078B1D}" type="sibTrans" cxnId="{F8AA1AE0-1556-4B8B-8992-D797768E2007}">
      <dgm:prSet/>
      <dgm:spPr/>
      <dgm:t>
        <a:bodyPr/>
        <a:lstStyle/>
        <a:p>
          <a:endParaRPr lang="ru-RU"/>
        </a:p>
      </dgm:t>
    </dgm:pt>
    <dgm:pt modelId="{2134A586-C816-4033-B4D0-A62684E2F151}" type="pres">
      <dgm:prSet presAssocID="{BD27C183-6EB7-42A7-8CDD-DA0490A2BD0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4D62E7-5911-4895-823D-41CA4BE558FC}" type="pres">
      <dgm:prSet presAssocID="{BD27C183-6EB7-42A7-8CDD-DA0490A2BD05}" presName="ribbon" presStyleLbl="node1" presStyleIdx="0" presStyleCnt="1"/>
      <dgm:spPr/>
    </dgm:pt>
    <dgm:pt modelId="{35766E5C-05FA-4E7D-B376-DEAFB626AA13}" type="pres">
      <dgm:prSet presAssocID="{BD27C183-6EB7-42A7-8CDD-DA0490A2BD0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CC171-A687-4C1C-A43B-D9A4DEFC37B4}" type="pres">
      <dgm:prSet presAssocID="{BD27C183-6EB7-42A7-8CDD-DA0490A2BD0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DC69B-83E6-40ED-85E1-32B592C2E157}" type="presOf" srcId="{719BE76F-671D-49E2-9E15-B88C84891BA9}" destId="{35766E5C-05FA-4E7D-B376-DEAFB626AA13}" srcOrd="0" destOrd="0" presId="urn:microsoft.com/office/officeart/2005/8/layout/arrow6"/>
    <dgm:cxn modelId="{33B81B69-44DB-4053-B4B3-03FAB4293722}" type="presOf" srcId="{151B2612-8D6E-4055-859F-B83C1EE90C57}" destId="{94DCC171-A687-4C1C-A43B-D9A4DEFC37B4}" srcOrd="0" destOrd="0" presId="urn:microsoft.com/office/officeart/2005/8/layout/arrow6"/>
    <dgm:cxn modelId="{B17C39A4-D6B1-4776-BA09-C1DB571C4959}" type="presOf" srcId="{BD27C183-6EB7-42A7-8CDD-DA0490A2BD05}" destId="{2134A586-C816-4033-B4D0-A62684E2F151}" srcOrd="0" destOrd="0" presId="urn:microsoft.com/office/officeart/2005/8/layout/arrow6"/>
    <dgm:cxn modelId="{04A0C5E7-8C7D-4679-85AB-A3399D76F021}" srcId="{BD27C183-6EB7-42A7-8CDD-DA0490A2BD05}" destId="{719BE76F-671D-49E2-9E15-B88C84891BA9}" srcOrd="0" destOrd="0" parTransId="{92A38288-5E31-49A4-BB8E-C6EA8E7913FE}" sibTransId="{6A28F04A-69A0-4BD8-9E31-5AAC005CF171}"/>
    <dgm:cxn modelId="{F8AA1AE0-1556-4B8B-8992-D797768E2007}" srcId="{BD27C183-6EB7-42A7-8CDD-DA0490A2BD05}" destId="{151B2612-8D6E-4055-859F-B83C1EE90C57}" srcOrd="1" destOrd="0" parTransId="{A01A71FF-36C5-4FD3-BFAA-D448429F4EBE}" sibTransId="{95F0A4E8-2148-46D2-AC85-621E74078B1D}"/>
    <dgm:cxn modelId="{80CB8663-7F59-4DD0-BB51-4AC587E8137C}" type="presParOf" srcId="{2134A586-C816-4033-B4D0-A62684E2F151}" destId="{AC4D62E7-5911-4895-823D-41CA4BE558FC}" srcOrd="0" destOrd="0" presId="urn:microsoft.com/office/officeart/2005/8/layout/arrow6"/>
    <dgm:cxn modelId="{AC26FFDD-A671-4B9D-AD5E-46502CD379DE}" type="presParOf" srcId="{2134A586-C816-4033-B4D0-A62684E2F151}" destId="{35766E5C-05FA-4E7D-B376-DEAFB626AA13}" srcOrd="1" destOrd="0" presId="urn:microsoft.com/office/officeart/2005/8/layout/arrow6"/>
    <dgm:cxn modelId="{142942DD-AF6F-4E46-881A-B27B1F04BC67}" type="presParOf" srcId="{2134A586-C816-4033-B4D0-A62684E2F151}" destId="{94DCC171-A687-4C1C-A43B-D9A4DEFC37B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DF89A9-34B6-40E2-990C-8F6B4C874C0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ECD679-038E-4DEA-B479-785959F3402E}">
      <dgm:prSet phldrT="[Текст]"/>
      <dgm:spPr/>
      <dgm:t>
        <a:bodyPr/>
        <a:lstStyle/>
        <a:p>
          <a:r>
            <a:rPr lang="uk-UA" b="1" i="1" dirty="0" smtClean="0"/>
            <a:t>Синтетичний спосіб.</a:t>
          </a:r>
          <a:r>
            <a:rPr lang="uk-UA" dirty="0" smtClean="0"/>
            <a:t> Граматичне значення реалізується у межах морфологічного слова афіксальним засобами: </a:t>
          </a:r>
          <a:r>
            <a:rPr lang="uk-UA" i="1" dirty="0" smtClean="0">
              <a:solidFill>
                <a:schemeClr val="bg1"/>
              </a:solidFill>
            </a:rPr>
            <a:t>малювати-намалювати</a:t>
          </a:r>
          <a:endParaRPr lang="ru-RU" i="1" dirty="0">
            <a:solidFill>
              <a:schemeClr val="bg1"/>
            </a:solidFill>
          </a:endParaRPr>
        </a:p>
      </dgm:t>
    </dgm:pt>
    <dgm:pt modelId="{D5A4EB87-B51B-4722-8EB0-26D2E6AF5EAE}" type="parTrans" cxnId="{E9918ED4-593D-4242-AE1A-7FFFA600EF5C}">
      <dgm:prSet/>
      <dgm:spPr/>
      <dgm:t>
        <a:bodyPr/>
        <a:lstStyle/>
        <a:p>
          <a:endParaRPr lang="ru-RU"/>
        </a:p>
      </dgm:t>
    </dgm:pt>
    <dgm:pt modelId="{26B59C01-D923-443E-9980-431C42619208}" type="sibTrans" cxnId="{E9918ED4-593D-4242-AE1A-7FFFA600EF5C}">
      <dgm:prSet/>
      <dgm:spPr/>
      <dgm:t>
        <a:bodyPr/>
        <a:lstStyle/>
        <a:p>
          <a:endParaRPr lang="ru-RU"/>
        </a:p>
      </dgm:t>
    </dgm:pt>
    <dgm:pt modelId="{912805DF-EDCC-4477-B472-E16EF5BD2837}">
      <dgm:prSet phldrT="[Текст]"/>
      <dgm:spPr/>
      <dgm:t>
        <a:bodyPr/>
        <a:lstStyle/>
        <a:p>
          <a:r>
            <a:rPr lang="uk-UA" b="1" i="1" dirty="0" smtClean="0"/>
            <a:t>Аналітичний спосіб</a:t>
          </a:r>
          <a:r>
            <a:rPr lang="uk-UA" dirty="0" smtClean="0"/>
            <a:t>. Граматичне значення передає службове слово-морфема: </a:t>
          </a:r>
          <a:r>
            <a:rPr lang="uk-UA" dirty="0" smtClean="0">
              <a:solidFill>
                <a:schemeClr val="bg1"/>
              </a:solidFill>
            </a:rPr>
            <a:t>говорила б (умовний спосіб), буду говорити (майбутній час),  хай говорить (наказовий спосіб). </a:t>
          </a:r>
          <a:endParaRPr lang="ru-RU" dirty="0">
            <a:solidFill>
              <a:schemeClr val="bg1"/>
            </a:solidFill>
          </a:endParaRPr>
        </a:p>
      </dgm:t>
    </dgm:pt>
    <dgm:pt modelId="{C1F3E691-0E35-4EBA-BDD4-68898BF53BFC}" type="parTrans" cxnId="{64512B36-5CBD-4543-AF16-5452DD71A158}">
      <dgm:prSet/>
      <dgm:spPr/>
      <dgm:t>
        <a:bodyPr/>
        <a:lstStyle/>
        <a:p>
          <a:endParaRPr lang="ru-RU"/>
        </a:p>
      </dgm:t>
    </dgm:pt>
    <dgm:pt modelId="{C38AD78E-471E-49E8-A4C3-9CDD4F1BB474}" type="sibTrans" cxnId="{64512B36-5CBD-4543-AF16-5452DD71A158}">
      <dgm:prSet/>
      <dgm:spPr/>
      <dgm:t>
        <a:bodyPr/>
        <a:lstStyle/>
        <a:p>
          <a:endParaRPr lang="ru-RU"/>
        </a:p>
      </dgm:t>
    </dgm:pt>
    <dgm:pt modelId="{470FB5A4-05F9-4BEE-AA66-34E019F3F395}">
      <dgm:prSet phldrT="[Текст]"/>
      <dgm:spPr/>
      <dgm:t>
        <a:bodyPr/>
        <a:lstStyle/>
        <a:p>
          <a:r>
            <a:rPr lang="uk-UA" b="1" i="1" dirty="0" smtClean="0"/>
            <a:t>Аналітико-синтетичний спосіб.</a:t>
          </a:r>
          <a:r>
            <a:rPr lang="uk-UA" dirty="0" smtClean="0"/>
            <a:t> Граматичне значення виражене поєднанням синтетичних і аналітичних елементів: </a:t>
          </a:r>
          <a:r>
            <a:rPr lang="uk-UA" dirty="0" smtClean="0">
              <a:solidFill>
                <a:schemeClr val="bg1"/>
              </a:solidFill>
            </a:rPr>
            <a:t>у дорозі, у книзі – значення місцевого відмінка реалізується за допомогою закінчення та прийменника</a:t>
          </a:r>
          <a:r>
            <a:rPr lang="uk-UA" dirty="0" smtClean="0"/>
            <a:t>.</a:t>
          </a:r>
          <a:endParaRPr lang="ru-RU" dirty="0"/>
        </a:p>
      </dgm:t>
    </dgm:pt>
    <dgm:pt modelId="{9032C13A-BA92-4C6C-98FA-BA5B8B8DBBB2}" type="parTrans" cxnId="{6F83552D-1584-447F-9E82-77C37FB495E2}">
      <dgm:prSet/>
      <dgm:spPr/>
      <dgm:t>
        <a:bodyPr/>
        <a:lstStyle/>
        <a:p>
          <a:endParaRPr lang="ru-RU"/>
        </a:p>
      </dgm:t>
    </dgm:pt>
    <dgm:pt modelId="{77C16166-79FC-438C-889E-05F876D2BBB3}" type="sibTrans" cxnId="{6F83552D-1584-447F-9E82-77C37FB495E2}">
      <dgm:prSet/>
      <dgm:spPr/>
      <dgm:t>
        <a:bodyPr/>
        <a:lstStyle/>
        <a:p>
          <a:endParaRPr lang="ru-RU"/>
        </a:p>
      </dgm:t>
    </dgm:pt>
    <dgm:pt modelId="{55186496-40A0-417D-969F-AE8AF14E839B}">
      <dgm:prSet phldrT="[Текст]"/>
      <dgm:spPr/>
      <dgm:t>
        <a:bodyPr/>
        <a:lstStyle/>
        <a:p>
          <a:r>
            <a:rPr lang="uk-UA" b="1" i="1" dirty="0" err="1" smtClean="0"/>
            <a:t>Супрасегментний</a:t>
          </a:r>
          <a:r>
            <a:rPr lang="uk-UA" b="1" i="1" dirty="0" smtClean="0"/>
            <a:t> спосіб.</a:t>
          </a:r>
          <a:r>
            <a:rPr lang="uk-UA" dirty="0" smtClean="0"/>
            <a:t> Засобом розрізнення граматичних значень слугує наголос: </a:t>
          </a:r>
          <a:r>
            <a:rPr lang="uk-UA" dirty="0" err="1" smtClean="0">
              <a:solidFill>
                <a:schemeClr val="bg1"/>
              </a:solidFill>
            </a:rPr>
            <a:t>головú</a:t>
          </a:r>
          <a:r>
            <a:rPr lang="uk-UA" dirty="0" smtClean="0">
              <a:solidFill>
                <a:schemeClr val="bg1"/>
              </a:solidFill>
            </a:rPr>
            <a:t> (род. відмінок однини) і </a:t>
          </a:r>
          <a:r>
            <a:rPr lang="uk-UA" dirty="0" err="1" smtClean="0">
              <a:solidFill>
                <a:schemeClr val="bg1"/>
              </a:solidFill>
            </a:rPr>
            <a:t>гóлови</a:t>
          </a:r>
          <a:r>
            <a:rPr lang="uk-UA" dirty="0" smtClean="0">
              <a:solidFill>
                <a:schemeClr val="bg1"/>
              </a:solidFill>
            </a:rPr>
            <a:t> (</a:t>
          </a:r>
          <a:r>
            <a:rPr lang="uk-UA" dirty="0" err="1" smtClean="0">
              <a:solidFill>
                <a:schemeClr val="bg1"/>
              </a:solidFill>
            </a:rPr>
            <a:t>наз</a:t>
          </a:r>
          <a:r>
            <a:rPr lang="uk-UA" dirty="0" smtClean="0">
              <a:solidFill>
                <a:schemeClr val="bg1"/>
              </a:solidFill>
            </a:rPr>
            <a:t>. відмінок множини), </a:t>
          </a:r>
          <a:r>
            <a:rPr lang="uk-UA" dirty="0" err="1" smtClean="0">
              <a:solidFill>
                <a:schemeClr val="bg1"/>
              </a:solidFill>
            </a:rPr>
            <a:t>винóсити</a:t>
          </a:r>
          <a:r>
            <a:rPr lang="uk-UA" dirty="0" smtClean="0">
              <a:solidFill>
                <a:schemeClr val="bg1"/>
              </a:solidFill>
            </a:rPr>
            <a:t> (недоконаний вид) і </a:t>
          </a:r>
          <a:r>
            <a:rPr lang="uk-UA" dirty="0" err="1" smtClean="0">
              <a:solidFill>
                <a:schemeClr val="bg1"/>
              </a:solidFill>
            </a:rPr>
            <a:t>вúносити</a:t>
          </a:r>
          <a:r>
            <a:rPr lang="uk-UA" dirty="0" smtClean="0">
              <a:solidFill>
                <a:schemeClr val="bg1"/>
              </a:solidFill>
            </a:rPr>
            <a:t> (доконаний вид).</a:t>
          </a:r>
          <a:endParaRPr lang="ru-RU" dirty="0">
            <a:solidFill>
              <a:schemeClr val="bg1"/>
            </a:solidFill>
          </a:endParaRPr>
        </a:p>
      </dgm:t>
    </dgm:pt>
    <dgm:pt modelId="{C2CDF365-91C1-40CE-918F-9338BE8ADFA5}" type="parTrans" cxnId="{693265F5-566C-4E0A-B25B-0E151ABF2789}">
      <dgm:prSet/>
      <dgm:spPr/>
      <dgm:t>
        <a:bodyPr/>
        <a:lstStyle/>
        <a:p>
          <a:endParaRPr lang="ru-RU"/>
        </a:p>
      </dgm:t>
    </dgm:pt>
    <dgm:pt modelId="{FAF65633-98B5-44F4-981F-8AA5F4CE188B}" type="sibTrans" cxnId="{693265F5-566C-4E0A-B25B-0E151ABF2789}">
      <dgm:prSet/>
      <dgm:spPr/>
      <dgm:t>
        <a:bodyPr/>
        <a:lstStyle/>
        <a:p>
          <a:endParaRPr lang="ru-RU"/>
        </a:p>
      </dgm:t>
    </dgm:pt>
    <dgm:pt modelId="{020B4B1B-A80D-4327-9FE2-D65910B2AF61}" type="pres">
      <dgm:prSet presAssocID="{72DF89A9-34B6-40E2-990C-8F6B4C874C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E44EDB-6555-4DB2-A0FD-804A30451764}" type="pres">
      <dgm:prSet presAssocID="{68ECD679-038E-4DEA-B479-785959F340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85E7F-F67E-42BF-8BD8-70D971486EDC}" type="pres">
      <dgm:prSet presAssocID="{26B59C01-D923-443E-9980-431C42619208}" presName="sibTrans" presStyleCnt="0"/>
      <dgm:spPr/>
    </dgm:pt>
    <dgm:pt modelId="{5B68D2D6-F3AC-4889-A78C-C2F3ED58DC91}" type="pres">
      <dgm:prSet presAssocID="{912805DF-EDCC-4477-B472-E16EF5BD28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08C07-1CBE-420E-AD08-D24948EBDA8D}" type="pres">
      <dgm:prSet presAssocID="{C38AD78E-471E-49E8-A4C3-9CDD4F1BB474}" presName="sibTrans" presStyleCnt="0"/>
      <dgm:spPr/>
    </dgm:pt>
    <dgm:pt modelId="{ADD9B5A9-507C-4F04-95DF-25D72F5E70B5}" type="pres">
      <dgm:prSet presAssocID="{470FB5A4-05F9-4BEE-AA66-34E019F3F3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67712-B904-4ECB-900F-6A726354A743}" type="pres">
      <dgm:prSet presAssocID="{77C16166-79FC-438C-889E-05F876D2BBB3}" presName="sibTrans" presStyleCnt="0"/>
      <dgm:spPr/>
    </dgm:pt>
    <dgm:pt modelId="{5E1D758A-6909-4E19-B008-49627078B70F}" type="pres">
      <dgm:prSet presAssocID="{55186496-40A0-417D-969F-AE8AF14E83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B4325-4D1A-4F21-BBA0-0FADC88058B4}" type="presOf" srcId="{912805DF-EDCC-4477-B472-E16EF5BD2837}" destId="{5B68D2D6-F3AC-4889-A78C-C2F3ED58DC91}" srcOrd="0" destOrd="0" presId="urn:microsoft.com/office/officeart/2005/8/layout/default"/>
    <dgm:cxn modelId="{64512B36-5CBD-4543-AF16-5452DD71A158}" srcId="{72DF89A9-34B6-40E2-990C-8F6B4C874C0E}" destId="{912805DF-EDCC-4477-B472-E16EF5BD2837}" srcOrd="1" destOrd="0" parTransId="{C1F3E691-0E35-4EBA-BDD4-68898BF53BFC}" sibTransId="{C38AD78E-471E-49E8-A4C3-9CDD4F1BB474}"/>
    <dgm:cxn modelId="{50C08859-41F0-497A-8B68-84DD9760ADB9}" type="presOf" srcId="{68ECD679-038E-4DEA-B479-785959F3402E}" destId="{03E44EDB-6555-4DB2-A0FD-804A30451764}" srcOrd="0" destOrd="0" presId="urn:microsoft.com/office/officeart/2005/8/layout/default"/>
    <dgm:cxn modelId="{317FE4B8-6EF9-430C-87B7-6C682EF48864}" type="presOf" srcId="{72DF89A9-34B6-40E2-990C-8F6B4C874C0E}" destId="{020B4B1B-A80D-4327-9FE2-D65910B2AF61}" srcOrd="0" destOrd="0" presId="urn:microsoft.com/office/officeart/2005/8/layout/default"/>
    <dgm:cxn modelId="{6F83552D-1584-447F-9E82-77C37FB495E2}" srcId="{72DF89A9-34B6-40E2-990C-8F6B4C874C0E}" destId="{470FB5A4-05F9-4BEE-AA66-34E019F3F395}" srcOrd="2" destOrd="0" parTransId="{9032C13A-BA92-4C6C-98FA-BA5B8B8DBBB2}" sibTransId="{77C16166-79FC-438C-889E-05F876D2BBB3}"/>
    <dgm:cxn modelId="{A68EE696-3F3F-4EBC-BC37-32AE67DB8E57}" type="presOf" srcId="{55186496-40A0-417D-969F-AE8AF14E839B}" destId="{5E1D758A-6909-4E19-B008-49627078B70F}" srcOrd="0" destOrd="0" presId="urn:microsoft.com/office/officeart/2005/8/layout/default"/>
    <dgm:cxn modelId="{E9918ED4-593D-4242-AE1A-7FFFA600EF5C}" srcId="{72DF89A9-34B6-40E2-990C-8F6B4C874C0E}" destId="{68ECD679-038E-4DEA-B479-785959F3402E}" srcOrd="0" destOrd="0" parTransId="{D5A4EB87-B51B-4722-8EB0-26D2E6AF5EAE}" sibTransId="{26B59C01-D923-443E-9980-431C42619208}"/>
    <dgm:cxn modelId="{693265F5-566C-4E0A-B25B-0E151ABF2789}" srcId="{72DF89A9-34B6-40E2-990C-8F6B4C874C0E}" destId="{55186496-40A0-417D-969F-AE8AF14E839B}" srcOrd="3" destOrd="0" parTransId="{C2CDF365-91C1-40CE-918F-9338BE8ADFA5}" sibTransId="{FAF65633-98B5-44F4-981F-8AA5F4CE188B}"/>
    <dgm:cxn modelId="{68283D73-2DB3-4B6D-9CC5-B112304FCF59}" type="presOf" srcId="{470FB5A4-05F9-4BEE-AA66-34E019F3F395}" destId="{ADD9B5A9-507C-4F04-95DF-25D72F5E70B5}" srcOrd="0" destOrd="0" presId="urn:microsoft.com/office/officeart/2005/8/layout/default"/>
    <dgm:cxn modelId="{DA4B6418-6A5C-45B9-BCC2-C3E6338E4A7C}" type="presParOf" srcId="{020B4B1B-A80D-4327-9FE2-D65910B2AF61}" destId="{03E44EDB-6555-4DB2-A0FD-804A30451764}" srcOrd="0" destOrd="0" presId="urn:microsoft.com/office/officeart/2005/8/layout/default"/>
    <dgm:cxn modelId="{139CB162-1E4F-44A3-9F67-1465FE1998B0}" type="presParOf" srcId="{020B4B1B-A80D-4327-9FE2-D65910B2AF61}" destId="{21185E7F-F67E-42BF-8BD8-70D971486EDC}" srcOrd="1" destOrd="0" presId="urn:microsoft.com/office/officeart/2005/8/layout/default"/>
    <dgm:cxn modelId="{6071D069-E227-4615-95A0-A682E2325539}" type="presParOf" srcId="{020B4B1B-A80D-4327-9FE2-D65910B2AF61}" destId="{5B68D2D6-F3AC-4889-A78C-C2F3ED58DC91}" srcOrd="2" destOrd="0" presId="urn:microsoft.com/office/officeart/2005/8/layout/default"/>
    <dgm:cxn modelId="{12CCCE1E-6DE0-4B73-A1B9-391C7670852D}" type="presParOf" srcId="{020B4B1B-A80D-4327-9FE2-D65910B2AF61}" destId="{7F308C07-1CBE-420E-AD08-D24948EBDA8D}" srcOrd="3" destOrd="0" presId="urn:microsoft.com/office/officeart/2005/8/layout/default"/>
    <dgm:cxn modelId="{3ADF9B0D-7E28-41B6-84DB-5EF915B112E2}" type="presParOf" srcId="{020B4B1B-A80D-4327-9FE2-D65910B2AF61}" destId="{ADD9B5A9-507C-4F04-95DF-25D72F5E70B5}" srcOrd="4" destOrd="0" presId="urn:microsoft.com/office/officeart/2005/8/layout/default"/>
    <dgm:cxn modelId="{5597722F-CED6-43BB-A785-BD374BE61AEE}" type="presParOf" srcId="{020B4B1B-A80D-4327-9FE2-D65910B2AF61}" destId="{C7D67712-B904-4ECB-900F-6A726354A743}" srcOrd="5" destOrd="0" presId="urn:microsoft.com/office/officeart/2005/8/layout/default"/>
    <dgm:cxn modelId="{26D83A18-013D-405B-A62E-3624EE56F40D}" type="presParOf" srcId="{020B4B1B-A80D-4327-9FE2-D65910B2AF61}" destId="{5E1D758A-6909-4E19-B008-49627078B70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0FA58-C71F-472B-8410-6B66BD3B9020}">
      <dsp:nvSpPr>
        <dsp:cNvPr id="0" name=""/>
        <dsp:cNvSpPr/>
      </dsp:nvSpPr>
      <dsp:spPr>
        <a:xfrm>
          <a:off x="4120645" y="2524396"/>
          <a:ext cx="629281" cy="599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640" y="0"/>
              </a:lnTo>
              <a:lnTo>
                <a:pt x="314640" y="599544"/>
              </a:lnTo>
              <a:lnTo>
                <a:pt x="629281" y="59954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3556" y="2802439"/>
        <a:ext cx="43458" cy="43458"/>
      </dsp:txXfrm>
    </dsp:sp>
    <dsp:sp modelId="{2274B659-0191-43A0-AFED-A052872C5212}">
      <dsp:nvSpPr>
        <dsp:cNvPr id="0" name=""/>
        <dsp:cNvSpPr/>
      </dsp:nvSpPr>
      <dsp:spPr>
        <a:xfrm>
          <a:off x="4120645" y="1924852"/>
          <a:ext cx="629281" cy="599544"/>
        </a:xfrm>
        <a:custGeom>
          <a:avLst/>
          <a:gdLst/>
          <a:ahLst/>
          <a:cxnLst/>
          <a:rect l="0" t="0" r="0" b="0"/>
          <a:pathLst>
            <a:path>
              <a:moveTo>
                <a:pt x="0" y="599544"/>
              </a:moveTo>
              <a:lnTo>
                <a:pt x="314640" y="599544"/>
              </a:lnTo>
              <a:lnTo>
                <a:pt x="314640" y="0"/>
              </a:lnTo>
              <a:lnTo>
                <a:pt x="629281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13556" y="2202895"/>
        <a:ext cx="43458" cy="43458"/>
      </dsp:txXfrm>
    </dsp:sp>
    <dsp:sp modelId="{A8ED8DF0-E1B0-44C5-ADA6-1CCCE4AC1029}">
      <dsp:nvSpPr>
        <dsp:cNvPr id="0" name=""/>
        <dsp:cNvSpPr/>
      </dsp:nvSpPr>
      <dsp:spPr>
        <a:xfrm rot="16200000">
          <a:off x="1116613" y="2044761"/>
          <a:ext cx="5048793" cy="9592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kern="1200" dirty="0" smtClean="0">
              <a:solidFill>
                <a:schemeClr val="tx1"/>
              </a:solidFill>
            </a:rPr>
            <a:t>10 тем </a:t>
          </a:r>
          <a:r>
            <a:rPr lang="uk-UA" sz="4600" b="1" kern="1200" dirty="0" smtClean="0">
              <a:solidFill>
                <a:srgbClr val="FFFF00"/>
              </a:solidFill>
            </a:rPr>
            <a:t>(60 балів)</a:t>
          </a:r>
          <a:endParaRPr lang="ru-RU" sz="4600" b="1" kern="1200" dirty="0">
            <a:solidFill>
              <a:srgbClr val="FFFF00"/>
            </a:solidFill>
          </a:endParaRPr>
        </a:p>
      </dsp:txBody>
      <dsp:txXfrm>
        <a:off x="1116613" y="2044761"/>
        <a:ext cx="5048793" cy="959270"/>
      </dsp:txXfrm>
    </dsp:sp>
    <dsp:sp modelId="{6BE7823A-217E-4200-AC43-9CCBDD5C94D8}">
      <dsp:nvSpPr>
        <dsp:cNvPr id="0" name=""/>
        <dsp:cNvSpPr/>
      </dsp:nvSpPr>
      <dsp:spPr>
        <a:xfrm>
          <a:off x="4749926" y="1445216"/>
          <a:ext cx="3146407" cy="9592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chemeClr val="accent1">
                  <a:lumMod val="50000"/>
                </a:schemeClr>
              </a:solidFill>
            </a:rPr>
            <a:t>Завдання й тести в </a:t>
          </a:r>
          <a:r>
            <a:rPr lang="en-US" sz="2300" b="1" kern="1200" dirty="0" smtClean="0">
              <a:solidFill>
                <a:schemeClr val="accent1">
                  <a:lumMod val="50000"/>
                </a:schemeClr>
              </a:solidFill>
            </a:rPr>
            <a:t>Moodle</a:t>
          </a:r>
          <a:endParaRPr lang="ru-RU" sz="23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49926" y="1445216"/>
        <a:ext cx="3146407" cy="959270"/>
      </dsp:txXfrm>
    </dsp:sp>
    <dsp:sp modelId="{0844F77F-036D-49D4-9846-8A43DA71E461}">
      <dsp:nvSpPr>
        <dsp:cNvPr id="0" name=""/>
        <dsp:cNvSpPr/>
      </dsp:nvSpPr>
      <dsp:spPr>
        <a:xfrm>
          <a:off x="4749926" y="2644305"/>
          <a:ext cx="3146407" cy="9592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solidFill>
                <a:srgbClr val="FF0000"/>
              </a:solidFill>
            </a:rPr>
            <a:t>Відповіді на практичних заняттях</a:t>
          </a:r>
          <a:endParaRPr lang="ru-RU" sz="2300" b="1" kern="1200" dirty="0">
            <a:solidFill>
              <a:srgbClr val="FF0000"/>
            </a:solidFill>
          </a:endParaRPr>
        </a:p>
      </dsp:txBody>
      <dsp:txXfrm>
        <a:off x="4749926" y="2644305"/>
        <a:ext cx="3146407" cy="9592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A48F1-9288-4B86-93BF-39C3A07B20B0}">
      <dsp:nvSpPr>
        <dsp:cNvPr id="0" name=""/>
        <dsp:cNvSpPr/>
      </dsp:nvSpPr>
      <dsp:spPr>
        <a:xfrm>
          <a:off x="3606800" y="0"/>
          <a:ext cx="3606800" cy="1341437"/>
        </a:xfrm>
        <a:prstGeom prst="trapezoid">
          <a:avLst>
            <a:gd name="adj" fmla="val 1344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i="1" kern="1200" dirty="0" smtClean="0">
              <a:solidFill>
                <a:srgbClr val="FF0000"/>
              </a:solidFill>
            </a:rPr>
            <a:t>граматична категорія</a:t>
          </a:r>
          <a:endParaRPr lang="ru-RU" sz="4300" b="1" kern="1200" dirty="0">
            <a:solidFill>
              <a:srgbClr val="FF0000"/>
            </a:solidFill>
          </a:endParaRPr>
        </a:p>
      </dsp:txBody>
      <dsp:txXfrm>
        <a:off x="3606800" y="0"/>
        <a:ext cx="3606800" cy="1341437"/>
      </dsp:txXfrm>
    </dsp:sp>
    <dsp:sp modelId="{C7145E1C-9A20-4F25-B24B-1F35D2B95BE4}">
      <dsp:nvSpPr>
        <dsp:cNvPr id="0" name=""/>
        <dsp:cNvSpPr/>
      </dsp:nvSpPr>
      <dsp:spPr>
        <a:xfrm>
          <a:off x="1803400" y="1341437"/>
          <a:ext cx="7213600" cy="1341437"/>
        </a:xfrm>
        <a:prstGeom prst="trapezoid">
          <a:avLst>
            <a:gd name="adj" fmla="val 1344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i="1" kern="1200" dirty="0" smtClean="0">
              <a:solidFill>
                <a:srgbClr val="00B0F0"/>
              </a:solidFill>
            </a:rPr>
            <a:t>граматична форма</a:t>
          </a:r>
          <a:endParaRPr lang="ru-RU" sz="4300" b="1" kern="1200" dirty="0">
            <a:solidFill>
              <a:srgbClr val="00B0F0"/>
            </a:solidFill>
          </a:endParaRPr>
        </a:p>
      </dsp:txBody>
      <dsp:txXfrm>
        <a:off x="3065779" y="1341437"/>
        <a:ext cx="4688840" cy="1341437"/>
      </dsp:txXfrm>
    </dsp:sp>
    <dsp:sp modelId="{7AF03E74-24F5-4193-BACA-A2AA36A94E31}">
      <dsp:nvSpPr>
        <dsp:cNvPr id="0" name=""/>
        <dsp:cNvSpPr/>
      </dsp:nvSpPr>
      <dsp:spPr>
        <a:xfrm>
          <a:off x="0" y="2682875"/>
          <a:ext cx="10820400" cy="1341437"/>
        </a:xfrm>
        <a:prstGeom prst="trapezoid">
          <a:avLst>
            <a:gd name="adj" fmla="val 1344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i="1" kern="1200" dirty="0" smtClean="0">
              <a:solidFill>
                <a:schemeClr val="accent1">
                  <a:lumMod val="50000"/>
                </a:schemeClr>
              </a:solidFill>
            </a:rPr>
            <a:t>граматичне значення</a:t>
          </a:r>
          <a:endParaRPr lang="ru-RU" sz="4300" b="1" kern="1200" dirty="0">
            <a:solidFill>
              <a:srgbClr val="FF0000"/>
            </a:solidFill>
          </a:endParaRPr>
        </a:p>
      </dsp:txBody>
      <dsp:txXfrm>
        <a:off x="1893569" y="2682875"/>
        <a:ext cx="7033260" cy="13414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71AB0-37B5-412A-8B49-04D34D2743F0}">
      <dsp:nvSpPr>
        <dsp:cNvPr id="0" name=""/>
        <dsp:cNvSpPr/>
      </dsp:nvSpPr>
      <dsp:spPr>
        <a:xfrm>
          <a:off x="1835054" y="990425"/>
          <a:ext cx="7150290" cy="3845181"/>
        </a:xfrm>
        <a:prstGeom prst="round2DiagRect">
          <a:avLst>
            <a:gd name="adj1" fmla="val 0"/>
            <a:gd name="adj2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B203A-A77A-4DAF-9CD6-7BCB3C7FFE03}">
      <dsp:nvSpPr>
        <dsp:cNvPr id="0" name=""/>
        <dsp:cNvSpPr/>
      </dsp:nvSpPr>
      <dsp:spPr>
        <a:xfrm>
          <a:off x="5410200" y="1398247"/>
          <a:ext cx="953" cy="3029537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C843B-EA0E-40AE-AC8E-516929824632}">
      <dsp:nvSpPr>
        <dsp:cNvPr id="0" name=""/>
        <dsp:cNvSpPr/>
      </dsp:nvSpPr>
      <dsp:spPr>
        <a:xfrm>
          <a:off x="2073397" y="1281727"/>
          <a:ext cx="3098459" cy="32625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chemeClr val="bg1"/>
              </a:solidFill>
            </a:rPr>
            <a:t>мовні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засоби</a:t>
          </a:r>
          <a:r>
            <a:rPr lang="ru-RU" sz="2200" kern="1200" dirty="0" smtClean="0">
              <a:solidFill>
                <a:schemeClr val="bg1"/>
              </a:solidFill>
            </a:rPr>
            <a:t>, за </a:t>
          </a:r>
          <a:r>
            <a:rPr lang="ru-RU" sz="2200" kern="1200" dirty="0" err="1" smtClean="0">
              <a:solidFill>
                <a:schemeClr val="bg1"/>
              </a:solidFill>
            </a:rPr>
            <a:t>допомогою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яких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виражається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граматичне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значення</a:t>
          </a:r>
          <a:r>
            <a:rPr lang="ru-RU" sz="2200" kern="1200" dirty="0" smtClean="0">
              <a:solidFill>
                <a:schemeClr val="bg1"/>
              </a:solidFill>
            </a:rPr>
            <a:t> (</a:t>
          </a:r>
          <a:r>
            <a:rPr lang="ru-RU" sz="2200" kern="1200" dirty="0" err="1" smtClean="0">
              <a:solidFill>
                <a:schemeClr val="bg1"/>
              </a:solidFill>
            </a:rPr>
            <a:t>засоби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вираження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граматичного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значення</a:t>
          </a:r>
          <a:r>
            <a:rPr lang="ru-RU" sz="2200" kern="1200" dirty="0" smtClean="0">
              <a:solidFill>
                <a:schemeClr val="bg1"/>
              </a:solidFill>
            </a:rPr>
            <a:t>): </a:t>
          </a:r>
          <a:r>
            <a:rPr lang="ru-RU" sz="2200" kern="1200" dirty="0" err="1" smtClean="0">
              <a:solidFill>
                <a:schemeClr val="bg1"/>
              </a:solidFill>
            </a:rPr>
            <a:t>З.в</a:t>
          </a:r>
          <a:r>
            <a:rPr lang="ru-RU" sz="2200" kern="1200" dirty="0" smtClean="0">
              <a:solidFill>
                <a:schemeClr val="bg1"/>
              </a:solidFill>
            </a:rPr>
            <a:t> слова </a:t>
          </a:r>
          <a:r>
            <a:rPr lang="ru-RU" sz="2200" i="1" kern="1200" dirty="0" smtClean="0">
              <a:solidFill>
                <a:schemeClr val="bg1"/>
              </a:solidFill>
            </a:rPr>
            <a:t>книжка </a:t>
          </a:r>
          <a:r>
            <a:rPr lang="ru-RU" sz="2200" kern="1200" dirty="0" err="1" smtClean="0">
              <a:solidFill>
                <a:schemeClr val="bg1"/>
              </a:solidFill>
            </a:rPr>
            <a:t>виражається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закінченням</a:t>
          </a:r>
          <a:r>
            <a:rPr lang="ru-RU" sz="2200" kern="1200" dirty="0" smtClean="0">
              <a:solidFill>
                <a:schemeClr val="bg1"/>
              </a:solidFill>
            </a:rPr>
            <a:t> –у; 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2073397" y="1281727"/>
        <a:ext cx="3098459" cy="3262578"/>
      </dsp:txXfrm>
    </dsp:sp>
    <dsp:sp modelId="{6FE09BE3-2093-40AF-B8A9-0F7633A2DC36}">
      <dsp:nvSpPr>
        <dsp:cNvPr id="0" name=""/>
        <dsp:cNvSpPr/>
      </dsp:nvSpPr>
      <dsp:spPr>
        <a:xfrm>
          <a:off x="5648543" y="1281727"/>
          <a:ext cx="3098459" cy="32625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bg1"/>
              </a:solidFill>
            </a:rPr>
            <a:t>форма </a:t>
          </a:r>
          <a:r>
            <a:rPr lang="ru-RU" sz="2200" kern="1200" dirty="0" err="1" smtClean="0">
              <a:solidFill>
                <a:schemeClr val="bg1"/>
              </a:solidFill>
            </a:rPr>
            <a:t>відмінюваних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слів</a:t>
          </a:r>
          <a:r>
            <a:rPr lang="ru-RU" sz="2200" kern="1200" dirty="0" smtClean="0">
              <a:solidFill>
                <a:schemeClr val="bg1"/>
              </a:solidFill>
            </a:rPr>
            <a:t>, </a:t>
          </a:r>
          <a:r>
            <a:rPr lang="ru-RU" sz="2200" kern="1200" dirty="0" err="1" smtClean="0">
              <a:solidFill>
                <a:schemeClr val="bg1"/>
              </a:solidFill>
            </a:rPr>
            <a:t>або</a:t>
          </a:r>
          <a:r>
            <a:rPr lang="ru-RU" sz="2200" kern="1200" dirty="0" smtClean="0">
              <a:solidFill>
                <a:schemeClr val="bg1"/>
              </a:solidFill>
            </a:rPr>
            <a:t> словоформа, </a:t>
          </a:r>
          <a:r>
            <a:rPr lang="ru-RU" sz="2200" kern="1200" dirty="0" err="1" smtClean="0">
              <a:solidFill>
                <a:schemeClr val="bg1"/>
              </a:solidFill>
            </a:rPr>
            <a:t>тобто</a:t>
          </a:r>
          <a:r>
            <a:rPr lang="ru-RU" sz="2200" kern="1200" dirty="0" smtClean="0">
              <a:solidFill>
                <a:schemeClr val="bg1"/>
              </a:solidFill>
            </a:rPr>
            <a:t> один </a:t>
          </a:r>
          <a:r>
            <a:rPr lang="ru-RU" sz="2200" kern="1200" dirty="0" err="1" smtClean="0">
              <a:solidFill>
                <a:schemeClr val="bg1"/>
              </a:solidFill>
            </a:rPr>
            <a:t>із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компонентів</a:t>
          </a:r>
          <a:r>
            <a:rPr lang="ru-RU" sz="2200" kern="1200" dirty="0" smtClean="0">
              <a:solidFill>
                <a:schemeClr val="bg1"/>
              </a:solidFill>
            </a:rPr>
            <a:t> </a:t>
          </a:r>
          <a:r>
            <a:rPr lang="ru-RU" sz="2200" kern="1200" dirty="0" err="1" smtClean="0">
              <a:solidFill>
                <a:schemeClr val="bg1"/>
              </a:solidFill>
            </a:rPr>
            <a:t>парадигми</a:t>
          </a:r>
          <a:r>
            <a:rPr lang="ru-RU" sz="2200" kern="1200" dirty="0" smtClean="0">
              <a:solidFill>
                <a:schemeClr val="bg1"/>
              </a:solidFill>
            </a:rPr>
            <a:t> слова: </a:t>
          </a:r>
          <a:r>
            <a:rPr lang="ru-RU" sz="2200" i="1" kern="1200" dirty="0" smtClean="0">
              <a:solidFill>
                <a:schemeClr val="bg1"/>
              </a:solidFill>
            </a:rPr>
            <a:t>студент, -а, -</a:t>
          </a:r>
          <a:r>
            <a:rPr lang="ru-RU" sz="2200" i="1" kern="1200" dirty="0" err="1" smtClean="0">
              <a:solidFill>
                <a:schemeClr val="bg1"/>
              </a:solidFill>
            </a:rPr>
            <a:t>ові</a:t>
          </a:r>
          <a:r>
            <a:rPr lang="ru-RU" sz="2200" kern="1200" dirty="0" smtClean="0">
              <a:solidFill>
                <a:schemeClr val="bg1"/>
              </a:solidFill>
            </a:rPr>
            <a:t> слово студент </a:t>
          </a:r>
          <a:r>
            <a:rPr lang="ru-RU" sz="2200" kern="1200" dirty="0" err="1" smtClean="0">
              <a:solidFill>
                <a:schemeClr val="bg1"/>
              </a:solidFill>
            </a:rPr>
            <a:t>існує</a:t>
          </a:r>
          <a:r>
            <a:rPr lang="ru-RU" sz="2200" kern="1200" dirty="0" smtClean="0">
              <a:solidFill>
                <a:schemeClr val="bg1"/>
              </a:solidFill>
            </a:rPr>
            <a:t> в </a:t>
          </a:r>
          <a:r>
            <a:rPr lang="ru-RU" sz="2200" kern="1200" dirty="0" err="1" smtClean="0">
              <a:solidFill>
                <a:schemeClr val="bg1"/>
              </a:solidFill>
            </a:rPr>
            <a:t>чотирнадцяти</a:t>
          </a:r>
          <a:r>
            <a:rPr lang="ru-RU" sz="2200" kern="1200" dirty="0" smtClean="0">
              <a:solidFill>
                <a:schemeClr val="bg1"/>
              </a:solidFill>
            </a:rPr>
            <a:t> формах.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5648543" y="1281727"/>
        <a:ext cx="3098459" cy="3262578"/>
      </dsp:txXfrm>
    </dsp:sp>
    <dsp:sp modelId="{4D0B4416-CB1F-461D-9DCD-989130D05303}">
      <dsp:nvSpPr>
        <dsp:cNvPr id="0" name=""/>
        <dsp:cNvSpPr/>
      </dsp:nvSpPr>
      <dsp:spPr>
        <a:xfrm rot="16200000">
          <a:off x="-858174" y="1501514"/>
          <a:ext cx="4194743" cy="119171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FF0000"/>
              </a:solidFill>
            </a:rPr>
            <a:t>Граматична форма </a:t>
          </a:r>
          <a:endParaRPr lang="ru-RU" sz="2700" kern="1200" dirty="0"/>
        </a:p>
      </dsp:txBody>
      <dsp:txXfrm>
        <a:off x="-678065" y="1980565"/>
        <a:ext cx="3834525" cy="593831"/>
      </dsp:txXfrm>
    </dsp:sp>
    <dsp:sp modelId="{9C0F7ABD-9544-4A07-AE13-65639DE8A248}">
      <dsp:nvSpPr>
        <dsp:cNvPr id="0" name=""/>
        <dsp:cNvSpPr/>
      </dsp:nvSpPr>
      <dsp:spPr>
        <a:xfrm rot="5400000">
          <a:off x="7483830" y="3132803"/>
          <a:ext cx="4194743" cy="1191715"/>
        </a:xfrm>
        <a:prstGeom prst="rightArrow">
          <a:avLst>
            <a:gd name="adj1" fmla="val 49830"/>
            <a:gd name="adj2" fmla="val 60660"/>
          </a:avLst>
        </a:prstGeom>
        <a:solidFill>
          <a:schemeClr val="accent3">
            <a:tint val="50000"/>
            <a:hueOff val="-1643824"/>
            <a:satOff val="-2352"/>
            <a:lumOff val="10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>
              <a:solidFill>
                <a:srgbClr val="FF0000"/>
              </a:solidFill>
            </a:rPr>
            <a:t>Граматична форма </a:t>
          </a:r>
          <a:endParaRPr lang="ru-RU" sz="2700" kern="1200" dirty="0"/>
        </a:p>
      </dsp:txBody>
      <dsp:txXfrm>
        <a:off x="7663939" y="3251636"/>
        <a:ext cx="3834525" cy="5938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81918-B81E-4951-8B7F-CE16AC30CD3A}">
      <dsp:nvSpPr>
        <dsp:cNvPr id="0" name=""/>
        <dsp:cNvSpPr/>
      </dsp:nvSpPr>
      <dsp:spPr>
        <a:xfrm>
          <a:off x="3096220" y="0"/>
          <a:ext cx="4024313" cy="402431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E76F3-C178-42AF-996A-FC0C364F11A1}">
      <dsp:nvSpPr>
        <dsp:cNvPr id="0" name=""/>
        <dsp:cNvSpPr/>
      </dsp:nvSpPr>
      <dsp:spPr>
        <a:xfrm>
          <a:off x="5108376" y="402824"/>
          <a:ext cx="2615803" cy="715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невідмінювані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іменники</a:t>
          </a:r>
          <a:endParaRPr lang="ru-RU" sz="1800" b="1" kern="1200" dirty="0"/>
        </a:p>
      </dsp:txBody>
      <dsp:txXfrm>
        <a:off x="5143292" y="437740"/>
        <a:ext cx="2545971" cy="645426"/>
      </dsp:txXfrm>
    </dsp:sp>
    <dsp:sp modelId="{77BAED87-476D-4A06-87D5-320108AFEC4C}">
      <dsp:nvSpPr>
        <dsp:cNvPr id="0" name=""/>
        <dsp:cNvSpPr/>
      </dsp:nvSpPr>
      <dsp:spPr>
        <a:xfrm>
          <a:off x="5108376" y="1207490"/>
          <a:ext cx="2615803" cy="715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06440"/>
              <a:satOff val="1129"/>
              <a:lumOff val="-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прислівникам</a:t>
          </a:r>
          <a:endParaRPr lang="ru-RU" sz="1800" b="1" kern="1200" dirty="0"/>
        </a:p>
      </dsp:txBody>
      <dsp:txXfrm>
        <a:off x="5143292" y="1242406"/>
        <a:ext cx="2545971" cy="645426"/>
      </dsp:txXfrm>
    </dsp:sp>
    <dsp:sp modelId="{C80E9EF1-ADB5-444F-B2DE-6557F6ADE6F9}">
      <dsp:nvSpPr>
        <dsp:cNvPr id="0" name=""/>
        <dsp:cNvSpPr/>
      </dsp:nvSpPr>
      <dsp:spPr>
        <a:xfrm>
          <a:off x="5108376" y="2012156"/>
          <a:ext cx="2615803" cy="715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12880"/>
              <a:satOff val="2259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службові</a:t>
          </a:r>
          <a:r>
            <a:rPr lang="ru-RU" sz="1800" b="1" kern="1200" dirty="0" smtClean="0"/>
            <a:t> слова</a:t>
          </a:r>
          <a:endParaRPr lang="ru-RU" sz="1800" b="1" kern="1200" dirty="0"/>
        </a:p>
      </dsp:txBody>
      <dsp:txXfrm>
        <a:off x="5143292" y="2047072"/>
        <a:ext cx="2545971" cy="645426"/>
      </dsp:txXfrm>
    </dsp:sp>
    <dsp:sp modelId="{1D4B4590-C8A5-4493-B157-56449DD40997}">
      <dsp:nvSpPr>
        <dsp:cNvPr id="0" name=""/>
        <dsp:cNvSpPr/>
      </dsp:nvSpPr>
      <dsp:spPr>
        <a:xfrm>
          <a:off x="5108376" y="2816822"/>
          <a:ext cx="2615803" cy="7152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19320"/>
              <a:satOff val="3388"/>
              <a:lumOff val="-17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вигуки</a:t>
          </a:r>
          <a:endParaRPr lang="ru-RU" sz="1800" b="1" kern="1200" dirty="0"/>
        </a:p>
      </dsp:txBody>
      <dsp:txXfrm>
        <a:off x="5143292" y="2851738"/>
        <a:ext cx="2545971" cy="6454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CBA42-6745-4687-BD87-8DDD52CF8DBF}">
      <dsp:nvSpPr>
        <dsp:cNvPr id="0" name=""/>
        <dsp:cNvSpPr/>
      </dsp:nvSpPr>
      <dsp:spPr>
        <a:xfrm>
          <a:off x="3494321" y="192661"/>
          <a:ext cx="3831760" cy="2419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FFFF00"/>
              </a:solidFill>
            </a:rPr>
            <a:t>синтетичні</a:t>
          </a:r>
          <a:r>
            <a:rPr lang="uk-UA" sz="1500" kern="1200" dirty="0" smtClean="0">
              <a:solidFill>
                <a:srgbClr val="FFFF00"/>
              </a:solidFill>
            </a:rPr>
            <a:t> (прості): </a:t>
          </a:r>
          <a:r>
            <a:rPr lang="uk-UA" sz="1500" kern="1200" dirty="0" smtClean="0">
              <a:solidFill>
                <a:schemeClr val="bg1"/>
              </a:solidFill>
            </a:rPr>
            <a:t>у них лексичне і граматичне значення передається однією лексемою: </a:t>
          </a:r>
          <a:r>
            <a:rPr lang="uk-UA" sz="1500" b="1" i="1" kern="1200" dirty="0" smtClean="0">
              <a:solidFill>
                <a:srgbClr val="FFFF00"/>
              </a:solidFill>
            </a:rPr>
            <a:t>ручка – ручкою; олівець – олівцями; пишу – напишу; </a:t>
          </a:r>
          <a:endParaRPr lang="ru-RU" sz="1500" b="1" i="1" kern="1200" dirty="0">
            <a:solidFill>
              <a:srgbClr val="FFFF00"/>
            </a:solidFill>
          </a:endParaRPr>
        </a:p>
      </dsp:txBody>
      <dsp:txXfrm>
        <a:off x="3565190" y="263530"/>
        <a:ext cx="3690022" cy="2277917"/>
      </dsp:txXfrm>
    </dsp:sp>
    <dsp:sp modelId="{549FF47A-18CD-4402-98F6-45637E1566A4}">
      <dsp:nvSpPr>
        <dsp:cNvPr id="0" name=""/>
        <dsp:cNvSpPr/>
      </dsp:nvSpPr>
      <dsp:spPr>
        <a:xfrm rot="3458099">
          <a:off x="6293247" y="3019344"/>
          <a:ext cx="590953" cy="485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6438871" y="3116426"/>
        <a:ext cx="299705" cy="291248"/>
      </dsp:txXfrm>
    </dsp:sp>
    <dsp:sp modelId="{BCA3EA3F-97A4-479D-BAF1-993DB54D9E48}">
      <dsp:nvSpPr>
        <dsp:cNvPr id="0" name=""/>
        <dsp:cNvSpPr/>
      </dsp:nvSpPr>
      <dsp:spPr>
        <a:xfrm>
          <a:off x="5481946" y="3911785"/>
          <a:ext cx="4138791" cy="1738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rgbClr val="FFFF00"/>
              </a:solidFill>
            </a:rPr>
            <a:t>аналітичні (складені): </a:t>
          </a:r>
          <a:r>
            <a:rPr lang="uk-UA" sz="1500" b="1" kern="1200" dirty="0" smtClean="0">
              <a:solidFill>
                <a:schemeClr val="bg1"/>
              </a:solidFill>
            </a:rPr>
            <a:t>носієм лексичного значення є основний компонент, а носієм граматичного значення – допоміжний: </a:t>
          </a:r>
          <a:r>
            <a:rPr lang="uk-UA" sz="1500" b="1" i="0" kern="1200" dirty="0" smtClean="0">
              <a:solidFill>
                <a:srgbClr val="FFFF00"/>
              </a:solidFill>
            </a:rPr>
            <a:t>будемо подорожувати; більш серйозний </a:t>
          </a:r>
          <a:endParaRPr lang="ru-RU" sz="1500" b="1" i="0" kern="1200" dirty="0">
            <a:solidFill>
              <a:srgbClr val="FFFF00"/>
            </a:solidFill>
          </a:endParaRPr>
        </a:p>
      </dsp:txBody>
      <dsp:txXfrm>
        <a:off x="5532860" y="3962699"/>
        <a:ext cx="4036963" cy="1636488"/>
      </dsp:txXfrm>
    </dsp:sp>
    <dsp:sp modelId="{B5D4BB29-9B33-45E7-BCE9-CCF9F6C05AD7}">
      <dsp:nvSpPr>
        <dsp:cNvPr id="0" name=""/>
        <dsp:cNvSpPr/>
      </dsp:nvSpPr>
      <dsp:spPr>
        <a:xfrm rot="10800000">
          <a:off x="4817124" y="4538237"/>
          <a:ext cx="590953" cy="485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4962748" y="4635319"/>
        <a:ext cx="299705" cy="291248"/>
      </dsp:txXfrm>
    </dsp:sp>
    <dsp:sp modelId="{43D56457-E312-459E-9060-A9535C655324}">
      <dsp:nvSpPr>
        <dsp:cNvPr id="0" name=""/>
        <dsp:cNvSpPr/>
      </dsp:nvSpPr>
      <dsp:spPr>
        <a:xfrm>
          <a:off x="1199662" y="3810618"/>
          <a:ext cx="3543592" cy="1940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а</a:t>
          </a:r>
          <a:r>
            <a:rPr lang="uk-UA" sz="1500" b="1" kern="1200" dirty="0" smtClean="0">
              <a:solidFill>
                <a:srgbClr val="FFFF00"/>
              </a:solidFill>
            </a:rPr>
            <a:t>налітично-синтетичні </a:t>
          </a:r>
          <a:r>
            <a:rPr lang="uk-UA" sz="1500" b="1" kern="1200" dirty="0" smtClean="0"/>
            <a:t>(змішані): </a:t>
          </a:r>
          <a:r>
            <a:rPr lang="uk-UA" sz="1500" b="1" kern="1200" dirty="0" smtClean="0">
              <a:solidFill>
                <a:schemeClr val="bg1"/>
              </a:solidFill>
            </a:rPr>
            <a:t>граматичне значення виражається частково формою основного компонента, а частково – допоміжного:</a:t>
          </a:r>
          <a:r>
            <a:rPr lang="uk-UA" sz="1500" b="1" kern="1200" dirty="0" smtClean="0"/>
            <a:t> </a:t>
          </a:r>
          <a:r>
            <a:rPr lang="uk-UA" sz="1500" b="1" i="1" kern="1200" dirty="0" smtClean="0">
              <a:solidFill>
                <a:srgbClr val="FFFF00"/>
              </a:solidFill>
            </a:rPr>
            <a:t>співав би, знайшла б; читав би, в аудиторії, на морі</a:t>
          </a:r>
          <a:endParaRPr lang="ru-RU" sz="1500" b="1" kern="1200" dirty="0">
            <a:solidFill>
              <a:srgbClr val="FFFF00"/>
            </a:solidFill>
          </a:endParaRPr>
        </a:p>
      </dsp:txBody>
      <dsp:txXfrm>
        <a:off x="1256502" y="3867458"/>
        <a:ext cx="3429912" cy="1826970"/>
      </dsp:txXfrm>
    </dsp:sp>
    <dsp:sp modelId="{B6C062D4-9F51-449F-A514-0DE7B69B8BC3}">
      <dsp:nvSpPr>
        <dsp:cNvPr id="0" name=""/>
        <dsp:cNvSpPr/>
      </dsp:nvSpPr>
      <dsp:spPr>
        <a:xfrm rot="18349422">
          <a:off x="3808911" y="2968761"/>
          <a:ext cx="590953" cy="485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954535" y="3065843"/>
        <a:ext cx="299705" cy="2912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5A5B0-E4D9-4B93-BCAC-AD15D43021DA}">
      <dsp:nvSpPr>
        <dsp:cNvPr id="0" name=""/>
        <dsp:cNvSpPr/>
      </dsp:nvSpPr>
      <dsp:spPr>
        <a:xfrm rot="16200000">
          <a:off x="1963900" y="529799"/>
          <a:ext cx="3342652" cy="4140256"/>
        </a:xfrm>
        <a:prstGeom prst="round2SameRect">
          <a:avLst>
            <a:gd name="adj1" fmla="val 16670"/>
            <a:gd name="adj2" fmla="val 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120650" rIns="108585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1" kern="1200" dirty="0" smtClean="0">
              <a:solidFill>
                <a:srgbClr val="00B0F0"/>
              </a:solidFill>
            </a:rPr>
            <a:t>Граматична категорія</a:t>
          </a:r>
          <a:r>
            <a:rPr lang="uk-UA" sz="1900" b="1" kern="1200" dirty="0" smtClean="0">
              <a:solidFill>
                <a:srgbClr val="00B0F0"/>
              </a:solidFill>
            </a:rPr>
            <a:t> </a:t>
          </a:r>
          <a:r>
            <a:rPr lang="uk-UA" sz="1900" b="1" kern="1200" dirty="0" smtClean="0"/>
            <a:t>–– </a:t>
          </a:r>
          <a:r>
            <a:rPr lang="uk-UA" sz="1900" b="1" kern="1200" dirty="0" smtClean="0">
              <a:solidFill>
                <a:schemeClr val="bg1"/>
              </a:solidFill>
            </a:rPr>
            <a:t>узагальнене граматичне поняття, яке об’єднує ряд співвідносних граматичних значень, виражених певною системою граматичних форм.</a:t>
          </a:r>
          <a:endParaRPr lang="ru-RU" sz="1900" b="1" kern="1200" dirty="0">
            <a:solidFill>
              <a:schemeClr val="bg1"/>
            </a:solidFill>
          </a:endParaRPr>
        </a:p>
      </dsp:txBody>
      <dsp:txXfrm rot="5400000">
        <a:off x="1728302" y="1091805"/>
        <a:ext cx="3977052" cy="3016244"/>
      </dsp:txXfrm>
    </dsp:sp>
    <dsp:sp modelId="{834AC579-6FD3-4DFC-9E9F-5F0137598E86}">
      <dsp:nvSpPr>
        <dsp:cNvPr id="0" name=""/>
        <dsp:cNvSpPr/>
      </dsp:nvSpPr>
      <dsp:spPr>
        <a:xfrm rot="5400000">
          <a:off x="6212417" y="550314"/>
          <a:ext cx="3342652" cy="4125364"/>
        </a:xfrm>
        <a:prstGeom prst="round2SameRect">
          <a:avLst>
            <a:gd name="adj1" fmla="val 16670"/>
            <a:gd name="adj2" fmla="val 0"/>
          </a:avLst>
        </a:prstGeom>
        <a:solidFill>
          <a:srgbClr val="FCA6E3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B0F0"/>
              </a:solidFill>
            </a:rPr>
            <a:t>Морфологічна категорія</a:t>
          </a:r>
          <a:r>
            <a:rPr lang="uk-UA" sz="1800" b="1" kern="1200" dirty="0" smtClean="0">
              <a:solidFill>
                <a:srgbClr val="00B0F0"/>
              </a:solidFill>
            </a:rPr>
            <a:t> </a:t>
          </a:r>
          <a:r>
            <a:rPr lang="uk-UA" sz="1800" b="1" kern="1200" dirty="0" smtClean="0">
              <a:solidFill>
                <a:schemeClr val="bg1"/>
              </a:solidFill>
            </a:rPr>
            <a:t>– це одна з основних узагальнених характеристик певного розряду слів, яка проявляється в системі протиставлених один одному рядів морфологічних форм з тотожним значенням.</a:t>
          </a:r>
          <a:r>
            <a:rPr lang="uk-UA" sz="1800" b="1" i="1" kern="1200" dirty="0" smtClean="0">
              <a:solidFill>
                <a:schemeClr val="bg1"/>
              </a:solidFill>
            </a:rPr>
            <a:t> </a:t>
          </a:r>
          <a:endParaRPr lang="ru-RU" sz="1800" b="1" kern="1200" dirty="0">
            <a:solidFill>
              <a:schemeClr val="bg1"/>
            </a:solidFill>
          </a:endParaRPr>
        </a:p>
      </dsp:txBody>
      <dsp:txXfrm rot="-5400000">
        <a:off x="5821061" y="1104874"/>
        <a:ext cx="3962160" cy="3016244"/>
      </dsp:txXfrm>
    </dsp:sp>
    <dsp:sp modelId="{72EBC66C-2AFB-4BEA-9E05-5B6B334C3B7D}">
      <dsp:nvSpPr>
        <dsp:cNvPr id="0" name=""/>
        <dsp:cNvSpPr/>
      </dsp:nvSpPr>
      <dsp:spPr>
        <a:xfrm>
          <a:off x="4650778" y="0"/>
          <a:ext cx="2135470" cy="213536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414A6-DD8F-4AA8-9315-3F5935B91267}">
      <dsp:nvSpPr>
        <dsp:cNvPr id="0" name=""/>
        <dsp:cNvSpPr/>
      </dsp:nvSpPr>
      <dsp:spPr>
        <a:xfrm rot="10800000">
          <a:off x="4650778" y="3063968"/>
          <a:ext cx="2135470" cy="213536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B0F0"/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DAFD8-79F1-4365-8402-4D25EA439268}">
      <dsp:nvSpPr>
        <dsp:cNvPr id="0" name=""/>
        <dsp:cNvSpPr/>
      </dsp:nvSpPr>
      <dsp:spPr>
        <a:xfrm>
          <a:off x="3606800" y="0"/>
          <a:ext cx="3606800" cy="1750529"/>
        </a:xfrm>
        <a:prstGeom prst="trapezoid">
          <a:avLst>
            <a:gd name="adj" fmla="val 1030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rgbClr val="FF0000"/>
              </a:solidFill>
            </a:rPr>
            <a:t>Граматична категорія </a:t>
          </a:r>
          <a:r>
            <a:rPr lang="uk-UA" sz="3400" b="1" kern="1200" dirty="0" smtClean="0">
              <a:solidFill>
                <a:srgbClr val="79DCFF"/>
              </a:solidFill>
            </a:rPr>
            <a:t>відмінка</a:t>
          </a:r>
          <a:endParaRPr lang="ru-RU" sz="3400" b="1" kern="1200" dirty="0">
            <a:solidFill>
              <a:srgbClr val="79DCFF"/>
            </a:solidFill>
          </a:endParaRPr>
        </a:p>
      </dsp:txBody>
      <dsp:txXfrm>
        <a:off x="3606800" y="0"/>
        <a:ext cx="3606800" cy="1750529"/>
      </dsp:txXfrm>
    </dsp:sp>
    <dsp:sp modelId="{FC2E97DF-5F16-4301-8067-18AD7A47ECE0}">
      <dsp:nvSpPr>
        <dsp:cNvPr id="0" name=""/>
        <dsp:cNvSpPr/>
      </dsp:nvSpPr>
      <dsp:spPr>
        <a:xfrm>
          <a:off x="1803400" y="1750529"/>
          <a:ext cx="7213600" cy="1750529"/>
        </a:xfrm>
        <a:prstGeom prst="trapezoid">
          <a:avLst>
            <a:gd name="adj" fmla="val 1030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rgbClr val="C00000"/>
              </a:solidFill>
            </a:rPr>
            <a:t>Флексія /прийменник- засіб</a:t>
          </a:r>
          <a:endParaRPr lang="ru-RU" sz="3400" b="1" kern="1200" dirty="0">
            <a:solidFill>
              <a:srgbClr val="C00000"/>
            </a:solidFill>
          </a:endParaRPr>
        </a:p>
      </dsp:txBody>
      <dsp:txXfrm>
        <a:off x="3065779" y="1750529"/>
        <a:ext cx="4688840" cy="1750529"/>
      </dsp:txXfrm>
    </dsp:sp>
    <dsp:sp modelId="{3768265F-382E-4307-AE17-48858434875A}">
      <dsp:nvSpPr>
        <dsp:cNvPr id="0" name=""/>
        <dsp:cNvSpPr/>
      </dsp:nvSpPr>
      <dsp:spPr>
        <a:xfrm>
          <a:off x="0" y="3501058"/>
          <a:ext cx="10820400" cy="1750529"/>
        </a:xfrm>
        <a:prstGeom prst="trapezoid">
          <a:avLst>
            <a:gd name="adj" fmla="val 10302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rgbClr val="FFFF00"/>
              </a:solidFill>
            </a:rPr>
            <a:t>Граматична форма </a:t>
          </a:r>
          <a:r>
            <a:rPr lang="uk-UA" sz="3400" b="1" kern="1200" dirty="0" smtClean="0">
              <a:solidFill>
                <a:srgbClr val="FF99FF"/>
              </a:solidFill>
            </a:rPr>
            <a:t>(грамема)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err="1" smtClean="0"/>
            <a:t>Н.в</a:t>
          </a:r>
          <a:r>
            <a:rPr lang="uk-UA" sz="3400" kern="1200" dirty="0" smtClean="0"/>
            <a:t>., </a:t>
          </a:r>
          <a:r>
            <a:rPr lang="uk-UA" sz="3400" kern="1200" dirty="0" err="1" smtClean="0"/>
            <a:t>Р.в</a:t>
          </a:r>
          <a:r>
            <a:rPr lang="uk-UA" sz="3400" kern="1200" dirty="0" smtClean="0"/>
            <a:t>., </a:t>
          </a:r>
          <a:r>
            <a:rPr lang="uk-UA" sz="3400" kern="1200" dirty="0" err="1" smtClean="0"/>
            <a:t>Д.в</a:t>
          </a:r>
          <a:r>
            <a:rPr lang="uk-UA" sz="3400" kern="1200" dirty="0" smtClean="0"/>
            <a:t>., </a:t>
          </a:r>
          <a:r>
            <a:rPr lang="uk-UA" sz="3400" kern="1200" dirty="0" err="1" smtClean="0"/>
            <a:t>З.в</a:t>
          </a:r>
          <a:r>
            <a:rPr lang="uk-UA" sz="3400" kern="1200" dirty="0" smtClean="0"/>
            <a:t>., </a:t>
          </a:r>
          <a:r>
            <a:rPr lang="uk-UA" sz="3400" kern="1200" dirty="0" err="1" smtClean="0"/>
            <a:t>О.в</a:t>
          </a:r>
          <a:r>
            <a:rPr lang="uk-UA" sz="3400" kern="1200" dirty="0" smtClean="0"/>
            <a:t>., </a:t>
          </a:r>
          <a:r>
            <a:rPr lang="uk-UA" sz="3400" kern="1200" dirty="0" err="1" smtClean="0"/>
            <a:t>М.в</a:t>
          </a:r>
          <a:r>
            <a:rPr lang="uk-UA" sz="3400" kern="1200" dirty="0" smtClean="0"/>
            <a:t>., </a:t>
          </a:r>
          <a:r>
            <a:rPr lang="uk-UA" sz="3400" kern="1200" dirty="0" err="1" smtClean="0"/>
            <a:t>Кл.в</a:t>
          </a:r>
          <a:r>
            <a:rPr lang="uk-UA" sz="3400" kern="1200" dirty="0" smtClean="0"/>
            <a:t>.</a:t>
          </a:r>
          <a:endParaRPr lang="ru-RU" sz="3400" kern="1200" dirty="0"/>
        </a:p>
      </dsp:txBody>
      <dsp:txXfrm>
        <a:off x="1893569" y="3501058"/>
        <a:ext cx="7033260" cy="175052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F2FA1-DC21-4F64-BA5D-94A56F3F91DF}">
      <dsp:nvSpPr>
        <dsp:cNvPr id="0" name=""/>
        <dsp:cNvSpPr/>
      </dsp:nvSpPr>
      <dsp:spPr>
        <a:xfrm>
          <a:off x="1307462" y="852205"/>
          <a:ext cx="8705808" cy="4499108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CC176-C531-43C7-B657-9DC69DF03C9E}">
      <dsp:nvSpPr>
        <dsp:cNvPr id="0" name=""/>
        <dsp:cNvSpPr/>
      </dsp:nvSpPr>
      <dsp:spPr>
        <a:xfrm>
          <a:off x="1567636" y="1378381"/>
          <a:ext cx="4042697" cy="3848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i="1" kern="1200" dirty="0" smtClean="0"/>
            <a:t>до </a:t>
          </a:r>
          <a:r>
            <a:rPr lang="uk-UA" sz="2300" b="1" i="1" kern="1200" dirty="0" smtClean="0"/>
            <a:t>морфологічних</a:t>
          </a:r>
          <a:r>
            <a:rPr lang="uk-UA" sz="2300" i="1" kern="1200" dirty="0" smtClean="0"/>
            <a:t> належать </a:t>
          </a:r>
          <a:r>
            <a:rPr lang="uk-UA" sz="2300" i="1" u="sng" kern="1200" dirty="0" smtClean="0">
              <a:solidFill>
                <a:srgbClr val="00B050"/>
              </a:solidFill>
            </a:rPr>
            <a:t>іменникові </a:t>
          </a:r>
          <a:r>
            <a:rPr lang="uk-UA" sz="2300" i="1" kern="1200" dirty="0" smtClean="0">
              <a:solidFill>
                <a:srgbClr val="00B050"/>
              </a:solidFill>
            </a:rPr>
            <a:t>категорії роду, числа, відмінка,</a:t>
          </a:r>
          <a:r>
            <a:rPr lang="uk-UA" sz="2300" kern="1200" dirty="0" smtClean="0"/>
            <a:t> </a:t>
          </a:r>
          <a:r>
            <a:rPr lang="uk-UA" sz="2300" i="1" kern="1200" dirty="0" smtClean="0">
              <a:solidFill>
                <a:srgbClr val="00B050"/>
              </a:solidFill>
            </a:rPr>
            <a:t>ступенів порівняння, </a:t>
          </a:r>
          <a:r>
            <a:rPr lang="uk-UA" sz="2300" i="1" u="sng" kern="1200" dirty="0" smtClean="0">
              <a:solidFill>
                <a:srgbClr val="002060"/>
              </a:solidFill>
            </a:rPr>
            <a:t>дієслівні </a:t>
          </a:r>
          <a:r>
            <a:rPr lang="uk-UA" sz="2300" i="1" kern="1200" dirty="0" smtClean="0">
              <a:solidFill>
                <a:srgbClr val="002060"/>
              </a:solidFill>
            </a:rPr>
            <a:t>категорії часу, категорія виду, особи.</a:t>
          </a:r>
          <a:endParaRPr lang="ru-RU" sz="2300" kern="1200" dirty="0">
            <a:solidFill>
              <a:srgbClr val="002060"/>
            </a:solidFill>
          </a:endParaRPr>
        </a:p>
      </dsp:txBody>
      <dsp:txXfrm>
        <a:off x="1567636" y="1378381"/>
        <a:ext cx="4042697" cy="3848932"/>
      </dsp:txXfrm>
    </dsp:sp>
    <dsp:sp modelId="{3C88A0FD-F8D8-41E2-B073-DBEFCC130176}">
      <dsp:nvSpPr>
        <dsp:cNvPr id="0" name=""/>
        <dsp:cNvSpPr/>
      </dsp:nvSpPr>
      <dsp:spPr>
        <a:xfrm>
          <a:off x="5270857" y="1070813"/>
          <a:ext cx="4901770" cy="4464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u="sng" kern="1200" dirty="0" smtClean="0">
              <a:solidFill>
                <a:srgbClr val="00B0F0"/>
              </a:solidFill>
            </a:rPr>
            <a:t>Не належать </a:t>
          </a:r>
          <a:r>
            <a:rPr lang="uk-UA" sz="2300" b="1" i="1" kern="1200" dirty="0" smtClean="0">
              <a:solidFill>
                <a:srgbClr val="00B0F0"/>
              </a:solidFill>
            </a:rPr>
            <a:t>до граматичних категорій такі лексико-семантичні групи слів: збірні іменники, конкретні іменники, абстрактні, речовинні, прикметники якісні і відносні, особові і безособові дієслова, способи дієслівної дії, бо це не однотипні граматичні значення, вони не мають свого формального вираження. Їх називають лексико-граматичними розрядами слів</a:t>
          </a:r>
          <a:endParaRPr lang="ru-RU" sz="2300" b="1" kern="1200" dirty="0">
            <a:solidFill>
              <a:srgbClr val="00B0F0"/>
            </a:solidFill>
          </a:endParaRPr>
        </a:p>
      </dsp:txBody>
      <dsp:txXfrm>
        <a:off x="5270857" y="1070813"/>
        <a:ext cx="4901770" cy="4464069"/>
      </dsp:txXfrm>
    </dsp:sp>
    <dsp:sp modelId="{D18D345D-E59B-4F45-B6B7-DF294F54E094}">
      <dsp:nvSpPr>
        <dsp:cNvPr id="0" name=""/>
        <dsp:cNvSpPr/>
      </dsp:nvSpPr>
      <dsp:spPr>
        <a:xfrm>
          <a:off x="406861" y="-48164"/>
          <a:ext cx="1701134" cy="1701134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BECF0-B120-4E32-8521-408F25ECE9E0}">
      <dsp:nvSpPr>
        <dsp:cNvPr id="0" name=""/>
        <dsp:cNvSpPr/>
      </dsp:nvSpPr>
      <dsp:spPr>
        <a:xfrm>
          <a:off x="8812469" y="563604"/>
          <a:ext cx="1601068" cy="548671"/>
        </a:xfrm>
        <a:prstGeom prst="rect">
          <a:avLst/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accent5">
              <a:hueOff val="-1056591"/>
              <a:satOff val="-11799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BB49A-AE86-4673-B418-BCA883CF78B9}">
      <dsp:nvSpPr>
        <dsp:cNvPr id="0" name=""/>
        <dsp:cNvSpPr/>
      </dsp:nvSpPr>
      <dsp:spPr>
        <a:xfrm>
          <a:off x="5660366" y="1386611"/>
          <a:ext cx="1000" cy="3676101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BB2B1-E452-4C26-B753-0DFA9E67424C}">
      <dsp:nvSpPr>
        <dsp:cNvPr id="0" name=""/>
        <dsp:cNvSpPr/>
      </dsp:nvSpPr>
      <dsp:spPr>
        <a:xfrm>
          <a:off x="0" y="929164"/>
          <a:ext cx="10820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666C5-510C-4419-9280-F5E4EEB4E9DD}">
      <dsp:nvSpPr>
        <dsp:cNvPr id="0" name=""/>
        <dsp:cNvSpPr/>
      </dsp:nvSpPr>
      <dsp:spPr>
        <a:xfrm>
          <a:off x="541020" y="604444"/>
          <a:ext cx="757428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категорії істот і неістот;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572723" y="636147"/>
        <a:ext cx="7510874" cy="586034"/>
      </dsp:txXfrm>
    </dsp:sp>
    <dsp:sp modelId="{8EB1CE12-A349-4828-B925-297F59AECF41}">
      <dsp:nvSpPr>
        <dsp:cNvPr id="0" name=""/>
        <dsp:cNvSpPr/>
      </dsp:nvSpPr>
      <dsp:spPr>
        <a:xfrm>
          <a:off x="0" y="1927084"/>
          <a:ext cx="10820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F90F2-BB06-4EA5-AAF4-CF3A0F9C3EB2}">
      <dsp:nvSpPr>
        <dsp:cNvPr id="0" name=""/>
        <dsp:cNvSpPr/>
      </dsp:nvSpPr>
      <dsp:spPr>
        <a:xfrm>
          <a:off x="541020" y="1602364"/>
          <a:ext cx="757428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категорії власних і загальних назв;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572723" y="1634067"/>
        <a:ext cx="7510874" cy="586034"/>
      </dsp:txXfrm>
    </dsp:sp>
    <dsp:sp modelId="{0FFDCECD-7717-4958-94E4-8741A11A7FEE}">
      <dsp:nvSpPr>
        <dsp:cNvPr id="0" name=""/>
        <dsp:cNvSpPr/>
      </dsp:nvSpPr>
      <dsp:spPr>
        <a:xfrm>
          <a:off x="0" y="2925004"/>
          <a:ext cx="10820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DEC79-DE39-4202-AE5B-E230CAE1F4A4}">
      <dsp:nvSpPr>
        <dsp:cNvPr id="0" name=""/>
        <dsp:cNvSpPr/>
      </dsp:nvSpPr>
      <dsp:spPr>
        <a:xfrm>
          <a:off x="541020" y="2600284"/>
          <a:ext cx="757428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категорії конкретності й абстрактності;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572723" y="2631987"/>
        <a:ext cx="7510874" cy="586034"/>
      </dsp:txXfrm>
    </dsp:sp>
    <dsp:sp modelId="{9FEF7D06-8B24-40BE-A569-8DCBB7572FD9}">
      <dsp:nvSpPr>
        <dsp:cNvPr id="0" name=""/>
        <dsp:cNvSpPr/>
      </dsp:nvSpPr>
      <dsp:spPr>
        <a:xfrm>
          <a:off x="0" y="3922924"/>
          <a:ext cx="108204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79A92-E0CE-430C-88D0-C80BE6F01D7B}">
      <dsp:nvSpPr>
        <dsp:cNvPr id="0" name=""/>
        <dsp:cNvSpPr/>
      </dsp:nvSpPr>
      <dsp:spPr>
        <a:xfrm>
          <a:off x="541020" y="3598204"/>
          <a:ext cx="757428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chemeClr val="bg1"/>
              </a:solidFill>
            </a:rPr>
            <a:t>категорії збірності, одиничності ( в іменниках).</a:t>
          </a:r>
          <a:endParaRPr lang="ru-RU" sz="2200" b="1" kern="1200" dirty="0">
            <a:solidFill>
              <a:schemeClr val="bg1"/>
            </a:solidFill>
          </a:endParaRPr>
        </a:p>
      </dsp:txBody>
      <dsp:txXfrm>
        <a:off x="572723" y="3629907"/>
        <a:ext cx="751087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4494A-9B48-4B74-A418-A3F89F2DC502}">
      <dsp:nvSpPr>
        <dsp:cNvPr id="0" name=""/>
        <dsp:cNvSpPr/>
      </dsp:nvSpPr>
      <dsp:spPr>
        <a:xfrm>
          <a:off x="2451647" y="819610"/>
          <a:ext cx="5917105" cy="3182017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EC0F3-642B-4EB6-A3D0-208E54C3AB26}">
      <dsp:nvSpPr>
        <dsp:cNvPr id="0" name=""/>
        <dsp:cNvSpPr/>
      </dsp:nvSpPr>
      <dsp:spPr>
        <a:xfrm>
          <a:off x="5410200" y="1157097"/>
          <a:ext cx="788" cy="250704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C4F4E-982B-4895-BF69-C49CDD04CB13}">
      <dsp:nvSpPr>
        <dsp:cNvPr id="0" name=""/>
        <dsp:cNvSpPr/>
      </dsp:nvSpPr>
      <dsp:spPr>
        <a:xfrm>
          <a:off x="2648884" y="1060672"/>
          <a:ext cx="2564079" cy="26998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bg1"/>
              </a:solidFill>
            </a:rPr>
            <a:t>граматика – сама будова мови з властивими їй закономірностями творення форм слів і поєднання їх в межах речень різної структури, тобто система морфологічних категорій і форм, синтаксичних категорій і конструкцій.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2648884" y="1060672"/>
        <a:ext cx="2564079" cy="2699893"/>
      </dsp:txXfrm>
    </dsp:sp>
    <dsp:sp modelId="{8121794D-C29F-4524-A33C-86CA4197238D}">
      <dsp:nvSpPr>
        <dsp:cNvPr id="0" name=""/>
        <dsp:cNvSpPr/>
      </dsp:nvSpPr>
      <dsp:spPr>
        <a:xfrm>
          <a:off x="5607436" y="1060672"/>
          <a:ext cx="2564079" cy="26998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chemeClr val="bg1"/>
              </a:solidFill>
            </a:rPr>
            <a:t>граматика – лінгвістична дисципліна, об’єктом дослідження якої є закономірності будови мови. Отже, об’єктом граматики є структура, будова слів, словосполучень, тексту, тобто будова </a:t>
          </a:r>
          <a:r>
            <a:rPr lang="uk-UA" sz="1500" kern="1200" dirty="0" err="1" smtClean="0">
              <a:solidFill>
                <a:schemeClr val="bg1"/>
              </a:solidFill>
            </a:rPr>
            <a:t>мовних</a:t>
          </a:r>
          <a:r>
            <a:rPr lang="uk-UA" sz="1500" kern="1200" dirty="0" smtClean="0">
              <a:solidFill>
                <a:schemeClr val="bg1"/>
              </a:solidFill>
            </a:rPr>
            <a:t> одиниць, їх моделей і схем.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5607436" y="1060672"/>
        <a:ext cx="2564079" cy="2699893"/>
      </dsp:txXfrm>
    </dsp:sp>
    <dsp:sp modelId="{5C5DD98A-FBB5-460D-95DD-A5AE6876FE58}">
      <dsp:nvSpPr>
        <dsp:cNvPr id="0" name=""/>
        <dsp:cNvSpPr/>
      </dsp:nvSpPr>
      <dsp:spPr>
        <a:xfrm rot="16200000">
          <a:off x="222909" y="1242553"/>
          <a:ext cx="3471291" cy="986184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1"/>
              </a:solidFill>
            </a:rPr>
            <a:t>граматика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371956" y="1638984"/>
        <a:ext cx="3173198" cy="491416"/>
      </dsp:txXfrm>
    </dsp:sp>
    <dsp:sp modelId="{FBF3843A-A0B2-47C4-B0FF-5342E53FF82C}">
      <dsp:nvSpPr>
        <dsp:cNvPr id="0" name=""/>
        <dsp:cNvSpPr/>
      </dsp:nvSpPr>
      <dsp:spPr>
        <a:xfrm rot="5400000">
          <a:off x="7126199" y="2592500"/>
          <a:ext cx="3471291" cy="986184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1"/>
              </a:solidFill>
            </a:rPr>
            <a:t>граматика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7275246" y="2690838"/>
        <a:ext cx="3173198" cy="491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DDB8A-81E5-4414-91C7-0DB7212FA4DB}">
      <dsp:nvSpPr>
        <dsp:cNvPr id="0" name=""/>
        <dsp:cNvSpPr/>
      </dsp:nvSpPr>
      <dsp:spPr>
        <a:xfrm>
          <a:off x="639172" y="1077870"/>
          <a:ext cx="3835037" cy="2062351"/>
        </a:xfrm>
        <a:prstGeom prst="round2DiagRect">
          <a:avLst>
            <a:gd name="adj1" fmla="val 0"/>
            <a:gd name="adj2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0742F-2FE3-4E39-8B2E-694412B6E633}">
      <dsp:nvSpPr>
        <dsp:cNvPr id="0" name=""/>
        <dsp:cNvSpPr/>
      </dsp:nvSpPr>
      <dsp:spPr>
        <a:xfrm>
          <a:off x="2556691" y="1296604"/>
          <a:ext cx="511" cy="1624883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E519E-7C1E-4B23-961A-EAE6CEFD4B8E}">
      <dsp:nvSpPr>
        <dsp:cNvPr id="0" name=""/>
        <dsp:cNvSpPr/>
      </dsp:nvSpPr>
      <dsp:spPr>
        <a:xfrm>
          <a:off x="767007" y="1234109"/>
          <a:ext cx="1661849" cy="17498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r>
            <a:rPr lang="uk-UA" sz="2000" b="1" kern="1200" dirty="0" smtClean="0"/>
            <a:t>система форм слова</a:t>
          </a:r>
          <a:endParaRPr lang="ru-RU" sz="2000" b="1" kern="1200" dirty="0"/>
        </a:p>
      </dsp:txBody>
      <dsp:txXfrm>
        <a:off x="767007" y="1234109"/>
        <a:ext cx="1661849" cy="1749874"/>
      </dsp:txXfrm>
    </dsp:sp>
    <dsp:sp modelId="{AFD5628D-4761-4281-A55A-739429342FE6}">
      <dsp:nvSpPr>
        <dsp:cNvPr id="0" name=""/>
        <dsp:cNvSpPr/>
      </dsp:nvSpPr>
      <dsp:spPr>
        <a:xfrm>
          <a:off x="2684526" y="1234109"/>
          <a:ext cx="1661849" cy="17498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вчення про систему форм словозміни</a:t>
          </a:r>
          <a:endParaRPr lang="ru-RU" sz="2000" b="1" kern="1200" dirty="0"/>
        </a:p>
      </dsp:txBody>
      <dsp:txXfrm>
        <a:off x="2684526" y="1234109"/>
        <a:ext cx="1661849" cy="1749874"/>
      </dsp:txXfrm>
    </dsp:sp>
    <dsp:sp modelId="{4D14F3AB-D996-4319-9987-2302107154B6}">
      <dsp:nvSpPr>
        <dsp:cNvPr id="0" name=""/>
        <dsp:cNvSpPr/>
      </dsp:nvSpPr>
      <dsp:spPr>
        <a:xfrm rot="16200000">
          <a:off x="-805332" y="1351991"/>
          <a:ext cx="2249838" cy="639172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морфологія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-708731" y="1608928"/>
        <a:ext cx="2056636" cy="318500"/>
      </dsp:txXfrm>
    </dsp:sp>
    <dsp:sp modelId="{C0D9BE58-8B74-4B69-8D9F-817C60FD52C5}">
      <dsp:nvSpPr>
        <dsp:cNvPr id="0" name=""/>
        <dsp:cNvSpPr/>
      </dsp:nvSpPr>
      <dsp:spPr>
        <a:xfrm rot="5400000">
          <a:off x="3668877" y="2226928"/>
          <a:ext cx="2249838" cy="639172"/>
        </a:xfrm>
        <a:prstGeom prst="rightArrow">
          <a:avLst>
            <a:gd name="adj1" fmla="val 49830"/>
            <a:gd name="adj2" fmla="val 60660"/>
          </a:avLst>
        </a:prstGeom>
        <a:solidFill>
          <a:schemeClr val="accent4">
            <a:tint val="50000"/>
            <a:hueOff val="-1007648"/>
            <a:satOff val="629"/>
            <a:lumOff val="98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bg1"/>
              </a:solidFill>
            </a:rPr>
            <a:t>морфологія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765478" y="2290663"/>
        <a:ext cx="2056636" cy="318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1A767-D537-421A-B3FF-D1AB6FC64BE1}">
      <dsp:nvSpPr>
        <dsp:cNvPr id="0" name=""/>
        <dsp:cNvSpPr/>
      </dsp:nvSpPr>
      <dsp:spPr>
        <a:xfrm>
          <a:off x="3806873" y="2874169"/>
          <a:ext cx="716472" cy="136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236" y="0"/>
              </a:lnTo>
              <a:lnTo>
                <a:pt x="358236" y="1365230"/>
              </a:lnTo>
              <a:lnTo>
                <a:pt x="716472" y="13652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26564" y="3518238"/>
        <a:ext cx="77090" cy="77090"/>
      </dsp:txXfrm>
    </dsp:sp>
    <dsp:sp modelId="{9DCC67F6-2D12-4E1B-AD1E-DA09D4D25CF9}">
      <dsp:nvSpPr>
        <dsp:cNvPr id="0" name=""/>
        <dsp:cNvSpPr/>
      </dsp:nvSpPr>
      <dsp:spPr>
        <a:xfrm>
          <a:off x="3806873" y="2828449"/>
          <a:ext cx="7164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647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47198" y="2856257"/>
        <a:ext cx="35823" cy="35823"/>
      </dsp:txXfrm>
    </dsp:sp>
    <dsp:sp modelId="{06B1BEB3-743F-4D90-B02B-3C113161B1D5}">
      <dsp:nvSpPr>
        <dsp:cNvPr id="0" name=""/>
        <dsp:cNvSpPr/>
      </dsp:nvSpPr>
      <dsp:spPr>
        <a:xfrm>
          <a:off x="3806873" y="1508938"/>
          <a:ext cx="716472" cy="1365230"/>
        </a:xfrm>
        <a:custGeom>
          <a:avLst/>
          <a:gdLst/>
          <a:ahLst/>
          <a:cxnLst/>
          <a:rect l="0" t="0" r="0" b="0"/>
          <a:pathLst>
            <a:path>
              <a:moveTo>
                <a:pt x="0" y="1365230"/>
              </a:moveTo>
              <a:lnTo>
                <a:pt x="358236" y="1365230"/>
              </a:lnTo>
              <a:lnTo>
                <a:pt x="358236" y="0"/>
              </a:lnTo>
              <a:lnTo>
                <a:pt x="7164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26564" y="2153008"/>
        <a:ext cx="77090" cy="77090"/>
      </dsp:txXfrm>
    </dsp:sp>
    <dsp:sp modelId="{EC2AFB16-D11A-49C3-9578-A62DDD3A83E5}">
      <dsp:nvSpPr>
        <dsp:cNvPr id="0" name=""/>
        <dsp:cNvSpPr/>
      </dsp:nvSpPr>
      <dsp:spPr>
        <a:xfrm rot="16200000">
          <a:off x="386612" y="2328076"/>
          <a:ext cx="5748338" cy="109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solidFill>
                <a:srgbClr val="FFFF00"/>
              </a:solidFill>
            </a:rPr>
            <a:t>Основними поняттями граматики і морфології є</a:t>
          </a:r>
          <a:endParaRPr lang="ru-RU" sz="3400" b="1" kern="1200" dirty="0">
            <a:solidFill>
              <a:srgbClr val="FFFF00"/>
            </a:solidFill>
          </a:endParaRPr>
        </a:p>
      </dsp:txBody>
      <dsp:txXfrm>
        <a:off x="386612" y="2328076"/>
        <a:ext cx="5748338" cy="1092184"/>
      </dsp:txXfrm>
    </dsp:sp>
    <dsp:sp modelId="{5030D0FB-406B-45BD-AF2F-43BBFE55CEFC}">
      <dsp:nvSpPr>
        <dsp:cNvPr id="0" name=""/>
        <dsp:cNvSpPr/>
      </dsp:nvSpPr>
      <dsp:spPr>
        <a:xfrm>
          <a:off x="4523346" y="962846"/>
          <a:ext cx="3582364" cy="109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i="1" kern="1200" dirty="0" smtClean="0">
              <a:solidFill>
                <a:srgbClr val="FFFF00"/>
              </a:solidFill>
            </a:rPr>
            <a:t>граматичне значення</a:t>
          </a:r>
          <a:endParaRPr lang="ru-RU" sz="3400" b="1" kern="1200" dirty="0">
            <a:solidFill>
              <a:srgbClr val="FFFF00"/>
            </a:solidFill>
          </a:endParaRPr>
        </a:p>
      </dsp:txBody>
      <dsp:txXfrm>
        <a:off x="4523346" y="962846"/>
        <a:ext cx="3582364" cy="1092184"/>
      </dsp:txXfrm>
    </dsp:sp>
    <dsp:sp modelId="{08D6F75F-7647-47E4-B565-B48AA0BB6ABE}">
      <dsp:nvSpPr>
        <dsp:cNvPr id="0" name=""/>
        <dsp:cNvSpPr/>
      </dsp:nvSpPr>
      <dsp:spPr>
        <a:xfrm>
          <a:off x="4523346" y="2328076"/>
          <a:ext cx="3582364" cy="109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i="1" kern="1200" dirty="0" smtClean="0">
              <a:solidFill>
                <a:srgbClr val="FFFF00"/>
              </a:solidFill>
            </a:rPr>
            <a:t>граматична форма</a:t>
          </a:r>
          <a:endParaRPr lang="ru-RU" sz="3400" b="1" kern="1200" dirty="0">
            <a:solidFill>
              <a:srgbClr val="FFFF00"/>
            </a:solidFill>
          </a:endParaRPr>
        </a:p>
      </dsp:txBody>
      <dsp:txXfrm>
        <a:off x="4523346" y="2328076"/>
        <a:ext cx="3582364" cy="1092184"/>
      </dsp:txXfrm>
    </dsp:sp>
    <dsp:sp modelId="{415070CA-AFBD-44C4-AEDD-CEC44BEEF1FF}">
      <dsp:nvSpPr>
        <dsp:cNvPr id="0" name=""/>
        <dsp:cNvSpPr/>
      </dsp:nvSpPr>
      <dsp:spPr>
        <a:xfrm>
          <a:off x="4523346" y="3693307"/>
          <a:ext cx="3582364" cy="1092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i="1" kern="1200" dirty="0" smtClean="0">
              <a:solidFill>
                <a:srgbClr val="FFFF00"/>
              </a:solidFill>
            </a:rPr>
            <a:t>граматична категорія</a:t>
          </a:r>
          <a:endParaRPr lang="ru-RU" sz="3400" b="1" kern="1200" dirty="0">
            <a:solidFill>
              <a:srgbClr val="FFFF00"/>
            </a:solidFill>
          </a:endParaRPr>
        </a:p>
      </dsp:txBody>
      <dsp:txXfrm>
        <a:off x="4523346" y="3693307"/>
        <a:ext cx="3582364" cy="1092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06-B7C7-41D2-8BEE-6E330E6CF53C}">
      <dsp:nvSpPr>
        <dsp:cNvPr id="0" name=""/>
        <dsp:cNvSpPr/>
      </dsp:nvSpPr>
      <dsp:spPr>
        <a:xfrm>
          <a:off x="0" y="0"/>
          <a:ext cx="10820400" cy="1207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err="1" smtClean="0">
              <a:solidFill>
                <a:srgbClr val="7030A0"/>
              </a:solidFill>
            </a:rPr>
            <a:t>Лексичне</a:t>
          </a:r>
          <a:r>
            <a:rPr lang="ru-RU" sz="3300" b="1" kern="1200" dirty="0" smtClean="0">
              <a:solidFill>
                <a:srgbClr val="7030A0"/>
              </a:solidFill>
            </a:rPr>
            <a:t> </a:t>
          </a:r>
          <a:r>
            <a:rPr lang="ru-RU" sz="3300" b="1" kern="1200" dirty="0" err="1" smtClean="0">
              <a:solidFill>
                <a:srgbClr val="7030A0"/>
              </a:solidFill>
            </a:rPr>
            <a:t>значення</a:t>
          </a:r>
          <a:r>
            <a:rPr lang="ru-RU" sz="3300" b="1" kern="1200" dirty="0" smtClean="0">
              <a:solidFill>
                <a:srgbClr val="7030A0"/>
              </a:solidFill>
            </a:rPr>
            <a:t> </a:t>
          </a:r>
          <a:r>
            <a:rPr lang="ru-RU" sz="3300" kern="1200" dirty="0" err="1" smtClean="0"/>
            <a:t>виражається</a:t>
          </a:r>
          <a:r>
            <a:rPr lang="ru-RU" sz="3300" kern="1200" dirty="0" smtClean="0"/>
            <a:t> основою слова. </a:t>
          </a:r>
          <a:endParaRPr lang="ru-RU" sz="3300" kern="1200" dirty="0"/>
        </a:p>
      </dsp:txBody>
      <dsp:txXfrm>
        <a:off x="0" y="0"/>
        <a:ext cx="10820400" cy="1207293"/>
      </dsp:txXfrm>
    </dsp:sp>
    <dsp:sp modelId="{2DAFCF28-29B1-4025-9B8F-84172B9DB1C4}">
      <dsp:nvSpPr>
        <dsp:cNvPr id="0" name=""/>
        <dsp:cNvSpPr/>
      </dsp:nvSpPr>
      <dsp:spPr>
        <a:xfrm>
          <a:off x="5283" y="1207293"/>
          <a:ext cx="3603277" cy="2535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C00000"/>
              </a:solidFill>
            </a:rPr>
            <a:t>Граматичні</a:t>
          </a:r>
          <a:r>
            <a:rPr lang="ru-RU" sz="2400" b="1" kern="1200" dirty="0" smtClean="0">
              <a:solidFill>
                <a:srgbClr val="C00000"/>
              </a:solidFill>
            </a:rPr>
            <a:t> ж </a:t>
          </a:r>
          <a:r>
            <a:rPr lang="ru-RU" sz="2400" b="1" kern="1200" dirty="0" err="1" smtClean="0">
              <a:solidFill>
                <a:srgbClr val="C00000"/>
              </a:solidFill>
            </a:rPr>
            <a:t>значення</a:t>
          </a:r>
          <a:r>
            <a:rPr lang="ru-RU" sz="2400" b="1" kern="1200" dirty="0" smtClean="0">
              <a:solidFill>
                <a:srgbClr val="C00000"/>
              </a:solidFill>
            </a:rPr>
            <a:t> </a:t>
          </a:r>
          <a:r>
            <a:rPr lang="ru-RU" sz="2400" b="1" kern="1200" dirty="0" err="1" smtClean="0">
              <a:solidFill>
                <a:srgbClr val="C00000"/>
              </a:solidFill>
            </a:rPr>
            <a:t>набагато</a:t>
          </a:r>
          <a:r>
            <a:rPr lang="ru-RU" sz="2400" b="1" kern="1200" dirty="0" smtClean="0">
              <a:solidFill>
                <a:srgbClr val="C00000"/>
              </a:solidFill>
            </a:rPr>
            <a:t> </a:t>
          </a:r>
          <a:r>
            <a:rPr lang="ru-RU" sz="2400" b="1" kern="1200" dirty="0" err="1" smtClean="0">
              <a:solidFill>
                <a:srgbClr val="C00000"/>
              </a:solidFill>
            </a:rPr>
            <a:t>ширші</a:t>
          </a:r>
          <a:r>
            <a:rPr lang="ru-RU" sz="2400" b="1" kern="1200" dirty="0" smtClean="0">
              <a:solidFill>
                <a:srgbClr val="C00000"/>
              </a:solidFill>
            </a:rPr>
            <a:t>, </a:t>
          </a:r>
          <a:r>
            <a:rPr lang="ru-RU" sz="2400" b="1" kern="1200" dirty="0" err="1" smtClean="0">
              <a:solidFill>
                <a:srgbClr val="C00000"/>
              </a:solidFill>
            </a:rPr>
            <a:t>абстрактніші</a:t>
          </a:r>
          <a:r>
            <a:rPr lang="ru-RU" sz="2400" b="1" kern="1200" dirty="0" smtClean="0">
              <a:solidFill>
                <a:srgbClr val="C00000"/>
              </a:solidFill>
            </a:rPr>
            <a:t>  </a:t>
          </a:r>
          <a:r>
            <a:rPr lang="ru-RU" sz="2400" b="1" kern="1200" dirty="0" err="1" smtClean="0">
              <a:solidFill>
                <a:srgbClr val="C00000"/>
              </a:solidFill>
            </a:rPr>
            <a:t>від</a:t>
          </a:r>
          <a:r>
            <a:rPr lang="ru-RU" sz="2400" b="1" kern="1200" dirty="0" smtClean="0">
              <a:solidFill>
                <a:srgbClr val="C00000"/>
              </a:solidFill>
            </a:rPr>
            <a:t> </a:t>
          </a:r>
          <a:r>
            <a:rPr lang="ru-RU" sz="2400" b="1" kern="1200" dirty="0" err="1" smtClean="0">
              <a:solidFill>
                <a:srgbClr val="C00000"/>
              </a:solidFill>
            </a:rPr>
            <a:t>лексичних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5283" y="1207293"/>
        <a:ext cx="3603277" cy="2535317"/>
      </dsp:txXfrm>
    </dsp:sp>
    <dsp:sp modelId="{640F8C80-96F9-4D02-943F-A072409EEBB0}">
      <dsp:nvSpPr>
        <dsp:cNvPr id="0" name=""/>
        <dsp:cNvSpPr/>
      </dsp:nvSpPr>
      <dsp:spPr>
        <a:xfrm>
          <a:off x="3608561" y="1207293"/>
          <a:ext cx="3603277" cy="2535317"/>
        </a:xfrm>
        <a:prstGeom prst="rect">
          <a:avLst/>
        </a:prstGeom>
        <a:solidFill>
          <a:schemeClr val="accent2">
            <a:hueOff val="-922133"/>
            <a:satOff val="5281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дорога, </a:t>
          </a:r>
          <a:r>
            <a:rPr lang="ru-RU" sz="2400" i="1" kern="1200" dirty="0" err="1" smtClean="0"/>
            <a:t>сім’я</a:t>
          </a:r>
          <a:r>
            <a:rPr lang="ru-RU" sz="2400" i="1" kern="1200" dirty="0" smtClean="0"/>
            <a:t>, </a:t>
          </a:r>
          <a:r>
            <a:rPr lang="ru-RU" sz="2400" i="1" kern="1200" dirty="0" err="1" smtClean="0"/>
            <a:t>кімната</a:t>
          </a:r>
          <a:r>
            <a:rPr lang="ru-RU" sz="2400" i="1" kern="1200" dirty="0" smtClean="0"/>
            <a:t>, </a:t>
          </a:r>
          <a:r>
            <a:rPr lang="ru-RU" sz="2400" i="1" kern="1200" dirty="0" err="1" smtClean="0"/>
            <a:t>мати</a:t>
          </a:r>
          <a:r>
            <a:rPr lang="ru-RU" sz="2400" i="1" kern="1200" dirty="0" smtClean="0"/>
            <a:t>, зелень, книга, ручка, </a:t>
          </a:r>
          <a:r>
            <a:rPr lang="ru-RU" sz="2400" i="1" kern="1200" dirty="0" err="1" smtClean="0"/>
            <a:t>річка</a:t>
          </a:r>
          <a:r>
            <a:rPr lang="ru-RU" sz="2400" i="1" kern="1200" dirty="0" smtClean="0"/>
            <a:t>, береза, дочка, </a:t>
          </a:r>
          <a:r>
            <a:rPr lang="ru-RU" sz="2400" i="1" kern="1200" dirty="0" err="1" smtClean="0"/>
            <a:t>лисиця</a:t>
          </a:r>
          <a:r>
            <a:rPr lang="ru-RU" sz="2400" i="1" kern="1200" dirty="0" smtClean="0"/>
            <a:t> і т.д. </a:t>
          </a:r>
          <a:r>
            <a:rPr lang="ru-RU" sz="2400" kern="1200" dirty="0" smtClean="0">
              <a:solidFill>
                <a:srgbClr val="C00000"/>
              </a:solidFill>
            </a:rPr>
            <a:t>(</a:t>
          </a:r>
          <a:r>
            <a:rPr lang="ru-RU" sz="2400" kern="1200" dirty="0" err="1" smtClean="0">
              <a:solidFill>
                <a:srgbClr val="C00000"/>
              </a:solidFill>
            </a:rPr>
            <a:t>іменники</a:t>
          </a:r>
          <a:r>
            <a:rPr lang="ru-RU" sz="2400" kern="1200" dirty="0" smtClean="0">
              <a:solidFill>
                <a:srgbClr val="C00000"/>
              </a:solidFill>
            </a:rPr>
            <a:t> </a:t>
          </a:r>
          <a:r>
            <a:rPr lang="ru-RU" sz="2400" kern="1200" dirty="0" err="1" smtClean="0">
              <a:solidFill>
                <a:srgbClr val="C00000"/>
              </a:solidFill>
            </a:rPr>
            <a:t>жіночого</a:t>
          </a:r>
          <a:r>
            <a:rPr lang="ru-RU" sz="2400" kern="1200" dirty="0" smtClean="0">
              <a:solidFill>
                <a:srgbClr val="C00000"/>
              </a:solidFill>
            </a:rPr>
            <a:t> роду); 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3608561" y="1207293"/>
        <a:ext cx="3603277" cy="2535317"/>
      </dsp:txXfrm>
    </dsp:sp>
    <dsp:sp modelId="{543F190F-6781-4500-AB44-80DA48F4C92D}">
      <dsp:nvSpPr>
        <dsp:cNvPr id="0" name=""/>
        <dsp:cNvSpPr/>
      </dsp:nvSpPr>
      <dsp:spPr>
        <a:xfrm>
          <a:off x="7211838" y="1207293"/>
          <a:ext cx="3603277" cy="2535317"/>
        </a:xfrm>
        <a:prstGeom prst="rect">
          <a:avLst/>
        </a:prstGeom>
        <a:solidFill>
          <a:schemeClr val="accent2">
            <a:hueOff val="-1844266"/>
            <a:satOff val="10562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err="1" smtClean="0"/>
            <a:t>іти</a:t>
          </a:r>
          <a:r>
            <a:rPr lang="ru-RU" sz="2400" i="1" kern="1200" dirty="0" smtClean="0"/>
            <a:t>, </a:t>
          </a:r>
          <a:r>
            <a:rPr lang="ru-RU" sz="2400" i="1" kern="1200" dirty="0" err="1" smtClean="0"/>
            <a:t>робити</a:t>
          </a:r>
          <a:r>
            <a:rPr lang="ru-RU" sz="2400" i="1" kern="1200" dirty="0" smtClean="0"/>
            <a:t>, </a:t>
          </a:r>
          <a:r>
            <a:rPr lang="ru-RU" sz="2400" i="1" kern="1200" dirty="0" err="1" smtClean="0"/>
            <a:t>читати</a:t>
          </a:r>
          <a:r>
            <a:rPr lang="ru-RU" sz="2400" i="1" kern="1200" dirty="0" smtClean="0"/>
            <a:t>, </a:t>
          </a:r>
          <a:r>
            <a:rPr lang="ru-RU" sz="2400" i="1" kern="1200" dirty="0" err="1" smtClean="0"/>
            <a:t>писати</a:t>
          </a:r>
          <a:r>
            <a:rPr lang="ru-RU" sz="2400" i="1" kern="1200" dirty="0" smtClean="0"/>
            <a:t>, </a:t>
          </a:r>
          <a:r>
            <a:rPr lang="ru-RU" sz="2400" i="1" kern="1200" dirty="0" err="1" smtClean="0"/>
            <a:t>думати</a:t>
          </a:r>
          <a:r>
            <a:rPr lang="ru-RU" sz="2400" i="1" kern="1200" dirty="0" smtClean="0"/>
            <a:t>, </a:t>
          </a:r>
          <a:r>
            <a:rPr lang="ru-RU" sz="2400" i="1" kern="1200" dirty="0" err="1" smtClean="0"/>
            <a:t>говорити</a:t>
          </a:r>
          <a:r>
            <a:rPr lang="ru-RU" sz="2400" i="1" kern="1200" dirty="0" smtClean="0"/>
            <a:t> </a:t>
          </a:r>
          <a:r>
            <a:rPr lang="ru-RU" sz="2400" kern="1200" dirty="0" smtClean="0">
              <a:solidFill>
                <a:srgbClr val="C00000"/>
              </a:solidFill>
            </a:rPr>
            <a:t>(</a:t>
          </a:r>
          <a:r>
            <a:rPr lang="ru-RU" sz="2400" kern="1200" dirty="0" err="1" smtClean="0">
              <a:solidFill>
                <a:srgbClr val="C00000"/>
              </a:solidFill>
            </a:rPr>
            <a:t>дієслова</a:t>
          </a:r>
          <a:r>
            <a:rPr lang="ru-RU" sz="2400" kern="1200" dirty="0" smtClean="0">
              <a:solidFill>
                <a:srgbClr val="C00000"/>
              </a:solidFill>
            </a:rPr>
            <a:t> </a:t>
          </a:r>
          <a:r>
            <a:rPr lang="ru-RU" sz="2400" kern="1200" dirty="0" err="1" smtClean="0">
              <a:solidFill>
                <a:srgbClr val="C00000"/>
              </a:solidFill>
            </a:rPr>
            <a:t>недоконаного</a:t>
          </a:r>
          <a:r>
            <a:rPr lang="ru-RU" sz="2400" kern="1200" dirty="0" smtClean="0">
              <a:solidFill>
                <a:srgbClr val="C00000"/>
              </a:solidFill>
            </a:rPr>
            <a:t> виду) 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7211838" y="1207293"/>
        <a:ext cx="3603277" cy="2535317"/>
      </dsp:txXfrm>
    </dsp:sp>
    <dsp:sp modelId="{5A255030-6C13-4E42-BA64-86BD08EE60B4}">
      <dsp:nvSpPr>
        <dsp:cNvPr id="0" name=""/>
        <dsp:cNvSpPr/>
      </dsp:nvSpPr>
      <dsp:spPr>
        <a:xfrm>
          <a:off x="0" y="3742611"/>
          <a:ext cx="10820400" cy="2817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4F8AF-F0BF-477B-B65C-9B5B132F9DAF}">
      <dsp:nvSpPr>
        <dsp:cNvPr id="0" name=""/>
        <dsp:cNvSpPr/>
      </dsp:nvSpPr>
      <dsp:spPr>
        <a:xfrm>
          <a:off x="2863310" y="2152391"/>
          <a:ext cx="536548" cy="1533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74" y="0"/>
              </a:lnTo>
              <a:lnTo>
                <a:pt x="268274" y="1533578"/>
              </a:lnTo>
              <a:lnTo>
                <a:pt x="536548" y="1533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90965" y="2878562"/>
        <a:ext cx="81236" cy="81236"/>
      </dsp:txXfrm>
    </dsp:sp>
    <dsp:sp modelId="{F1FC6CB5-FB8F-4DDD-89FD-AB8F50ACB24C}">
      <dsp:nvSpPr>
        <dsp:cNvPr id="0" name=""/>
        <dsp:cNvSpPr/>
      </dsp:nvSpPr>
      <dsp:spPr>
        <a:xfrm>
          <a:off x="2863310" y="2152391"/>
          <a:ext cx="536548" cy="511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274" y="0"/>
              </a:lnTo>
              <a:lnTo>
                <a:pt x="268274" y="511192"/>
              </a:lnTo>
              <a:lnTo>
                <a:pt x="536548" y="511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13057" y="2389460"/>
        <a:ext cx="37054" cy="37054"/>
      </dsp:txXfrm>
    </dsp:sp>
    <dsp:sp modelId="{E762F76A-7816-4D13-B606-419AEE87C502}">
      <dsp:nvSpPr>
        <dsp:cNvPr id="0" name=""/>
        <dsp:cNvSpPr/>
      </dsp:nvSpPr>
      <dsp:spPr>
        <a:xfrm>
          <a:off x="2863310" y="1641198"/>
          <a:ext cx="536548" cy="511192"/>
        </a:xfrm>
        <a:custGeom>
          <a:avLst/>
          <a:gdLst/>
          <a:ahLst/>
          <a:cxnLst/>
          <a:rect l="0" t="0" r="0" b="0"/>
          <a:pathLst>
            <a:path>
              <a:moveTo>
                <a:pt x="0" y="511192"/>
              </a:moveTo>
              <a:lnTo>
                <a:pt x="268274" y="511192"/>
              </a:lnTo>
              <a:lnTo>
                <a:pt x="268274" y="0"/>
              </a:lnTo>
              <a:lnTo>
                <a:pt x="536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13057" y="1878267"/>
        <a:ext cx="37054" cy="37054"/>
      </dsp:txXfrm>
    </dsp:sp>
    <dsp:sp modelId="{EFC106B6-0C01-4FB6-8BA4-D4E8231CBD96}">
      <dsp:nvSpPr>
        <dsp:cNvPr id="0" name=""/>
        <dsp:cNvSpPr/>
      </dsp:nvSpPr>
      <dsp:spPr>
        <a:xfrm>
          <a:off x="2863310" y="618812"/>
          <a:ext cx="536548" cy="1533578"/>
        </a:xfrm>
        <a:custGeom>
          <a:avLst/>
          <a:gdLst/>
          <a:ahLst/>
          <a:cxnLst/>
          <a:rect l="0" t="0" r="0" b="0"/>
          <a:pathLst>
            <a:path>
              <a:moveTo>
                <a:pt x="0" y="1533578"/>
              </a:moveTo>
              <a:lnTo>
                <a:pt x="268274" y="1533578"/>
              </a:lnTo>
              <a:lnTo>
                <a:pt x="268274" y="0"/>
              </a:lnTo>
              <a:lnTo>
                <a:pt x="53654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90965" y="1344983"/>
        <a:ext cx="81236" cy="81236"/>
      </dsp:txXfrm>
    </dsp:sp>
    <dsp:sp modelId="{EA533F5D-267E-4BB6-9F6F-ECF9890F13DC}">
      <dsp:nvSpPr>
        <dsp:cNvPr id="0" name=""/>
        <dsp:cNvSpPr/>
      </dsp:nvSpPr>
      <dsp:spPr>
        <a:xfrm rot="16200000">
          <a:off x="301964" y="1743436"/>
          <a:ext cx="4304782" cy="81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kern="1200" dirty="0" smtClean="0">
              <a:solidFill>
                <a:srgbClr val="FFFF00"/>
              </a:solidFill>
            </a:rPr>
            <a:t>Категорія роду</a:t>
          </a:r>
          <a:endParaRPr lang="ru-RU" sz="4500" kern="1200" dirty="0">
            <a:solidFill>
              <a:srgbClr val="FFFF00"/>
            </a:solidFill>
          </a:endParaRPr>
        </a:p>
      </dsp:txBody>
      <dsp:txXfrm>
        <a:off x="301964" y="1743436"/>
        <a:ext cx="4304782" cy="817908"/>
      </dsp:txXfrm>
    </dsp:sp>
    <dsp:sp modelId="{66F05593-3FCF-4546-A713-04A98A6459C6}">
      <dsp:nvSpPr>
        <dsp:cNvPr id="0" name=""/>
        <dsp:cNvSpPr/>
      </dsp:nvSpPr>
      <dsp:spPr>
        <a:xfrm>
          <a:off x="3399858" y="209858"/>
          <a:ext cx="2682740" cy="81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solidFill>
                <a:srgbClr val="FFFF00"/>
              </a:solidFill>
            </a:rPr>
            <a:t>Чоловічий</a:t>
          </a:r>
          <a:endParaRPr lang="ru-RU" sz="4200" kern="1200" dirty="0">
            <a:solidFill>
              <a:srgbClr val="FFFF00"/>
            </a:solidFill>
          </a:endParaRPr>
        </a:p>
      </dsp:txBody>
      <dsp:txXfrm>
        <a:off x="3399858" y="209858"/>
        <a:ext cx="2682740" cy="817908"/>
      </dsp:txXfrm>
    </dsp:sp>
    <dsp:sp modelId="{1FC7FA19-4962-466D-A203-7021C59F2B8C}">
      <dsp:nvSpPr>
        <dsp:cNvPr id="0" name=""/>
        <dsp:cNvSpPr/>
      </dsp:nvSpPr>
      <dsp:spPr>
        <a:xfrm>
          <a:off x="3399858" y="1232243"/>
          <a:ext cx="2682740" cy="81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solidFill>
                <a:srgbClr val="FFFF00"/>
              </a:solidFill>
            </a:rPr>
            <a:t>Жіночий</a:t>
          </a:r>
          <a:endParaRPr lang="ru-RU" sz="4200" kern="1200" dirty="0">
            <a:solidFill>
              <a:srgbClr val="FFFF00"/>
            </a:solidFill>
          </a:endParaRPr>
        </a:p>
      </dsp:txBody>
      <dsp:txXfrm>
        <a:off x="3399858" y="1232243"/>
        <a:ext cx="2682740" cy="817908"/>
      </dsp:txXfrm>
    </dsp:sp>
    <dsp:sp modelId="{EF15C508-E788-4B04-A31D-8EF669390278}">
      <dsp:nvSpPr>
        <dsp:cNvPr id="0" name=""/>
        <dsp:cNvSpPr/>
      </dsp:nvSpPr>
      <dsp:spPr>
        <a:xfrm>
          <a:off x="3399858" y="2254629"/>
          <a:ext cx="2682740" cy="81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solidFill>
                <a:srgbClr val="FFFF00"/>
              </a:solidFill>
            </a:rPr>
            <a:t>Середній</a:t>
          </a:r>
          <a:endParaRPr lang="ru-RU" sz="4200" kern="1200" dirty="0">
            <a:solidFill>
              <a:srgbClr val="FFFF00"/>
            </a:solidFill>
          </a:endParaRPr>
        </a:p>
      </dsp:txBody>
      <dsp:txXfrm>
        <a:off x="3399858" y="2254629"/>
        <a:ext cx="2682740" cy="817908"/>
      </dsp:txXfrm>
    </dsp:sp>
    <dsp:sp modelId="{56FE429C-66C7-43E3-B371-2EB3B8932883}">
      <dsp:nvSpPr>
        <dsp:cNvPr id="0" name=""/>
        <dsp:cNvSpPr/>
      </dsp:nvSpPr>
      <dsp:spPr>
        <a:xfrm>
          <a:off x="3399858" y="3277015"/>
          <a:ext cx="2682740" cy="81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 smtClean="0">
              <a:solidFill>
                <a:srgbClr val="FFFF00"/>
              </a:solidFill>
            </a:rPr>
            <a:t>Спільний</a:t>
          </a:r>
          <a:endParaRPr lang="ru-RU" sz="4200" kern="1200" dirty="0">
            <a:solidFill>
              <a:srgbClr val="FFFF00"/>
            </a:solidFill>
          </a:endParaRPr>
        </a:p>
      </dsp:txBody>
      <dsp:txXfrm>
        <a:off x="3399858" y="3277015"/>
        <a:ext cx="2682740" cy="8179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08FD4-90AF-4E39-9BB7-19F6703CFB15}">
      <dsp:nvSpPr>
        <dsp:cNvPr id="0" name=""/>
        <dsp:cNvSpPr/>
      </dsp:nvSpPr>
      <dsp:spPr>
        <a:xfrm rot="16200000">
          <a:off x="967" y="728935"/>
          <a:ext cx="2568029" cy="256802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експліцитні</a:t>
          </a:r>
          <a:endParaRPr lang="ru-RU" sz="2300" kern="1200" dirty="0"/>
        </a:p>
      </dsp:txBody>
      <dsp:txXfrm rot="5400000">
        <a:off x="968" y="1370941"/>
        <a:ext cx="2118624" cy="1284015"/>
      </dsp:txXfrm>
    </dsp:sp>
    <dsp:sp modelId="{84E4EBF0-973C-4107-9142-E34BF77B7E1E}">
      <dsp:nvSpPr>
        <dsp:cNvPr id="0" name=""/>
        <dsp:cNvSpPr/>
      </dsp:nvSpPr>
      <dsp:spPr>
        <a:xfrm rot="5400000">
          <a:off x="2765003" y="728935"/>
          <a:ext cx="2568029" cy="256802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1056591"/>
            <a:satOff val="-11799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/>
            <a:t>імпліцитні</a:t>
          </a:r>
          <a:endParaRPr lang="ru-RU" sz="2300" kern="1200" dirty="0"/>
        </a:p>
      </dsp:txBody>
      <dsp:txXfrm rot="-5400000">
        <a:off x="3214409" y="1370942"/>
        <a:ext cx="2118624" cy="12840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D62E7-5911-4895-823D-41CA4BE558FC}">
      <dsp:nvSpPr>
        <dsp:cNvPr id="0" name=""/>
        <dsp:cNvSpPr/>
      </dsp:nvSpPr>
      <dsp:spPr>
        <a:xfrm>
          <a:off x="0" y="1118076"/>
          <a:ext cx="5311775" cy="2124710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66E5C-05FA-4E7D-B376-DEAFB626AA13}">
      <dsp:nvSpPr>
        <dsp:cNvPr id="0" name=""/>
        <dsp:cNvSpPr/>
      </dsp:nvSpPr>
      <dsp:spPr>
        <a:xfrm>
          <a:off x="637413" y="1489900"/>
          <a:ext cx="1752885" cy="104110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синтаксичні (реляційні)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637413" y="1489900"/>
        <a:ext cx="1752885" cy="1041107"/>
      </dsp:txXfrm>
    </dsp:sp>
    <dsp:sp modelId="{94DCC171-A687-4C1C-A43B-D9A4DEFC37B4}">
      <dsp:nvSpPr>
        <dsp:cNvPr id="0" name=""/>
        <dsp:cNvSpPr/>
      </dsp:nvSpPr>
      <dsp:spPr>
        <a:xfrm>
          <a:off x="2655887" y="1829854"/>
          <a:ext cx="2071592" cy="1041107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1"/>
              </a:solidFill>
            </a:rPr>
            <a:t>несинтаксичні (</a:t>
          </a:r>
          <a:r>
            <a:rPr lang="uk-UA" sz="2000" b="1" kern="1200" dirty="0" err="1" smtClean="0">
              <a:solidFill>
                <a:schemeClr val="bg1"/>
              </a:solidFill>
            </a:rPr>
            <a:t>референційні</a:t>
          </a:r>
          <a:r>
            <a:rPr lang="uk-UA" sz="2000" b="1" kern="1200" dirty="0" smtClean="0">
              <a:solidFill>
                <a:schemeClr val="bg1"/>
              </a:solidFill>
            </a:rPr>
            <a:t>) 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655887" y="1829854"/>
        <a:ext cx="2071592" cy="10411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44EDB-6555-4DB2-A0FD-804A30451764}">
      <dsp:nvSpPr>
        <dsp:cNvPr id="0" name=""/>
        <dsp:cNvSpPr/>
      </dsp:nvSpPr>
      <dsp:spPr>
        <a:xfrm>
          <a:off x="1454783" y="853"/>
          <a:ext cx="3767063" cy="22602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Синтетичний спосіб.</a:t>
          </a:r>
          <a:r>
            <a:rPr lang="uk-UA" sz="1800" kern="1200" dirty="0" smtClean="0"/>
            <a:t> Граматичне значення реалізується у межах морфологічного слова афіксальним засобами: </a:t>
          </a:r>
          <a:r>
            <a:rPr lang="uk-UA" sz="1800" i="1" kern="1200" dirty="0" smtClean="0">
              <a:solidFill>
                <a:schemeClr val="bg1"/>
              </a:solidFill>
            </a:rPr>
            <a:t>малювати-намалювати</a:t>
          </a:r>
          <a:endParaRPr lang="ru-RU" sz="1800" i="1" kern="1200" dirty="0">
            <a:solidFill>
              <a:schemeClr val="bg1"/>
            </a:solidFill>
          </a:endParaRPr>
        </a:p>
      </dsp:txBody>
      <dsp:txXfrm>
        <a:off x="1454783" y="853"/>
        <a:ext cx="3767063" cy="2260237"/>
      </dsp:txXfrm>
    </dsp:sp>
    <dsp:sp modelId="{5B68D2D6-F3AC-4889-A78C-C2F3ED58DC91}">
      <dsp:nvSpPr>
        <dsp:cNvPr id="0" name=""/>
        <dsp:cNvSpPr/>
      </dsp:nvSpPr>
      <dsp:spPr>
        <a:xfrm>
          <a:off x="5598553" y="853"/>
          <a:ext cx="3767063" cy="22602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Аналітичний спосіб</a:t>
          </a:r>
          <a:r>
            <a:rPr lang="uk-UA" sz="1800" kern="1200" dirty="0" smtClean="0"/>
            <a:t>. Граматичне значення передає службове слово-морфема: </a:t>
          </a:r>
          <a:r>
            <a:rPr lang="uk-UA" sz="1800" kern="1200" dirty="0" smtClean="0">
              <a:solidFill>
                <a:schemeClr val="bg1"/>
              </a:solidFill>
            </a:rPr>
            <a:t>говорила б (умовний спосіб), буду говорити (майбутній час),  хай говорить (наказовий спосіб).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598553" y="853"/>
        <a:ext cx="3767063" cy="2260237"/>
      </dsp:txXfrm>
    </dsp:sp>
    <dsp:sp modelId="{ADD9B5A9-507C-4F04-95DF-25D72F5E70B5}">
      <dsp:nvSpPr>
        <dsp:cNvPr id="0" name=""/>
        <dsp:cNvSpPr/>
      </dsp:nvSpPr>
      <dsp:spPr>
        <a:xfrm>
          <a:off x="1454783" y="2637797"/>
          <a:ext cx="3767063" cy="2260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/>
            <a:t>Аналітико-синтетичний спосіб.</a:t>
          </a:r>
          <a:r>
            <a:rPr lang="uk-UA" sz="1800" kern="1200" dirty="0" smtClean="0"/>
            <a:t> Граматичне значення виражене поєднанням синтетичних і аналітичних елементів: </a:t>
          </a:r>
          <a:r>
            <a:rPr lang="uk-UA" sz="1800" kern="1200" dirty="0" smtClean="0">
              <a:solidFill>
                <a:schemeClr val="bg1"/>
              </a:solidFill>
            </a:rPr>
            <a:t>у дорозі, у книзі – значення місцевого відмінка реалізується за допомогою закінчення та прийменника</a:t>
          </a:r>
          <a:r>
            <a:rPr lang="uk-UA" sz="1800" kern="1200" dirty="0" smtClean="0"/>
            <a:t>.</a:t>
          </a:r>
          <a:endParaRPr lang="ru-RU" sz="1800" kern="1200" dirty="0"/>
        </a:p>
      </dsp:txBody>
      <dsp:txXfrm>
        <a:off x="1454783" y="2637797"/>
        <a:ext cx="3767063" cy="2260237"/>
      </dsp:txXfrm>
    </dsp:sp>
    <dsp:sp modelId="{5E1D758A-6909-4E19-B008-49627078B70F}">
      <dsp:nvSpPr>
        <dsp:cNvPr id="0" name=""/>
        <dsp:cNvSpPr/>
      </dsp:nvSpPr>
      <dsp:spPr>
        <a:xfrm>
          <a:off x="5598553" y="2637797"/>
          <a:ext cx="3767063" cy="22602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 smtClean="0"/>
            <a:t>Супрасегментний</a:t>
          </a:r>
          <a:r>
            <a:rPr lang="uk-UA" sz="1800" b="1" i="1" kern="1200" dirty="0" smtClean="0"/>
            <a:t> спосіб.</a:t>
          </a:r>
          <a:r>
            <a:rPr lang="uk-UA" sz="1800" kern="1200" dirty="0" smtClean="0"/>
            <a:t> Засобом розрізнення граматичних значень слугує наголос: </a:t>
          </a:r>
          <a:r>
            <a:rPr lang="uk-UA" sz="1800" kern="1200" dirty="0" err="1" smtClean="0">
              <a:solidFill>
                <a:schemeClr val="bg1"/>
              </a:solidFill>
            </a:rPr>
            <a:t>головú</a:t>
          </a:r>
          <a:r>
            <a:rPr lang="uk-UA" sz="1800" kern="1200" dirty="0" smtClean="0">
              <a:solidFill>
                <a:schemeClr val="bg1"/>
              </a:solidFill>
            </a:rPr>
            <a:t> (род. відмінок однини) і </a:t>
          </a:r>
          <a:r>
            <a:rPr lang="uk-UA" sz="1800" kern="1200" dirty="0" err="1" smtClean="0">
              <a:solidFill>
                <a:schemeClr val="bg1"/>
              </a:solidFill>
            </a:rPr>
            <a:t>гóлови</a:t>
          </a:r>
          <a:r>
            <a:rPr lang="uk-UA" sz="1800" kern="1200" dirty="0" smtClean="0">
              <a:solidFill>
                <a:schemeClr val="bg1"/>
              </a:solidFill>
            </a:rPr>
            <a:t> (</a:t>
          </a:r>
          <a:r>
            <a:rPr lang="uk-UA" sz="1800" kern="1200" dirty="0" err="1" smtClean="0">
              <a:solidFill>
                <a:schemeClr val="bg1"/>
              </a:solidFill>
            </a:rPr>
            <a:t>наз</a:t>
          </a:r>
          <a:r>
            <a:rPr lang="uk-UA" sz="1800" kern="1200" dirty="0" smtClean="0">
              <a:solidFill>
                <a:schemeClr val="bg1"/>
              </a:solidFill>
            </a:rPr>
            <a:t>. відмінок множини), </a:t>
          </a:r>
          <a:r>
            <a:rPr lang="uk-UA" sz="1800" kern="1200" dirty="0" err="1" smtClean="0">
              <a:solidFill>
                <a:schemeClr val="bg1"/>
              </a:solidFill>
            </a:rPr>
            <a:t>винóсити</a:t>
          </a:r>
          <a:r>
            <a:rPr lang="uk-UA" sz="1800" kern="1200" dirty="0" smtClean="0">
              <a:solidFill>
                <a:schemeClr val="bg1"/>
              </a:solidFill>
            </a:rPr>
            <a:t> (недоконаний вид) і </a:t>
          </a:r>
          <a:r>
            <a:rPr lang="uk-UA" sz="1800" kern="1200" dirty="0" err="1" smtClean="0">
              <a:solidFill>
                <a:schemeClr val="bg1"/>
              </a:solidFill>
            </a:rPr>
            <a:t>вúносити</a:t>
          </a:r>
          <a:r>
            <a:rPr lang="uk-UA" sz="1800" kern="1200" dirty="0" smtClean="0">
              <a:solidFill>
                <a:schemeClr val="bg1"/>
              </a:solidFill>
            </a:rPr>
            <a:t> (доконаний вид).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598553" y="2637797"/>
        <a:ext cx="3767063" cy="2260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nglibzp.com.ua/jogann-volfgang-fon-gete-do-270-richchya-vid-dnya-narodzhennya-nimeckogo-pismennika-ta-mislitelya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ovnyk.ua/index.php?swrd=%D0%B4%D0%BE" TargetMode="External"/><Relationship Id="rId2" Type="http://schemas.openxmlformats.org/officeDocument/2006/relationships/hyperlink" Target="https://slovnyk.ua/index.php?swrd=%D0%B7%D0%BC%D0%B5%D0%BD%D1%88%D0%B8%D1%82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ovnyk.ua/index.php?swrd=%D1%80%D1%83%D0%BA%D0%B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" y="2077725"/>
            <a:ext cx="11826240" cy="182509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Сучасна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українська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мова</a:t>
            </a: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(</a:t>
            </a:r>
            <a:r>
              <a:rPr lang="ru-RU" b="1" dirty="0" err="1">
                <a:solidFill>
                  <a:srgbClr val="FFFF00"/>
                </a:solidFill>
              </a:rPr>
              <a:t>морфологія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іменник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прикметник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числівник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займенник</a:t>
            </a:r>
            <a:r>
              <a:rPr lang="ru-RU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6285" y="4990738"/>
            <a:ext cx="9448800" cy="685800"/>
          </a:xfrm>
        </p:spPr>
        <p:txBody>
          <a:bodyPr>
            <a:normAutofit/>
          </a:bodyPr>
          <a:lstStyle/>
          <a:p>
            <a:r>
              <a:rPr lang="uk-UA" sz="4000" b="1" dirty="0" err="1" smtClean="0"/>
              <a:t>Лекційно</a:t>
            </a:r>
            <a:r>
              <a:rPr lang="uk-UA" sz="4000" b="1" dirty="0" smtClean="0"/>
              <a:t>-практичний курс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52949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9411" y="241858"/>
            <a:ext cx="8610600" cy="8815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Навіщо</a:t>
            </a:r>
            <a:r>
              <a:rPr lang="uk-UA" b="1" dirty="0">
                <a:solidFill>
                  <a:srgbClr val="00B0F0"/>
                </a:solidFill>
              </a:rPr>
              <a:t> потрібна морфологія?</a:t>
            </a:r>
            <a:br>
              <a:rPr lang="uk-UA" b="1" dirty="0">
                <a:solidFill>
                  <a:srgbClr val="00B0F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І Чому так складно?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7876" y="-113731"/>
            <a:ext cx="3074124" cy="20456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6754" y="1024241"/>
            <a:ext cx="1133855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 smtClean="0">
                <a:solidFill>
                  <a:srgbClr val="FF0000"/>
                </a:solidFill>
              </a:rPr>
              <a:t>Визначте рід цих слів: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800" b="1" dirty="0" smtClean="0"/>
              <a:t>ВАКС, СТО, авокадо, дівча, нероба, трудяга,  Міссурі, насип.</a:t>
            </a: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FF00"/>
                </a:solidFill>
              </a:rPr>
              <a:t>На </a:t>
            </a:r>
            <a:r>
              <a:rPr lang="ru-RU" b="1" dirty="0" err="1">
                <a:solidFill>
                  <a:srgbClr val="FFFF00"/>
                </a:solidFill>
              </a:rPr>
              <a:t>відміну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англійської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німецької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00B0F0"/>
                </a:solidFill>
              </a:rPr>
              <a:t>українська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мова</a:t>
            </a:r>
            <a:r>
              <a:rPr lang="ru-RU" b="1" dirty="0">
                <a:solidFill>
                  <a:srgbClr val="00B0F0"/>
                </a:solidFill>
              </a:rPr>
              <a:t> - синтетична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тобто</a:t>
            </a:r>
            <a:r>
              <a:rPr lang="ru-RU" b="1" dirty="0">
                <a:solidFill>
                  <a:srgbClr val="FFFF00"/>
                </a:solidFill>
              </a:rPr>
              <a:t> у нас є </a:t>
            </a:r>
            <a:r>
              <a:rPr lang="ru-RU" b="1" dirty="0" err="1">
                <a:solidFill>
                  <a:srgbClr val="FFFF00"/>
                </a:solidFill>
              </a:rPr>
              <a:t>відмінки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слів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часові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форми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утворюються</a:t>
            </a:r>
            <a:r>
              <a:rPr lang="ru-RU" b="1" dirty="0">
                <a:solidFill>
                  <a:srgbClr val="FFFF00"/>
                </a:solidFill>
              </a:rPr>
              <a:t> через </a:t>
            </a:r>
            <a:r>
              <a:rPr lang="ru-RU" b="1" dirty="0" err="1">
                <a:solidFill>
                  <a:srgbClr val="FFFF00"/>
                </a:solidFill>
              </a:rPr>
              <a:t>зміни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закінчень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чи</a:t>
            </a:r>
            <a:r>
              <a:rPr lang="ru-RU" b="1" dirty="0">
                <a:solidFill>
                  <a:srgbClr val="FFFF00"/>
                </a:solidFill>
              </a:rPr>
              <a:t> форм слова, а порядок </a:t>
            </a:r>
            <a:r>
              <a:rPr lang="ru-RU" b="1" dirty="0" err="1">
                <a:solidFill>
                  <a:srgbClr val="FFFF00"/>
                </a:solidFill>
              </a:rPr>
              <a:t>слів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реченні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може</a:t>
            </a:r>
            <a:r>
              <a:rPr lang="ru-RU" b="1" dirty="0">
                <a:solidFill>
                  <a:srgbClr val="FFFF00"/>
                </a:solidFill>
              </a:rPr>
              <a:t> бути </a:t>
            </a:r>
            <a:r>
              <a:rPr lang="ru-RU" b="1" dirty="0" err="1">
                <a:solidFill>
                  <a:srgbClr val="FFFF00"/>
                </a:solidFill>
              </a:rPr>
              <a:t>довільним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англійська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й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німецька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мають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усталені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правила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щодо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порядку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слів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у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реченні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, а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англійська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всього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досить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обмежені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способи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побудови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зв’язків у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реченні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Крім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того,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синтетичні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мови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сюди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ж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належить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українська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)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вважають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архаїчнішими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, вони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дають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значно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більше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можливостей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95000"/>
                  </a:schemeClr>
                </a:solidFill>
              </a:rPr>
              <a:t>висловити</a:t>
            </a:r>
            <a:r>
              <a:rPr lang="ru-RU" b="1" dirty="0">
                <a:solidFill>
                  <a:schemeClr val="tx1">
                    <a:lumMod val="95000"/>
                  </a:schemeClr>
                </a:solidFill>
              </a:rPr>
              <a:t> свою думку. 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FF99"/>
                </a:solidFill>
              </a:rPr>
              <a:t>В </a:t>
            </a:r>
            <a:r>
              <a:rPr lang="ru-RU" b="1" dirty="0" err="1">
                <a:solidFill>
                  <a:srgbClr val="FFFF99"/>
                </a:solidFill>
              </a:rPr>
              <a:t>українській</a:t>
            </a:r>
            <a:r>
              <a:rPr lang="ru-RU" b="1" dirty="0">
                <a:solidFill>
                  <a:srgbClr val="FFFF99"/>
                </a:solidFill>
              </a:rPr>
              <a:t> </a:t>
            </a:r>
            <a:r>
              <a:rPr lang="ru-RU" b="1" dirty="0" err="1">
                <a:solidFill>
                  <a:srgbClr val="FFFF99"/>
                </a:solidFill>
              </a:rPr>
              <a:t>значно</a:t>
            </a:r>
            <a:r>
              <a:rPr lang="ru-RU" b="1" dirty="0">
                <a:solidFill>
                  <a:srgbClr val="FFFF99"/>
                </a:solidFill>
              </a:rPr>
              <a:t> </a:t>
            </a:r>
            <a:r>
              <a:rPr lang="ru-RU" b="1" dirty="0" err="1">
                <a:solidFill>
                  <a:srgbClr val="FFFF99"/>
                </a:solidFill>
              </a:rPr>
              <a:t>більше</a:t>
            </a:r>
            <a:r>
              <a:rPr lang="ru-RU" b="1" dirty="0">
                <a:solidFill>
                  <a:srgbClr val="FFFF99"/>
                </a:solidFill>
              </a:rPr>
              <a:t> правил для </a:t>
            </a:r>
            <a:r>
              <a:rPr lang="ru-RU" b="1" dirty="0" err="1">
                <a:solidFill>
                  <a:srgbClr val="FFFF99"/>
                </a:solidFill>
              </a:rPr>
              <a:t>побудови</a:t>
            </a:r>
            <a:r>
              <a:rPr lang="ru-RU" b="1" dirty="0">
                <a:solidFill>
                  <a:srgbClr val="FFFF99"/>
                </a:solidFill>
              </a:rPr>
              <a:t> </a:t>
            </a:r>
            <a:r>
              <a:rPr lang="ru-RU" b="1" dirty="0" err="1">
                <a:solidFill>
                  <a:srgbClr val="FFFF99"/>
                </a:solidFill>
              </a:rPr>
              <a:t>речень</a:t>
            </a:r>
            <a:r>
              <a:rPr lang="ru-RU" b="1" dirty="0">
                <a:solidFill>
                  <a:srgbClr val="FFFF99"/>
                </a:solidFill>
              </a:rPr>
              <a:t>, фраз, і, </a:t>
            </a:r>
            <a:r>
              <a:rPr lang="ru-RU" b="1" dirty="0" err="1">
                <a:solidFill>
                  <a:srgbClr val="FFFF99"/>
                </a:solidFill>
              </a:rPr>
              <a:t>відповідно</a:t>
            </a:r>
            <a:r>
              <a:rPr lang="ru-RU" b="1" dirty="0">
                <a:solidFill>
                  <a:srgbClr val="FFFF99"/>
                </a:solidFill>
              </a:rPr>
              <a:t>, </a:t>
            </a:r>
            <a:r>
              <a:rPr lang="ru-RU" b="1" dirty="0" err="1">
                <a:solidFill>
                  <a:srgbClr val="FFFF99"/>
                </a:solidFill>
              </a:rPr>
              <a:t>значно</a:t>
            </a:r>
            <a:r>
              <a:rPr lang="ru-RU" b="1" dirty="0">
                <a:solidFill>
                  <a:srgbClr val="FFFF99"/>
                </a:solidFill>
              </a:rPr>
              <a:t> </a:t>
            </a:r>
            <a:r>
              <a:rPr lang="ru-RU" b="1" dirty="0" err="1">
                <a:solidFill>
                  <a:srgbClr val="FFFF99"/>
                </a:solidFill>
              </a:rPr>
              <a:t>більше</a:t>
            </a:r>
            <a:r>
              <a:rPr lang="ru-RU" b="1" dirty="0">
                <a:solidFill>
                  <a:srgbClr val="FFFF99"/>
                </a:solidFill>
              </a:rPr>
              <a:t> </a:t>
            </a:r>
            <a:r>
              <a:rPr lang="ru-RU" b="1" dirty="0" err="1">
                <a:solidFill>
                  <a:srgbClr val="FFFF99"/>
                </a:solidFill>
              </a:rPr>
              <a:t>винятків</a:t>
            </a:r>
            <a:r>
              <a:rPr lang="ru-RU" b="1" dirty="0">
                <a:solidFill>
                  <a:srgbClr val="FFFF99"/>
                </a:solidFill>
              </a:rPr>
              <a:t> до </a:t>
            </a:r>
            <a:r>
              <a:rPr lang="ru-RU" b="1" dirty="0" err="1">
                <a:solidFill>
                  <a:srgbClr val="FFFF99"/>
                </a:solidFill>
              </a:rPr>
              <a:t>цих</a:t>
            </a:r>
            <a:r>
              <a:rPr lang="ru-RU" b="1" dirty="0">
                <a:solidFill>
                  <a:srgbClr val="FFFF99"/>
                </a:solidFill>
              </a:rPr>
              <a:t> правил.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714342"/>
            <a:ext cx="12192000" cy="41436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97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817" y="411676"/>
            <a:ext cx="2978332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</a:rPr>
              <a:t>поясніть помилки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073" y="0"/>
            <a:ext cx="9692641" cy="6727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25" y="3827418"/>
            <a:ext cx="3411064" cy="19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1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235" y="143691"/>
            <a:ext cx="10820400" cy="170470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Тема 1. </a:t>
            </a:r>
            <a:r>
              <a:rPr lang="uk-UA" b="1" i="1" dirty="0">
                <a:solidFill>
                  <a:srgbClr val="FFFF00"/>
                </a:solidFill>
              </a:rPr>
              <a:t>Граматика як розділ мовознавства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dirty="0"/>
              <a:t>Граматика як учення про граматичну будову мови, її розділи. </a:t>
            </a:r>
            <a:endParaRPr lang="uk-UA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Морфологія </a:t>
            </a:r>
            <a:r>
              <a:rPr lang="uk-UA" b="1" dirty="0"/>
              <a:t>як розділ граматики, її предмет та завдання. </a:t>
            </a:r>
            <a:endParaRPr lang="uk-UA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 </a:t>
            </a:r>
            <a:r>
              <a:rPr lang="uk-UA" b="1" dirty="0"/>
              <a:t>Основні граматичні </a:t>
            </a:r>
            <a:r>
              <a:rPr lang="uk-UA" b="1" dirty="0" smtClean="0"/>
              <a:t>поняття: граматичне </a:t>
            </a:r>
            <a:r>
              <a:rPr lang="uk-UA" b="1" dirty="0"/>
              <a:t>значення</a:t>
            </a:r>
            <a:r>
              <a:rPr lang="uk-UA" b="1" dirty="0" smtClean="0"/>
              <a:t>,</a:t>
            </a:r>
            <a:r>
              <a:rPr lang="uk-UA" b="1" dirty="0"/>
              <a:t> </a:t>
            </a:r>
            <a:r>
              <a:rPr lang="uk-UA" b="1" dirty="0" smtClean="0"/>
              <a:t>граматична </a:t>
            </a:r>
            <a:r>
              <a:rPr lang="uk-UA" b="1" dirty="0"/>
              <a:t>форма </a:t>
            </a:r>
            <a:r>
              <a:rPr lang="uk-UA" b="1" dirty="0" smtClean="0"/>
              <a:t>слова. Способи, засоби й типи  </a:t>
            </a:r>
            <a:r>
              <a:rPr lang="uk-UA" b="1" dirty="0"/>
              <a:t>вираження граматичних значень </a:t>
            </a:r>
            <a:r>
              <a:rPr lang="uk-UA" b="1" dirty="0" smtClean="0"/>
              <a:t>і форм слів </a:t>
            </a:r>
            <a:r>
              <a:rPr lang="uk-UA" b="1" dirty="0"/>
              <a:t>у сучасній українській літературній </a:t>
            </a:r>
            <a:r>
              <a:rPr lang="uk-UA" b="1" dirty="0" smtClean="0"/>
              <a:t>мові.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Морфологічна </a:t>
            </a:r>
            <a:r>
              <a:rPr lang="uk-UA" b="1" dirty="0"/>
              <a:t>парадигма</a:t>
            </a:r>
            <a:r>
              <a:rPr lang="uk-UA" b="1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dirty="0" smtClean="0"/>
              <a:t>Граматична </a:t>
            </a:r>
            <a:r>
              <a:rPr lang="uk-UA" b="1" dirty="0"/>
              <a:t>категорія. Система граматичних категорій у сучасній українській літературній мові. Поняття грамеми.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580" y="0"/>
            <a:ext cx="2642420" cy="23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1230"/>
            <a:ext cx="11506200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FF99FF"/>
                </a:solidFill>
              </a:rPr>
              <a:t>Ключові слова: </a:t>
            </a:r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762" y="901337"/>
            <a:ext cx="10820400" cy="4024125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ГРАМАТИКА, МОРФОЛОГІЯ, ЧАСТИНА МОВИ, ГРАМАТИЧНЕ ЗНАЧЕННЯ, ГРАМАТИЧНА ФОРМА , ФОРМАЛЬНІ ЗАСОБИ ВИРАЖЕННЯ ГРАМАТИЧНИХ ЗНАЧЕНЬ</a:t>
            </a:r>
            <a:r>
              <a:rPr lang="uk-UA" b="1" dirty="0" smtClean="0"/>
              <a:t>,</a:t>
            </a:r>
            <a:endParaRPr lang="ru-RU" dirty="0" smtClean="0"/>
          </a:p>
          <a:p>
            <a:r>
              <a:rPr lang="uk-UA" sz="3600" b="1" dirty="0" smtClean="0"/>
              <a:t>ГРАМАТИЧНА КАТЕГОРІЯ, ТРАНСПОЗИЦІЯ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72" y="3513909"/>
            <a:ext cx="2311581" cy="3148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367" y="3513909"/>
            <a:ext cx="2171770" cy="3181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851" y="3513909"/>
            <a:ext cx="2338254" cy="31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9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529241"/>
            <a:ext cx="11512731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Питання 1. </a:t>
            </a:r>
            <a:r>
              <a:rPr lang="uk-UA" b="1" dirty="0">
                <a:solidFill>
                  <a:srgbClr val="FFFF00"/>
                </a:solidFill>
              </a:rPr>
              <a:t>Граматика як учення про граматичну будову мови, її розділи </a:t>
            </a:r>
            <a:r>
              <a:rPr lang="uk-UA" b="1" dirty="0"/>
              <a:t/>
            </a:r>
            <a:br>
              <a:rPr lang="uk-UA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360255"/>
              </p:ext>
            </p:extLst>
          </p:nvPr>
        </p:nvGraphicFramePr>
        <p:xfrm>
          <a:off x="685800" y="1397000"/>
          <a:ext cx="10820400" cy="482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313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486" y="385550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Розділи граматики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383" y="1175657"/>
            <a:ext cx="10633166" cy="50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7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811" y="333299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Морфологія та її одиниця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384664"/>
            <a:ext cx="10820400" cy="4834022"/>
          </a:xfrm>
        </p:spPr>
        <p:txBody>
          <a:bodyPr/>
          <a:lstStyle/>
          <a:p>
            <a:r>
              <a:rPr lang="uk-UA" b="1" dirty="0" smtClean="0"/>
              <a:t>Термін морфологія також грецького походження, де </a:t>
            </a:r>
            <a:r>
              <a:rPr lang="en-US" b="1" dirty="0" err="1" smtClean="0"/>
              <a:t>morfe</a:t>
            </a:r>
            <a:r>
              <a:rPr lang="en-US" b="1" dirty="0" smtClean="0"/>
              <a:t> </a:t>
            </a:r>
            <a:r>
              <a:rPr lang="uk-UA" b="1" dirty="0" smtClean="0"/>
              <a:t>– форма, </a:t>
            </a:r>
            <a:r>
              <a:rPr lang="en-US" b="1" dirty="0" smtClean="0"/>
              <a:t>logos</a:t>
            </a:r>
            <a:r>
              <a:rPr lang="uk-UA" b="1" dirty="0" smtClean="0"/>
              <a:t> – вчення, слово.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292" y="4126936"/>
            <a:ext cx="3539082" cy="235509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36318880"/>
              </p:ext>
            </p:extLst>
          </p:nvPr>
        </p:nvGraphicFramePr>
        <p:xfrm>
          <a:off x="279626" y="2017890"/>
          <a:ext cx="5113383" cy="421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Багетная рамка 5"/>
          <p:cNvSpPr/>
          <p:nvPr/>
        </p:nvSpPr>
        <p:spPr>
          <a:xfrm>
            <a:off x="5393010" y="2259554"/>
            <a:ext cx="5331596" cy="18395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 Основна </a:t>
            </a:r>
            <a:r>
              <a:rPr lang="uk-UA" b="1" i="1" dirty="0">
                <a:solidFill>
                  <a:schemeClr val="tx1"/>
                </a:solidFill>
              </a:rPr>
              <a:t>одиниця</a:t>
            </a:r>
            <a:r>
              <a:rPr lang="uk-UA" b="1" dirty="0">
                <a:solidFill>
                  <a:schemeClr val="tx1"/>
                </a:solidFill>
              </a:rPr>
              <a:t> морфології – </a:t>
            </a:r>
            <a:r>
              <a:rPr lang="uk-UA" b="1" i="1" dirty="0">
                <a:solidFill>
                  <a:srgbClr val="FFFF00"/>
                </a:solidFill>
              </a:rPr>
              <a:t>слово</a:t>
            </a:r>
            <a:r>
              <a:rPr lang="uk-UA" b="1" dirty="0">
                <a:solidFill>
                  <a:schemeClr val="tx1"/>
                </a:solidFill>
              </a:rPr>
              <a:t> і, зокрема, </a:t>
            </a:r>
            <a:r>
              <a:rPr lang="uk-UA" b="1" dirty="0">
                <a:solidFill>
                  <a:srgbClr val="FFFF00"/>
                </a:solidFill>
              </a:rPr>
              <a:t>зміни слів як засіб вираження граматичних відношень</a:t>
            </a:r>
            <a:r>
              <a:rPr lang="uk-UA" b="1" dirty="0">
                <a:solidFill>
                  <a:schemeClr val="tx1"/>
                </a:solidFill>
              </a:rPr>
              <a:t>, що безпосередньо не пов’язані з лексичним значенням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61997" y="6325178"/>
            <a:ext cx="325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Google Sans"/>
                <a:hlinkClick r:id="rId8"/>
              </a:rPr>
              <a:t>Йоганн</a:t>
            </a:r>
            <a:r>
              <a:rPr lang="ru-RU" dirty="0">
                <a:latin typeface="Google Sans"/>
                <a:hlinkClick r:id="rId8"/>
              </a:rPr>
              <a:t> Вольфганг фон </a:t>
            </a:r>
            <a:r>
              <a:rPr lang="ru-RU" dirty="0" smtClean="0">
                <a:latin typeface="Google Sans"/>
                <a:hlinkClick r:id="rId8"/>
              </a:rPr>
              <a:t>Гете</a:t>
            </a:r>
            <a:endParaRPr lang="ru-RU" b="0" i="0" u="none" strike="noStrike" dirty="0">
              <a:effectLst/>
              <a:latin typeface="Google Sans"/>
              <a:hlinkClick r:id="rId8"/>
            </a:endParaRPr>
          </a:p>
        </p:txBody>
      </p:sp>
    </p:spTree>
    <p:extLst>
      <p:ext uri="{BB962C8B-B14F-4D97-AF65-F5344CB8AC3E}">
        <p14:creationId xmlns:p14="http://schemas.microsoft.com/office/powerpoint/2010/main" val="228124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931" y="333299"/>
            <a:ext cx="8610600" cy="5288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Ручка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785156"/>
              </p:ext>
            </p:extLst>
          </p:nvPr>
        </p:nvGraphicFramePr>
        <p:xfrm>
          <a:off x="144961" y="1038692"/>
          <a:ext cx="11728450" cy="6217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45690">
                  <a:extLst>
                    <a:ext uri="{9D8B030D-6E8A-4147-A177-3AD203B41FA5}">
                      <a16:colId xmlns:a16="http://schemas.microsoft.com/office/drawing/2014/main" val="1330442151"/>
                    </a:ext>
                  </a:extLst>
                </a:gridCol>
                <a:gridCol w="2345690">
                  <a:extLst>
                    <a:ext uri="{9D8B030D-6E8A-4147-A177-3AD203B41FA5}">
                      <a16:colId xmlns:a16="http://schemas.microsoft.com/office/drawing/2014/main" val="1718275557"/>
                    </a:ext>
                  </a:extLst>
                </a:gridCol>
                <a:gridCol w="2345690">
                  <a:extLst>
                    <a:ext uri="{9D8B030D-6E8A-4147-A177-3AD203B41FA5}">
                      <a16:colId xmlns:a16="http://schemas.microsoft.com/office/drawing/2014/main" val="2740303405"/>
                    </a:ext>
                  </a:extLst>
                </a:gridCol>
                <a:gridCol w="2345690">
                  <a:extLst>
                    <a:ext uri="{9D8B030D-6E8A-4147-A177-3AD203B41FA5}">
                      <a16:colId xmlns:a16="http://schemas.microsoft.com/office/drawing/2014/main" val="1491408355"/>
                    </a:ext>
                  </a:extLst>
                </a:gridCol>
                <a:gridCol w="2345690">
                  <a:extLst>
                    <a:ext uri="{9D8B030D-6E8A-4147-A177-3AD203B41FA5}">
                      <a16:colId xmlns:a16="http://schemas.microsoft.com/office/drawing/2014/main" val="261799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Фонетична структура слова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Лексичне значення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Словотвірне значення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Морфологічні значення: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Синтаксичні значення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90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рýчка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звуків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 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ручка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5  фонем.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60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Зменш</a:t>
                      </a:r>
                      <a:r>
                        <a:rPr lang="en-US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 </a:t>
                      </a:r>
                      <a:r>
                        <a:rPr lang="en-US" sz="160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до</a:t>
                      </a:r>
                      <a:r>
                        <a:rPr lang="en-US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i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рука</a:t>
                      </a:r>
                      <a:r>
                        <a:rPr lang="uk-UA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(ручка дитини).</a:t>
                      </a:r>
                      <a:endParaRPr lang="ru-R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Частина предмета, за яку його держать або беруть рукою (ручка дверей, ручка ножа).</a:t>
                      </a:r>
                      <a:endParaRPr lang="ru-R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Прилад для писання (кулькова ручка).</a:t>
                      </a:r>
                      <a:endParaRPr lang="ru-R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Частина крісла, на яку спираються рукою.</a:t>
                      </a:r>
                      <a:endParaRPr lang="ru-R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Те саме, що гриф (у музичних інструментах).</a:t>
                      </a:r>
                      <a:endParaRPr lang="ru-R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60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Смуга покосу на один захват коси. </a:t>
                      </a:r>
                      <a:endParaRPr lang="ru-RU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Зменшено-пестливе до рука.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Те, за що тримаються або беруть рукою.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Прилад для писання, який тримають рукою.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Частина крісла, на яку спираються рукою.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Частина музичного інструмента, за яку беруться рукою.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Смуга покосу на один розмах руки, яка тримає косу.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жіночий рід, однина, називний відмінок.</a:t>
                      </a:r>
                      <a:endParaRPr lang="ru-RU" sz="18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виконує роль підмета, додатка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0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399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" y="124293"/>
            <a:ext cx="11362509" cy="64641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2. Основні </a:t>
            </a:r>
            <a:r>
              <a:rPr lang="uk-UA" b="1" dirty="0">
                <a:solidFill>
                  <a:srgbClr val="FFFF00"/>
                </a:solidFill>
              </a:rPr>
              <a:t>поняття </a:t>
            </a:r>
            <a:r>
              <a:rPr lang="uk-UA" b="1" dirty="0" smtClean="0">
                <a:solidFill>
                  <a:srgbClr val="FFFF00"/>
                </a:solidFill>
              </a:rPr>
              <a:t>граматики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449703"/>
              </p:ext>
            </p:extLst>
          </p:nvPr>
        </p:nvGraphicFramePr>
        <p:xfrm>
          <a:off x="685800" y="469900"/>
          <a:ext cx="10820400" cy="574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14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189607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Граматичне значення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b="1" dirty="0"/>
              <a:t>Граматичне значення</a:t>
            </a:r>
            <a:r>
              <a:rPr lang="uk-UA" dirty="0"/>
              <a:t> – узагальнене значення граматичної одиниці (морфологічної, синтаксичної, словотвірної), яка має у мові регулярне (стандартне</a:t>
            </a:r>
            <a:r>
              <a:rPr lang="uk-UA" dirty="0" smtClean="0"/>
              <a:t>) </a:t>
            </a:r>
            <a:r>
              <a:rPr lang="uk-UA" dirty="0"/>
              <a:t>вираження. </a:t>
            </a:r>
            <a:endParaRPr lang="uk-UA" dirty="0" smtClean="0"/>
          </a:p>
          <a:p>
            <a:endParaRPr lang="uk-UA" dirty="0"/>
          </a:p>
          <a:p>
            <a:r>
              <a:rPr lang="uk-UA" dirty="0"/>
              <a:t>Під граматичним  розуміють значення, абстраговане в результаті  протиставлення двох або кількох однотипних, постійно відтворюваних  ознак великої кількості  конкретних слів з властивими їм лексичними значеннями.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27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7908" y="1084947"/>
            <a:ext cx="9448800" cy="1825096"/>
          </a:xfrm>
        </p:spPr>
        <p:txBody>
          <a:bodyPr/>
          <a:lstStyle/>
          <a:p>
            <a:r>
              <a:rPr lang="uk-UA" b="1" dirty="0" err="1" smtClean="0">
                <a:solidFill>
                  <a:srgbClr val="FFC000"/>
                </a:solidFill>
              </a:rPr>
              <a:t>Сабліна</a:t>
            </a:r>
            <a:r>
              <a:rPr lang="uk-UA" b="1" dirty="0" smtClean="0">
                <a:solidFill>
                  <a:srgbClr val="FFC000"/>
                </a:solidFill>
              </a:rPr>
              <a:t> Світлана Володимирівна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7908" y="3125196"/>
            <a:ext cx="9448800" cy="3595260"/>
          </a:xfrm>
        </p:spPr>
        <p:txBody>
          <a:bodyPr>
            <a:normAutofit/>
          </a:bodyPr>
          <a:lstStyle/>
          <a:p>
            <a:r>
              <a:rPr lang="uk-UA" b="1" dirty="0"/>
              <a:t>E-</a:t>
            </a:r>
            <a:r>
              <a:rPr lang="uk-UA" b="1" dirty="0" err="1"/>
              <a:t>mail</a:t>
            </a:r>
            <a:r>
              <a:rPr lang="uk-UA" b="1" dirty="0"/>
              <a:t>:</a:t>
            </a:r>
            <a:r>
              <a:rPr lang="uk-UA" i="1" dirty="0"/>
              <a:t> </a:t>
            </a:r>
            <a:r>
              <a:rPr lang="en-US" b="1" i="1" dirty="0"/>
              <a:t>sablina_sv@meta.ua</a:t>
            </a:r>
            <a:endParaRPr lang="ru-RU" dirty="0"/>
          </a:p>
          <a:p>
            <a:r>
              <a:rPr lang="uk-UA" b="1" dirty="0" err="1"/>
              <a:t>Сезн</a:t>
            </a:r>
            <a:r>
              <a:rPr lang="uk-UA" b="1" dirty="0"/>
              <a:t> ЗНУ повідомлення: https://moodle.znu.edu.ua/course/view.php?id=12047</a:t>
            </a:r>
            <a:endParaRPr lang="ru-RU" dirty="0"/>
          </a:p>
          <a:p>
            <a:r>
              <a:rPr lang="uk-UA" b="1" dirty="0"/>
              <a:t>Телефон:</a:t>
            </a:r>
            <a:r>
              <a:rPr lang="uk-UA" i="1" dirty="0"/>
              <a:t> (061) 289-12-88</a:t>
            </a:r>
            <a:endParaRPr lang="ru-RU" dirty="0"/>
          </a:p>
          <a:p>
            <a:r>
              <a:rPr lang="uk-UA" b="1" dirty="0"/>
              <a:t>Інші засоби зв’язку: </a:t>
            </a:r>
            <a:r>
              <a:rPr lang="uk-UA" b="1" i="1" dirty="0">
                <a:solidFill>
                  <a:srgbClr val="FFC000"/>
                </a:solidFill>
              </a:rPr>
              <a:t>0959081471 (Те</a:t>
            </a:r>
            <a:r>
              <a:rPr lang="en-US" b="1" i="1" dirty="0" err="1">
                <a:solidFill>
                  <a:srgbClr val="FFC000"/>
                </a:solidFill>
              </a:rPr>
              <a:t>legram</a:t>
            </a:r>
            <a:r>
              <a:rPr lang="uk-UA" b="1" i="1" dirty="0">
                <a:solidFill>
                  <a:srgbClr val="FFC000"/>
                </a:solidFill>
              </a:rPr>
              <a:t>)</a:t>
            </a:r>
            <a:endParaRPr lang="ru-RU" b="1" dirty="0">
              <a:solidFill>
                <a:srgbClr val="FFC000"/>
              </a:solidFill>
            </a:endParaRPr>
          </a:p>
          <a:p>
            <a:r>
              <a:rPr lang="uk-UA" b="1" dirty="0"/>
              <a:t>Кафедра: </a:t>
            </a:r>
            <a:r>
              <a:rPr lang="uk-UA" i="1" dirty="0"/>
              <a:t>кафедра української мови, ІІ корпус ЗНУ, </a:t>
            </a:r>
            <a:r>
              <a:rPr lang="uk-UA" i="1" dirty="0" err="1"/>
              <a:t>ауд</a:t>
            </a:r>
            <a:r>
              <a:rPr lang="uk-UA" i="1" dirty="0"/>
              <a:t>. 237 </a:t>
            </a:r>
            <a:endParaRPr lang="ru-RU" dirty="0"/>
          </a:p>
          <a:p>
            <a:r>
              <a:rPr lang="uk-UA" b="1" cap="all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941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50864"/>
            <a:ext cx="1170432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Граматичне </a:t>
            </a:r>
            <a:r>
              <a:rPr lang="uk-UA" b="1" dirty="0" smtClean="0">
                <a:solidFill>
                  <a:srgbClr val="FFFF00"/>
                </a:solidFill>
              </a:rPr>
              <a:t>значення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/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sz="3100" b="1" dirty="0" smtClean="0">
                <a:solidFill>
                  <a:srgbClr val="00B0F0"/>
                </a:solidFill>
              </a:rPr>
              <a:t>ходити, дитина, ліс, далеко, гриби, самостійно, вперше</a:t>
            </a:r>
            <a:endParaRPr lang="ru-RU" sz="3100" dirty="0">
              <a:solidFill>
                <a:srgbClr val="00B0F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422319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80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75" y="189607"/>
            <a:ext cx="11408228" cy="1293028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Граматичне </a:t>
            </a:r>
            <a:r>
              <a:rPr lang="uk-UA" sz="3200" b="1" dirty="0" smtClean="0">
                <a:solidFill>
                  <a:srgbClr val="FFFF00"/>
                </a:solidFill>
              </a:rPr>
              <a:t>значення             </a:t>
            </a:r>
            <a:r>
              <a:rPr lang="uk-UA" sz="3200" b="1" dirty="0" smtClean="0"/>
              <a:t>граматичні категорії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82635"/>
            <a:ext cx="10820400" cy="4024125"/>
          </a:xfrm>
        </p:spPr>
        <p:txBody>
          <a:bodyPr/>
          <a:lstStyle/>
          <a:p>
            <a:r>
              <a:rPr lang="uk-UA" dirty="0"/>
              <a:t>Однопланові </a:t>
            </a:r>
            <a:r>
              <a:rPr lang="uk-UA" b="1" dirty="0">
                <a:solidFill>
                  <a:srgbClr val="FFFF00"/>
                </a:solidFill>
              </a:rPr>
              <a:t>граматичні значення </a:t>
            </a:r>
            <a:r>
              <a:rPr lang="uk-UA" dirty="0"/>
              <a:t>об’єднуються в</a:t>
            </a:r>
            <a:r>
              <a:rPr lang="uk-UA" b="1" dirty="0"/>
              <a:t> граматичні категорії: </a:t>
            </a:r>
            <a:r>
              <a:rPr lang="uk-UA" dirty="0"/>
              <a:t>категорія роду, категорія числа, категорія відмінка; категорія способу, категорія часу тощо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902888" y="5938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28941208"/>
              </p:ext>
            </p:extLst>
          </p:nvPr>
        </p:nvGraphicFramePr>
        <p:xfrm>
          <a:off x="2032000" y="2495006"/>
          <a:ext cx="8128000" cy="430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163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1384280" cy="12954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Різновиди</a:t>
            </a:r>
            <a:r>
              <a:rPr lang="uk-UA" dirty="0">
                <a:solidFill>
                  <a:srgbClr val="FFFF00"/>
                </a:solidFill>
              </a:rPr>
              <a:t> г</a:t>
            </a:r>
            <a:r>
              <a:rPr lang="uk-UA" b="1" dirty="0">
                <a:solidFill>
                  <a:srgbClr val="FFFF00"/>
                </a:solidFill>
              </a:rPr>
              <a:t>раматичних значень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5586" y="1032721"/>
            <a:ext cx="5079991" cy="823912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за природою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6500" y="1543722"/>
            <a:ext cx="5105400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/>
              <a:t>за особливостями вираження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15698462"/>
              </p:ext>
            </p:extLst>
          </p:nvPr>
        </p:nvGraphicFramePr>
        <p:xfrm>
          <a:off x="6057900" y="2192338"/>
          <a:ext cx="5334000" cy="4025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5895934"/>
              </p:ext>
            </p:extLst>
          </p:nvPr>
        </p:nvGraphicFramePr>
        <p:xfrm>
          <a:off x="685800" y="1857375"/>
          <a:ext cx="5311775" cy="436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2952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88" y="0"/>
            <a:ext cx="12091852" cy="81623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Формальні засоби вираження граматичних значень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038385"/>
              </p:ext>
            </p:extLst>
          </p:nvPr>
        </p:nvGraphicFramePr>
        <p:xfrm>
          <a:off x="191588" y="613500"/>
          <a:ext cx="11864975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4975">
                  <a:extLst>
                    <a:ext uri="{9D8B030D-6E8A-4147-A177-3AD203B41FA5}">
                      <a16:colId xmlns:a16="http://schemas.microsoft.com/office/drawing/2014/main" val="4101662695"/>
                    </a:ext>
                  </a:extLst>
                </a:gridCol>
              </a:tblGrid>
              <a:tr h="5960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флексії 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(матеріально виражені й нульові): </a:t>
                      </a:r>
                      <a:r>
                        <a:rPr lang="uk-UA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дерев-о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(сер. рід,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  <a:r>
                        <a:rPr lang="uk-UA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</a:t>
                      </a:r>
                      <a:r>
                        <a:rPr lang="uk-UA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відмінок);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01961"/>
                  </a:ext>
                </a:extLst>
              </a:tr>
              <a:tr h="596066">
                <a:tc>
                  <a:txBody>
                    <a:bodyPr/>
                    <a:lstStyle/>
                    <a:p>
                      <a:pPr lvl="1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афікси: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суфікси, префікси, постфікси: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вичитати – вичитувати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(док. вид –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недок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вид);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писати – написати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(док. вид);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736599"/>
                  </a:ext>
                </a:extLst>
              </a:tr>
              <a:tr h="5960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наголос: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рýки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відмінок множини) –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рукú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(род. однини),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винóсити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недок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вид) – </a:t>
                      </a:r>
                      <a:r>
                        <a:rPr lang="uk-UA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вúносити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(док. вид);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454638"/>
                  </a:ext>
                </a:extLst>
              </a:tr>
              <a:tr h="59606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службові слова: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дорозі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(дав. відмінок) –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дорозі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місц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відм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.);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писала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час) –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писала б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(умовний спосіб);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007381"/>
                  </a:ext>
                </a:extLst>
              </a:tr>
              <a:tr h="345340">
                <a:tc>
                  <a:txBody>
                    <a:bodyPr/>
                    <a:lstStyle/>
                    <a:p>
                      <a:pPr lvl="1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чергування фонем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вибирати – вибрати, носити – нести; руки – руці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228720"/>
                  </a:ext>
                </a:extLst>
              </a:tr>
              <a:tr h="3453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суплетивізм: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брати – взяти, я – мене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985947"/>
                  </a:ext>
                </a:extLst>
              </a:tr>
              <a:tr h="345340">
                <a:tc>
                  <a:txBody>
                    <a:bodyPr/>
                    <a:lstStyle/>
                    <a:p>
                      <a:pPr lvl="1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слів у реченні: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Ненависть заперечує любов; Любов заперечує  ненависть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           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743466"/>
                  </a:ext>
                </a:extLst>
              </a:tr>
              <a:tr h="345340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синтаксичний зв’язок: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нове таксі – нові таксі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9109"/>
                  </a:ext>
                </a:extLst>
              </a:tr>
              <a:tr h="3453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інтонація: </a:t>
                      </a:r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Він пішов. Він пішов?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166726"/>
                  </a:ext>
                </a:extLst>
              </a:tr>
              <a:tr h="596066">
                <a:tc>
                  <a:txBody>
                    <a:bodyPr/>
                    <a:lstStyle/>
                    <a:p>
                      <a:pPr lvl="1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певний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словопорядок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пароплав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тягне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буксир; буксир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тягне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пароплав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Інтерес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породжує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любов-Любов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породжує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720135"/>
                  </a:ext>
                </a:extLst>
              </a:tr>
              <a:tr h="596066">
                <a:tc>
                  <a:txBody>
                    <a:bodyPr/>
                    <a:lstStyle/>
                    <a:p>
                      <a:pPr lvl="1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редуплікація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повторення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одного слова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однокореневих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далекий – далекий;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близько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ступінь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рідний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рідний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небо голубе-голубе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найвищий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ступінь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якості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828970"/>
                  </a:ext>
                </a:extLst>
              </a:tr>
              <a:tr h="596066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інтонація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бачив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друзів-однокласників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однокласників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прикладка,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різновид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означення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бачив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друзів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однокласників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додаток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бачив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друзів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однокласників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неузгоджене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означення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500923"/>
                  </a:ext>
                </a:extLst>
              </a:tr>
              <a:tr h="3453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60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52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" y="202670"/>
            <a:ext cx="11525794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Способи вираження граматичних значень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682210"/>
              </p:ext>
            </p:extLst>
          </p:nvPr>
        </p:nvGraphicFramePr>
        <p:xfrm>
          <a:off x="685800" y="1319349"/>
          <a:ext cx="10820400" cy="489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1107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764373"/>
            <a:ext cx="11271069" cy="129302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Питання 3</a:t>
            </a:r>
            <a:r>
              <a:rPr lang="uk-UA" b="1" dirty="0">
                <a:solidFill>
                  <a:srgbClr val="FFFF00"/>
                </a:solidFill>
              </a:rPr>
              <a:t>.	Граматична </a:t>
            </a:r>
            <a:r>
              <a:rPr lang="uk-UA" b="1" dirty="0">
                <a:solidFill>
                  <a:srgbClr val="FF0000"/>
                </a:solidFill>
              </a:rPr>
              <a:t>форма </a:t>
            </a:r>
            <a:r>
              <a:rPr lang="uk-UA" b="1" dirty="0" smtClean="0">
                <a:solidFill>
                  <a:srgbClr val="FFFF00"/>
                </a:solidFill>
              </a:rPr>
              <a:t>слова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66311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752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812" y="254922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Граматична </a:t>
            </a:r>
            <a:r>
              <a:rPr lang="uk-UA" b="1" dirty="0">
                <a:solidFill>
                  <a:srgbClr val="FF0000"/>
                </a:solidFill>
              </a:rPr>
              <a:t>форма </a:t>
            </a:r>
            <a:r>
              <a:rPr lang="uk-UA" b="1" dirty="0">
                <a:solidFill>
                  <a:srgbClr val="FFFF00"/>
                </a:solidFill>
              </a:rPr>
              <a:t>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Система </a:t>
            </a:r>
            <a:r>
              <a:rPr lang="uk-UA" b="1" dirty="0" err="1"/>
              <a:t>мовних</a:t>
            </a:r>
            <a:r>
              <a:rPr lang="uk-UA" b="1" dirty="0"/>
              <a:t> засобів вираження граматичних значень називається </a:t>
            </a:r>
            <a:r>
              <a:rPr lang="uk-UA" b="1" u="sng" dirty="0"/>
              <a:t>граматичною формою слова</a:t>
            </a:r>
            <a:r>
              <a:rPr lang="uk-UA" dirty="0"/>
              <a:t>. </a:t>
            </a:r>
            <a:endParaRPr lang="uk-UA" dirty="0" smtClean="0"/>
          </a:p>
          <a:p>
            <a:endParaRPr lang="uk-UA" dirty="0"/>
          </a:p>
          <a:p>
            <a:r>
              <a:rPr lang="uk-UA" b="1" i="1" dirty="0" smtClean="0">
                <a:solidFill>
                  <a:srgbClr val="FFFF00"/>
                </a:solidFill>
              </a:rPr>
              <a:t>Дуб</a:t>
            </a:r>
            <a:r>
              <a:rPr lang="uk-UA" b="1" i="1" dirty="0">
                <a:solidFill>
                  <a:srgbClr val="FFFF00"/>
                </a:solidFill>
              </a:rPr>
              <a:t>, </a:t>
            </a:r>
            <a:r>
              <a:rPr lang="uk-UA" b="1" i="1" dirty="0" err="1">
                <a:solidFill>
                  <a:srgbClr val="FFFF00"/>
                </a:solidFill>
              </a:rPr>
              <a:t>дуба</a:t>
            </a:r>
            <a:r>
              <a:rPr lang="uk-UA" b="1" i="1" dirty="0">
                <a:solidFill>
                  <a:srgbClr val="FFFF00"/>
                </a:solidFill>
              </a:rPr>
              <a:t>, дубу, дубом, </a:t>
            </a:r>
            <a:r>
              <a:rPr lang="uk-UA" b="1" i="1" dirty="0" smtClean="0">
                <a:solidFill>
                  <a:srgbClr val="FFFF00"/>
                </a:solidFill>
              </a:rPr>
              <a:t>на </a:t>
            </a:r>
            <a:r>
              <a:rPr lang="uk-UA" b="1" i="1" dirty="0" err="1" smtClean="0">
                <a:solidFill>
                  <a:srgbClr val="FFFF00"/>
                </a:solidFill>
              </a:rPr>
              <a:t>дубі,дубе</a:t>
            </a:r>
            <a:r>
              <a:rPr lang="uk-UA" b="1" i="1" dirty="0" smtClean="0">
                <a:solidFill>
                  <a:srgbClr val="FFFF00"/>
                </a:solidFill>
              </a:rPr>
              <a:t>  </a:t>
            </a:r>
            <a:r>
              <a:rPr lang="uk-UA" i="1" dirty="0" smtClean="0"/>
              <a:t>-граматична форма відмінка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708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Граматична </a:t>
            </a:r>
            <a:r>
              <a:rPr lang="uk-UA" b="1" dirty="0">
                <a:solidFill>
                  <a:srgbClr val="FF0000"/>
                </a:solidFill>
              </a:rPr>
              <a:t>форма </a:t>
            </a:r>
            <a:r>
              <a:rPr lang="uk-UA" b="1" dirty="0">
                <a:solidFill>
                  <a:srgbClr val="FFFF00"/>
                </a:solidFill>
              </a:rPr>
              <a:t>слова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50180"/>
              </p:ext>
            </p:extLst>
          </p:nvPr>
        </p:nvGraphicFramePr>
        <p:xfrm>
          <a:off x="685800" y="1031966"/>
          <a:ext cx="10820400" cy="5826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007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900" y="0"/>
            <a:ext cx="8610600" cy="69233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Граматична </a:t>
            </a:r>
            <a:r>
              <a:rPr lang="uk-UA" b="1" dirty="0">
                <a:solidFill>
                  <a:srgbClr val="FF0000"/>
                </a:solidFill>
              </a:rPr>
              <a:t>форма </a:t>
            </a:r>
            <a:r>
              <a:rPr lang="uk-UA" b="1" dirty="0">
                <a:solidFill>
                  <a:srgbClr val="FFFF00"/>
                </a:solidFill>
              </a:rPr>
              <a:t>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8418" y="1619793"/>
            <a:ext cx="5334000" cy="4024125"/>
          </a:xfrm>
        </p:spPr>
        <p:txBody>
          <a:bodyPr/>
          <a:lstStyle/>
          <a:p>
            <a:r>
              <a:rPr lang="uk-UA" b="1" dirty="0"/>
              <a:t>Вияв слова у певній граматичній формі називається </a:t>
            </a:r>
            <a:r>
              <a:rPr lang="uk-UA" b="1" i="1" dirty="0"/>
              <a:t>словоформою</a:t>
            </a:r>
            <a:r>
              <a:rPr lang="uk-UA" b="1" dirty="0"/>
              <a:t>.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544056" y="869114"/>
            <a:ext cx="5334000" cy="4024125"/>
          </a:xfrm>
        </p:spPr>
        <p:txBody>
          <a:bodyPr/>
          <a:lstStyle/>
          <a:p>
            <a:r>
              <a:rPr lang="uk-UA" b="1" dirty="0"/>
              <a:t>Сукупність граматичних (морфологічних) форм слова становить його </a:t>
            </a:r>
            <a:r>
              <a:rPr lang="uk-UA" b="1" i="1" dirty="0"/>
              <a:t>парадигму</a:t>
            </a:r>
            <a:r>
              <a:rPr lang="uk-UA" b="1" dirty="0"/>
              <a:t> (</a:t>
            </a:r>
            <a:r>
              <a:rPr lang="uk-UA" b="1" dirty="0">
                <a:solidFill>
                  <a:srgbClr val="00B0F0"/>
                </a:solidFill>
              </a:rPr>
              <a:t>від гр. „приклад”, „зразок”</a:t>
            </a:r>
            <a:r>
              <a:rPr lang="uk-UA" b="1" dirty="0"/>
              <a:t>) (</a:t>
            </a:r>
            <a:r>
              <a:rPr lang="uk-UA" b="1" dirty="0" smtClean="0">
                <a:solidFill>
                  <a:srgbClr val="FFFF00"/>
                </a:solidFill>
              </a:rPr>
              <a:t>відмінкова парадигма, родова</a:t>
            </a:r>
            <a:r>
              <a:rPr lang="uk-UA" b="1" dirty="0">
                <a:solidFill>
                  <a:srgbClr val="FFFF00"/>
                </a:solidFill>
              </a:rPr>
              <a:t> парадигма</a:t>
            </a:r>
            <a:r>
              <a:rPr lang="uk-UA" b="1" dirty="0" smtClean="0">
                <a:solidFill>
                  <a:srgbClr val="FFFF00"/>
                </a:solidFill>
              </a:rPr>
              <a:t> , </a:t>
            </a:r>
            <a:r>
              <a:rPr lang="uk-UA" b="1" dirty="0">
                <a:solidFill>
                  <a:srgbClr val="FFFF00"/>
                </a:solidFill>
              </a:rPr>
              <a:t>парадигма </a:t>
            </a:r>
            <a:r>
              <a:rPr lang="uk-UA" b="1" dirty="0" smtClean="0">
                <a:solidFill>
                  <a:srgbClr val="FFFF00"/>
                </a:solidFill>
              </a:rPr>
              <a:t>числа, часова </a:t>
            </a:r>
            <a:r>
              <a:rPr lang="uk-UA" b="1" dirty="0">
                <a:solidFill>
                  <a:srgbClr val="FFFF00"/>
                </a:solidFill>
              </a:rPr>
              <a:t>парадигма</a:t>
            </a:r>
            <a:r>
              <a:rPr lang="uk-UA" b="1" dirty="0" smtClean="0">
                <a:solidFill>
                  <a:srgbClr val="FFFF00"/>
                </a:solidFill>
              </a:rPr>
              <a:t>, </a:t>
            </a:r>
            <a:r>
              <a:rPr lang="uk-UA" b="1" dirty="0" smtClean="0"/>
              <a:t>).</a:t>
            </a:r>
            <a:endParaRPr lang="ru-RU" b="1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" y="3024177"/>
            <a:ext cx="8249801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6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672" y="666837"/>
            <a:ext cx="10701528" cy="129302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</a:rPr>
              <a:t>граматична</a:t>
            </a:r>
            <a:r>
              <a:rPr lang="ru-RU" b="1" dirty="0" smtClean="0">
                <a:solidFill>
                  <a:srgbClr val="FFFF00"/>
                </a:solidFill>
              </a:rPr>
              <a:t> форма </a:t>
            </a:r>
            <a:r>
              <a:rPr lang="ru-RU" b="1" dirty="0">
                <a:solidFill>
                  <a:srgbClr val="FFFF00"/>
                </a:solidFill>
              </a:rPr>
              <a:t>Не </a:t>
            </a:r>
            <a:r>
              <a:rPr lang="ru-RU" b="1" dirty="0" err="1">
                <a:solidFill>
                  <a:srgbClr val="FFFF00"/>
                </a:solidFill>
              </a:rPr>
              <a:t>властива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70235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10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435" y="450864"/>
            <a:ext cx="8610600" cy="1293028"/>
          </a:xfrm>
        </p:spPr>
        <p:txBody>
          <a:bodyPr/>
          <a:lstStyle/>
          <a:p>
            <a:r>
              <a:rPr lang="en-US" b="1" dirty="0"/>
              <a:t>https://t.me/+l9asU-lnPXUyZTRi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592" y="1467365"/>
            <a:ext cx="5154286" cy="51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33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49845"/>
            <a:ext cx="8610600" cy="8122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Типи морфологічних форм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17865"/>
              </p:ext>
            </p:extLst>
          </p:nvPr>
        </p:nvGraphicFramePr>
        <p:xfrm>
          <a:off x="685800" y="862149"/>
          <a:ext cx="10820400" cy="5356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487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74" y="72042"/>
            <a:ext cx="11460479" cy="94686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</a:rPr>
              <a:t>Граматична категорія. </a:t>
            </a:r>
            <a:r>
              <a:rPr lang="uk-UA" sz="2800" b="1" dirty="0">
                <a:solidFill>
                  <a:srgbClr val="FFFF00"/>
                </a:solidFill>
              </a:rPr>
              <a:t>Система граматичних категорій в українській мові. Лексико-граматичні </a:t>
            </a:r>
            <a:r>
              <a:rPr lang="uk-UA" sz="2800" b="1" dirty="0" smtClean="0">
                <a:solidFill>
                  <a:srgbClr val="FFFF00"/>
                </a:solidFill>
              </a:rPr>
              <a:t>категорії</a:t>
            </a:r>
            <a:endParaRPr lang="ru-RU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880754"/>
              </p:ext>
            </p:extLst>
          </p:nvPr>
        </p:nvGraphicFramePr>
        <p:xfrm>
          <a:off x="365760" y="1018903"/>
          <a:ext cx="11430000" cy="519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08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5733"/>
            <a:ext cx="10820400" cy="54191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Піраміда граматичних термінів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085266"/>
              </p:ext>
            </p:extLst>
          </p:nvPr>
        </p:nvGraphicFramePr>
        <p:xfrm>
          <a:off x="685800" y="966651"/>
          <a:ext cx="10820400" cy="525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069771" y="2468880"/>
            <a:ext cx="2338252" cy="293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866606" y="2455817"/>
            <a:ext cx="1645920" cy="293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820194" y="2468880"/>
            <a:ext cx="718457" cy="293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5747657" y="2455817"/>
            <a:ext cx="117566" cy="2952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6165669" y="2468880"/>
            <a:ext cx="705394" cy="2926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6479177" y="2455817"/>
            <a:ext cx="1449977" cy="293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6596743" y="2468880"/>
            <a:ext cx="2246811" cy="2939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009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FF00"/>
                </a:solidFill>
              </a:rPr>
              <a:t>Сім’я – сім’ї – сім’ї – сім’ї – сім’єю – у сім’ї – сім’я</a:t>
            </a:r>
            <a:r>
              <a:rPr lang="uk-UA" b="1" dirty="0">
                <a:solidFill>
                  <a:srgbClr val="FFFF00"/>
                </a:solidFill>
              </a:rPr>
              <a:t> – </a:t>
            </a:r>
            <a:r>
              <a:rPr lang="uk-UA" b="1" dirty="0"/>
              <a:t>кожне 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граматичне значення усіх семи відмінків</a:t>
            </a:r>
            <a:r>
              <a:rPr lang="uk-UA" b="1" dirty="0"/>
              <a:t> і система </a:t>
            </a:r>
            <a:r>
              <a:rPr lang="uk-UA" b="1" dirty="0">
                <a:solidFill>
                  <a:srgbClr val="FF99FF"/>
                </a:solidFill>
              </a:rPr>
              <a:t>відмінкових форм </a:t>
            </a:r>
            <a:r>
              <a:rPr lang="uk-UA" b="1" dirty="0"/>
              <a:t>об’єднується в </a:t>
            </a:r>
            <a:r>
              <a:rPr lang="uk-UA" b="1" dirty="0">
                <a:solidFill>
                  <a:srgbClr val="FF0000"/>
                </a:solidFill>
              </a:rPr>
              <a:t>граматичну категорію відмінка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662450"/>
            <a:ext cx="10077993" cy="37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2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063" y="176544"/>
            <a:ext cx="8610600" cy="55497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Морфологічна категорія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62594"/>
              </p:ext>
            </p:extLst>
          </p:nvPr>
        </p:nvGraphicFramePr>
        <p:xfrm>
          <a:off x="685800" y="731521"/>
          <a:ext cx="10820400" cy="548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6653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812" y="0"/>
            <a:ext cx="86106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лексико-граматичні категорії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112235"/>
              </p:ext>
            </p:extLst>
          </p:nvPr>
        </p:nvGraphicFramePr>
        <p:xfrm>
          <a:off x="685800" y="1136469"/>
          <a:ext cx="10820400" cy="508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9794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188" y="241859"/>
            <a:ext cx="861060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грамема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54034"/>
            <a:ext cx="10820400" cy="496465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uk-UA" b="1" dirty="0"/>
              <a:t>Компоненти граматичних категорій знаходяться між собою в опозиційних відношеннях, при яких один компонент протистоїть іншим. Ці опозиційні компоненти граматичної категорії називаються </a:t>
            </a:r>
            <a:r>
              <a:rPr lang="uk-UA" b="1" dirty="0">
                <a:solidFill>
                  <a:srgbClr val="FFFF00"/>
                </a:solidFill>
              </a:rPr>
              <a:t>грамемами.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99FF"/>
                </a:solidFill>
              </a:rPr>
              <a:t>Категорія роду іменника має 4 грамеми:</a:t>
            </a:r>
            <a:endParaRPr lang="ru-RU" b="1" dirty="0">
              <a:solidFill>
                <a:srgbClr val="FF99FF"/>
              </a:solidFill>
            </a:endParaRPr>
          </a:p>
          <a:p>
            <a:pPr lvl="0"/>
            <a:r>
              <a:rPr lang="uk-UA" b="1" dirty="0">
                <a:solidFill>
                  <a:srgbClr val="FF99FF"/>
                </a:solidFill>
              </a:rPr>
              <a:t>чоловічого</a:t>
            </a:r>
            <a:endParaRPr lang="ru-RU" b="1" dirty="0">
              <a:solidFill>
                <a:srgbClr val="FF99FF"/>
              </a:solidFill>
            </a:endParaRPr>
          </a:p>
          <a:p>
            <a:pPr lvl="0"/>
            <a:r>
              <a:rPr lang="uk-UA" b="1" dirty="0">
                <a:solidFill>
                  <a:srgbClr val="FF99FF"/>
                </a:solidFill>
              </a:rPr>
              <a:t>жіночого</a:t>
            </a:r>
            <a:endParaRPr lang="ru-RU" b="1" dirty="0">
              <a:solidFill>
                <a:srgbClr val="FF99FF"/>
              </a:solidFill>
            </a:endParaRPr>
          </a:p>
          <a:p>
            <a:pPr lvl="0"/>
            <a:r>
              <a:rPr lang="uk-UA" b="1" dirty="0">
                <a:solidFill>
                  <a:srgbClr val="FF99FF"/>
                </a:solidFill>
              </a:rPr>
              <a:t>середнього</a:t>
            </a:r>
            <a:endParaRPr lang="ru-RU" b="1" dirty="0">
              <a:solidFill>
                <a:srgbClr val="FF99FF"/>
              </a:solidFill>
            </a:endParaRPr>
          </a:p>
          <a:p>
            <a:pPr lvl="0"/>
            <a:r>
              <a:rPr lang="uk-UA" b="1" dirty="0">
                <a:solidFill>
                  <a:srgbClr val="FF99FF"/>
                </a:solidFill>
              </a:rPr>
              <a:t>спільного </a:t>
            </a:r>
            <a:endParaRPr lang="ru-RU" b="1" dirty="0">
              <a:solidFill>
                <a:srgbClr val="FF99FF"/>
              </a:solidFill>
            </a:endParaRPr>
          </a:p>
          <a:p>
            <a:r>
              <a:rPr lang="uk-UA" dirty="0"/>
              <a:t>Категорія відмінка має 7 грамем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7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223" y="374408"/>
            <a:ext cx="10376647" cy="1293028"/>
          </a:xfrm>
        </p:spPr>
        <p:txBody>
          <a:bodyPr/>
          <a:lstStyle/>
          <a:p>
            <a:pPr algn="ctr"/>
            <a:r>
              <a:rPr lang="uk-UA" b="1" dirty="0" smtClean="0"/>
              <a:t>Графік і специфіка навчання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435" y="2221454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00B0F0"/>
                </a:solidFill>
              </a:rPr>
              <a:t>ЩОПОНЕДІЛКА</a:t>
            </a:r>
            <a:r>
              <a:rPr lang="uk-UA" b="1" dirty="0" smtClean="0">
                <a:solidFill>
                  <a:srgbClr val="FF0000"/>
                </a:solidFill>
              </a:rPr>
              <a:t>  9:35 у </a:t>
            </a:r>
            <a:r>
              <a:rPr lang="en-US" b="1" dirty="0" smtClean="0">
                <a:solidFill>
                  <a:srgbClr val="FF0000"/>
                </a:solidFill>
              </a:rPr>
              <a:t>ZOOM</a:t>
            </a:r>
            <a:r>
              <a:rPr lang="uk-UA" b="1" dirty="0" smtClean="0">
                <a:solidFill>
                  <a:srgbClr val="FF0000"/>
                </a:solidFill>
              </a:rPr>
              <a:t>  -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00B0F0"/>
                </a:solidFill>
              </a:rPr>
              <a:t>ЛЕКЦІЯ </a:t>
            </a:r>
            <a:r>
              <a:rPr lang="uk-UA" b="1" dirty="0" smtClean="0">
                <a:solidFill>
                  <a:srgbClr val="FFFF00"/>
                </a:solidFill>
              </a:rPr>
              <a:t>(треба прокидатися й слухати,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 бажано ставити питання!) </a:t>
            </a:r>
          </a:p>
          <a:p>
            <a:pPr marL="0" indent="0">
              <a:buNone/>
            </a:pPr>
            <a:endParaRPr lang="uk-UA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rgbClr val="00B0F0"/>
                </a:solidFill>
              </a:rPr>
              <a:t>ЩОП’ЯТНИЦІ</a:t>
            </a:r>
            <a:r>
              <a:rPr lang="uk-UA" b="1" dirty="0" smtClean="0">
                <a:solidFill>
                  <a:srgbClr val="FF0000"/>
                </a:solidFill>
              </a:rPr>
              <a:t> 9:35 </a:t>
            </a:r>
            <a:r>
              <a:rPr lang="uk-UA" b="1" dirty="0" smtClean="0">
                <a:solidFill>
                  <a:srgbClr val="FFFF00"/>
                </a:solidFill>
              </a:rPr>
              <a:t>– </a:t>
            </a: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практичне</a:t>
            </a:r>
            <a:r>
              <a:rPr lang="uk-UA" b="1" dirty="0" smtClean="0">
                <a:solidFill>
                  <a:srgbClr val="FFFF00"/>
                </a:solidFill>
              </a:rPr>
              <a:t> (ТРЕБА ПРИХОДИТИ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з хорошим настроєм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і ВІДПОВІДАТИ, ДИСКУТУВАТИ, ЗАПИТУВАТИ, 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УТОЧНЮВАТИ)       </a:t>
            </a:r>
            <a:r>
              <a:rPr lang="uk-UA" b="1" dirty="0" smtClean="0">
                <a:solidFill>
                  <a:srgbClr val="FF0000"/>
                </a:solidFill>
              </a:rPr>
              <a:t>Аудиторія 101 (</a:t>
            </a:r>
            <a:r>
              <a:rPr lang="uk-UA" b="1" dirty="0" smtClean="0">
                <a:solidFill>
                  <a:srgbClr val="FFFF00"/>
                </a:solidFill>
              </a:rPr>
              <a:t>3</a:t>
            </a:r>
            <a:r>
              <a:rPr lang="uk-UA" b="1" dirty="0" smtClean="0">
                <a:solidFill>
                  <a:srgbClr val="FF0000"/>
                </a:solidFill>
              </a:rPr>
              <a:t> корпусу)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578" y="1341698"/>
            <a:ext cx="3917304" cy="2606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8" y="4022964"/>
            <a:ext cx="3909452" cy="26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20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1303"/>
            <a:ext cx="10820400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Графік і специфіка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400" b="1" dirty="0" smtClean="0">
                <a:solidFill>
                  <a:srgbClr val="00B0F0"/>
                </a:solidFill>
              </a:rPr>
              <a:t>Середня освіта: </a:t>
            </a:r>
            <a:r>
              <a:rPr lang="uk-UA" sz="4400" b="1" dirty="0" smtClean="0">
                <a:solidFill>
                  <a:srgbClr val="FFC000"/>
                </a:solidFill>
              </a:rPr>
              <a:t>17.02 - 01.06</a:t>
            </a:r>
          </a:p>
          <a:p>
            <a:endParaRPr lang="uk-UA" sz="4400" b="1" dirty="0">
              <a:solidFill>
                <a:srgbClr val="00B0F0"/>
              </a:solidFill>
            </a:endParaRPr>
          </a:p>
          <a:p>
            <a:r>
              <a:rPr lang="uk-UA" sz="4400" b="1" dirty="0" smtClean="0">
                <a:solidFill>
                  <a:srgbClr val="00B0F0"/>
                </a:solidFill>
              </a:rPr>
              <a:t>Філологи: </a:t>
            </a:r>
            <a:r>
              <a:rPr lang="uk-UA" sz="4400" b="1" dirty="0" smtClean="0">
                <a:solidFill>
                  <a:srgbClr val="FFC000"/>
                </a:solidFill>
              </a:rPr>
              <a:t>10.02 – 18.05</a:t>
            </a:r>
          </a:p>
          <a:p>
            <a:endParaRPr lang="uk-UA" sz="4400" b="1" dirty="0" smtClean="0">
              <a:solidFill>
                <a:srgbClr val="00B0F0"/>
              </a:solidFill>
            </a:endParaRPr>
          </a:p>
          <a:p>
            <a:r>
              <a:rPr lang="uk-UA" sz="4400" b="1" dirty="0" err="1" smtClean="0">
                <a:solidFill>
                  <a:srgbClr val="00B0F0"/>
                </a:solidFill>
              </a:rPr>
              <a:t>Прикладники</a:t>
            </a:r>
            <a:r>
              <a:rPr lang="uk-UA" sz="4400" b="1" dirty="0" smtClean="0">
                <a:solidFill>
                  <a:srgbClr val="00B0F0"/>
                </a:solidFill>
              </a:rPr>
              <a:t>: </a:t>
            </a:r>
            <a:r>
              <a:rPr lang="uk-UA" sz="4400" b="1" dirty="0">
                <a:solidFill>
                  <a:srgbClr val="FFC000"/>
                </a:solidFill>
              </a:rPr>
              <a:t>10.02 – 18.05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56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202670"/>
            <a:ext cx="11025051" cy="1293028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Система накопичення </a:t>
            </a:r>
            <a:r>
              <a:rPr lang="uk-UA" b="1" dirty="0" smtClean="0">
                <a:solidFill>
                  <a:srgbClr val="FFFF00"/>
                </a:solidFill>
              </a:rPr>
              <a:t>балів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(дивіться й читайте </a:t>
            </a:r>
            <a:r>
              <a:rPr lang="uk-UA" b="1" dirty="0" err="1" smtClean="0">
                <a:solidFill>
                  <a:srgbClr val="FFFF00"/>
                </a:solidFill>
              </a:rPr>
              <a:t>силабус</a:t>
            </a:r>
            <a:r>
              <a:rPr lang="uk-UA" b="1" dirty="0" smtClean="0">
                <a:solidFill>
                  <a:srgbClr val="FFFF00"/>
                </a:solidFill>
              </a:rPr>
              <a:t> !)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364970"/>
              </p:ext>
            </p:extLst>
          </p:nvPr>
        </p:nvGraphicFramePr>
        <p:xfrm>
          <a:off x="685800" y="1495698"/>
          <a:ext cx="11057709" cy="5048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20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672353"/>
            <a:ext cx="11271069" cy="138504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FFC000"/>
                </a:solidFill>
              </a:rPr>
              <a:t>Форма </a:t>
            </a:r>
            <a:r>
              <a:rPr lang="uk-UA" b="1" dirty="0" smtClean="0">
                <a:solidFill>
                  <a:srgbClr val="FFC000"/>
                </a:solidFill>
              </a:rPr>
              <a:t>семестрового контролю</a:t>
            </a:r>
            <a:r>
              <a:rPr lang="uk-UA" b="1" dirty="0">
                <a:solidFill>
                  <a:srgbClr val="FFC000"/>
                </a:solidFill>
              </a:rPr>
              <a:t/>
            </a:r>
            <a:br>
              <a:rPr lang="uk-UA" b="1" dirty="0">
                <a:solidFill>
                  <a:srgbClr val="FFC000"/>
                </a:solidFill>
              </a:rPr>
            </a:br>
            <a:r>
              <a:rPr lang="uk-UA" b="1" dirty="0" smtClean="0">
                <a:solidFill>
                  <a:srgbClr val="00B0F0"/>
                </a:solidFill>
              </a:rPr>
              <a:t>Екзамен ( СО, філологи)</a:t>
            </a:r>
            <a:br>
              <a:rPr lang="uk-UA" b="1" dirty="0" smtClean="0">
                <a:solidFill>
                  <a:srgbClr val="00B0F0"/>
                </a:solidFill>
              </a:rPr>
            </a:br>
            <a:r>
              <a:rPr lang="uk-UA" b="1" dirty="0" smtClean="0"/>
              <a:t>залік (</a:t>
            </a:r>
            <a:r>
              <a:rPr lang="uk-UA" b="1" dirty="0" err="1" smtClean="0"/>
              <a:t>Прикладники</a:t>
            </a:r>
            <a:r>
              <a:rPr lang="uk-UA" b="1" dirty="0" smtClean="0"/>
              <a:t>)</a:t>
            </a:r>
            <a:r>
              <a:rPr lang="uk-UA" b="1" dirty="0"/>
              <a:t/>
            </a:r>
            <a:br>
              <a:rPr lang="uk-UA" b="1" dirty="0"/>
            </a:br>
            <a:endParaRPr lang="ru-RU" b="1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1A61A42-9266-4D48-8BA4-9AC46A423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0175" y="1907178"/>
            <a:ext cx="6930617" cy="422428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33103" y="2409713"/>
            <a:ext cx="10820400" cy="444828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1. </a:t>
            </a:r>
            <a:r>
              <a:rPr lang="uk-UA" dirty="0" smtClean="0"/>
              <a:t>Виконання </a:t>
            </a:r>
            <a:r>
              <a:rPr lang="uk-UA" dirty="0"/>
              <a:t>20 тестових завдань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кожне з яких оцінюється в </a:t>
            </a:r>
            <a:r>
              <a:rPr lang="uk-UA" dirty="0" smtClean="0"/>
              <a:t>1 бал = </a:t>
            </a:r>
            <a:r>
              <a:rPr lang="uk-UA" b="1" dirty="0" smtClean="0">
                <a:solidFill>
                  <a:srgbClr val="FFFF00"/>
                </a:solidFill>
              </a:rPr>
              <a:t>20 балів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dirty="0" smtClean="0">
                <a:solidFill>
                  <a:srgbClr val="FFFF00"/>
                </a:solidFill>
              </a:rPr>
              <a:t>2. </a:t>
            </a:r>
            <a:r>
              <a:rPr lang="uk-UA" dirty="0" smtClean="0"/>
              <a:t>Виконання </a:t>
            </a:r>
            <a:r>
              <a:rPr lang="uk-UA" dirty="0"/>
              <a:t>повного морфологічного аналізу іменника, прикметника, числівника та займенника у визначених викладачем реченнях (максимум 3 бали за кожен правильний аналіз, у сумі - </a:t>
            </a:r>
            <a:r>
              <a:rPr lang="uk-UA" b="1" dirty="0">
                <a:solidFill>
                  <a:srgbClr val="FFFF00"/>
                </a:solidFill>
              </a:rPr>
              <a:t>12 балів</a:t>
            </a:r>
            <a:r>
              <a:rPr lang="uk-UA" dirty="0"/>
              <a:t>),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olidFill>
                  <a:srgbClr val="FFFF00"/>
                </a:solidFill>
              </a:rPr>
              <a:t>3. </a:t>
            </a:r>
            <a:r>
              <a:rPr lang="uk-UA" dirty="0" smtClean="0"/>
              <a:t>Утворення </a:t>
            </a:r>
            <a:r>
              <a:rPr lang="uk-UA" dirty="0"/>
              <a:t>присвійних прикметників від запропонованих іменників </a:t>
            </a:r>
            <a:r>
              <a:rPr lang="uk-UA" b="1" dirty="0">
                <a:solidFill>
                  <a:srgbClr val="FFFF00"/>
                </a:solidFill>
              </a:rPr>
              <a:t>(3 бали), </a:t>
            </a:r>
            <a:r>
              <a:rPr lang="uk-UA" dirty="0"/>
              <a:t>визначення відміни і групи за відмінюванням іменників </a:t>
            </a:r>
            <a:r>
              <a:rPr lang="uk-UA" b="1" dirty="0">
                <a:solidFill>
                  <a:srgbClr val="FFFF00"/>
                </a:solidFill>
              </a:rPr>
              <a:t>(2 бали), </a:t>
            </a:r>
            <a:r>
              <a:rPr lang="uk-UA" dirty="0"/>
              <a:t>відмінювання числівників </a:t>
            </a:r>
            <a:r>
              <a:rPr lang="uk-UA" b="1" dirty="0">
                <a:solidFill>
                  <a:srgbClr val="FFFF00"/>
                </a:solidFill>
              </a:rPr>
              <a:t>(3 бали</a:t>
            </a:r>
            <a:r>
              <a:rPr lang="uk-UA" b="1" dirty="0" smtClean="0">
                <a:solidFill>
                  <a:srgbClr val="FFFF00"/>
                </a:solidFill>
              </a:rPr>
              <a:t>).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РАЗОМ 40 балів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403" y="189606"/>
            <a:ext cx="6911340" cy="129302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Як вивчить цю біду або література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717766"/>
            <a:ext cx="7929154" cy="49051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	Алексієнко Л. А., </a:t>
            </a:r>
            <a:r>
              <a:rPr lang="ru-RU" dirty="0" err="1"/>
              <a:t>Зубань</a:t>
            </a:r>
            <a:r>
              <a:rPr lang="ru-RU" dirty="0"/>
              <a:t> О. М., Козленко І. В.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:	</a:t>
            </a:r>
            <a:r>
              <a:rPr lang="ru-RU" dirty="0" err="1"/>
              <a:t>морфологія</a:t>
            </a:r>
            <a:r>
              <a:rPr lang="ru-RU" dirty="0"/>
              <a:t> </a:t>
            </a:r>
            <a:r>
              <a:rPr lang="ru-RU" dirty="0" smtClean="0"/>
              <a:t>:</a:t>
            </a:r>
            <a:r>
              <a:rPr lang="ru-RU" dirty="0" err="1" smtClean="0"/>
              <a:t>підручник</a:t>
            </a:r>
            <a:r>
              <a:rPr lang="ru-RU" dirty="0" smtClean="0"/>
              <a:t> </a:t>
            </a:r>
            <a:r>
              <a:rPr lang="ru-RU" dirty="0"/>
              <a:t>/ за ред. А. К. </a:t>
            </a:r>
            <a:r>
              <a:rPr lang="ru-RU" dirty="0" err="1"/>
              <a:t>Мойсієнка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</a:t>
            </a:r>
            <a:r>
              <a:rPr lang="ru-RU" dirty="0" err="1"/>
              <a:t>Знання</a:t>
            </a:r>
            <a:r>
              <a:rPr lang="ru-RU" dirty="0"/>
              <a:t>, 2013. 524 с.</a:t>
            </a:r>
          </a:p>
          <a:p>
            <a:pPr marL="0" indent="0">
              <a:buNone/>
            </a:pPr>
            <a:r>
              <a:rPr lang="ru-RU" dirty="0"/>
              <a:t>2.	</a:t>
            </a:r>
            <a:r>
              <a:rPr lang="ru-RU" dirty="0" err="1"/>
              <a:t>Вихованець</a:t>
            </a:r>
            <a:r>
              <a:rPr lang="ru-RU" dirty="0"/>
              <a:t> І. Р., </a:t>
            </a:r>
            <a:r>
              <a:rPr lang="ru-RU" dirty="0" err="1"/>
              <a:t>Городенська</a:t>
            </a:r>
            <a:r>
              <a:rPr lang="ru-RU" dirty="0"/>
              <a:t> К. Г., </a:t>
            </a:r>
            <a:r>
              <a:rPr lang="ru-RU" dirty="0" err="1"/>
              <a:t>Загнітко</a:t>
            </a:r>
            <a:r>
              <a:rPr lang="ru-RU" dirty="0"/>
              <a:t> А. П., Соколова С. О.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Морфологія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</a:t>
            </a:r>
            <a:r>
              <a:rPr lang="ru-RU" dirty="0" err="1"/>
              <a:t>Видавничий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 </a:t>
            </a:r>
            <a:r>
              <a:rPr lang="ru-RU" dirty="0" err="1"/>
              <a:t>Дмитра</a:t>
            </a:r>
            <a:r>
              <a:rPr lang="ru-RU" dirty="0"/>
              <a:t> Бураго, 2017. 752с.</a:t>
            </a:r>
          </a:p>
          <a:p>
            <a:pPr marL="0" indent="0">
              <a:buNone/>
            </a:pPr>
            <a:r>
              <a:rPr lang="ru-RU" dirty="0"/>
              <a:t>3.	Лаврінець О. Я., Симонова К. С., Ярошевич І. А.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 smtClean="0"/>
              <a:t>мова.Мофеміка</a:t>
            </a:r>
            <a:r>
              <a:rPr lang="ru-RU" dirty="0" smtClean="0"/>
              <a:t>. </a:t>
            </a:r>
            <a:r>
              <a:rPr lang="ru-RU" dirty="0" err="1" smtClean="0"/>
              <a:t>Словотвір</a:t>
            </a:r>
            <a:r>
              <a:rPr lang="ru-RU" dirty="0"/>
              <a:t>. </a:t>
            </a:r>
            <a:r>
              <a:rPr lang="ru-RU" dirty="0" err="1"/>
              <a:t>Морфологія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</a:t>
            </a:r>
            <a:r>
              <a:rPr lang="ru-RU" dirty="0" err="1"/>
              <a:t>Видавничий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 «</a:t>
            </a:r>
            <a:r>
              <a:rPr lang="ru-RU" dirty="0" err="1" smtClean="0"/>
              <a:t>Києво-Могилянська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/>
              <a:t>», 2019. 524 с.</a:t>
            </a:r>
          </a:p>
          <a:p>
            <a:pPr marL="0" indent="0">
              <a:buNone/>
            </a:pPr>
            <a:r>
              <a:rPr lang="ru-RU" dirty="0"/>
              <a:t>4.	Плющ М. Я.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Морфеміка</a:t>
            </a:r>
            <a:r>
              <a:rPr lang="ru-RU" dirty="0"/>
              <a:t>. </a:t>
            </a:r>
            <a:r>
              <a:rPr lang="ru-RU" dirty="0" err="1"/>
              <a:t>Словотвір</a:t>
            </a:r>
            <a:r>
              <a:rPr lang="ru-RU" dirty="0"/>
              <a:t>. </a:t>
            </a:r>
            <a:r>
              <a:rPr lang="ru-RU" dirty="0" err="1"/>
              <a:t>Морфологія</a:t>
            </a:r>
            <a:r>
              <a:rPr lang="ru-RU" dirty="0"/>
              <a:t> : </a:t>
            </a:r>
            <a:r>
              <a:rPr lang="ru-RU" dirty="0" err="1"/>
              <a:t>підручник</a:t>
            </a:r>
            <a:r>
              <a:rPr lang="ru-RU" dirty="0"/>
              <a:t>. 2-ге вид., </a:t>
            </a:r>
            <a:r>
              <a:rPr lang="ru-RU" dirty="0" err="1"/>
              <a:t>доповн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</a:t>
            </a:r>
            <a:r>
              <a:rPr lang="ru-RU" dirty="0" err="1"/>
              <a:t>Видавничий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 «Слово», 2010. 328 с.</a:t>
            </a:r>
          </a:p>
          <a:p>
            <a:pPr marL="0" indent="0">
              <a:buNone/>
            </a:pPr>
            <a:r>
              <a:rPr lang="ru-RU" dirty="0"/>
              <a:t>5.	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закладів</a:t>
            </a:r>
            <a:r>
              <a:rPr lang="ru-RU" dirty="0"/>
              <a:t> / С. О. </a:t>
            </a:r>
            <a:r>
              <a:rPr lang="ru-RU" dirty="0" err="1"/>
              <a:t>Караман</a:t>
            </a:r>
            <a:r>
              <a:rPr lang="ru-RU" dirty="0"/>
              <a:t>, О. В. </a:t>
            </a:r>
            <a:r>
              <a:rPr lang="ru-RU" dirty="0" err="1"/>
              <a:t>Караман</a:t>
            </a:r>
            <a:r>
              <a:rPr lang="ru-RU" dirty="0"/>
              <a:t>, М. Я. Плющ та </a:t>
            </a:r>
            <a:r>
              <a:rPr lang="ru-RU" dirty="0" err="1"/>
              <a:t>ін</a:t>
            </a:r>
            <a:r>
              <a:rPr lang="ru-RU" dirty="0"/>
              <a:t>. ; за ред.. С. О. </a:t>
            </a:r>
            <a:r>
              <a:rPr lang="ru-RU" dirty="0" err="1"/>
              <a:t>Карамана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</a:t>
            </a:r>
            <a:r>
              <a:rPr lang="ru-RU" dirty="0" err="1"/>
              <a:t>Літера</a:t>
            </a:r>
            <a:r>
              <a:rPr lang="ru-RU" dirty="0"/>
              <a:t> ЛТД, 2011. 560 с.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63" y="183075"/>
            <a:ext cx="2834640" cy="2834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709" y="189605"/>
            <a:ext cx="1943644" cy="2828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277" y="3450956"/>
            <a:ext cx="2138431" cy="27386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2273" y="3450956"/>
            <a:ext cx="1943645" cy="27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2" y="202670"/>
            <a:ext cx="8610600" cy="1293028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</a:rPr>
              <a:t>Інформаційні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ресурси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234" y="1280160"/>
            <a:ext cx="10820400" cy="531658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1.	</a:t>
            </a:r>
            <a:r>
              <a:rPr lang="ru-RU" dirty="0" err="1"/>
              <a:t>Безпояско</a:t>
            </a:r>
            <a:r>
              <a:rPr lang="ru-RU" dirty="0"/>
              <a:t> О. К., </a:t>
            </a:r>
            <a:r>
              <a:rPr lang="ru-RU" dirty="0" err="1"/>
              <a:t>Городенська</a:t>
            </a:r>
            <a:r>
              <a:rPr lang="ru-RU" dirty="0"/>
              <a:t> К. Г., </a:t>
            </a:r>
            <a:r>
              <a:rPr lang="ru-RU" dirty="0" err="1"/>
              <a:t>Русанівський</a:t>
            </a:r>
            <a:r>
              <a:rPr lang="ru-RU" dirty="0"/>
              <a:t> В. М.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</a:p>
          <a:p>
            <a:r>
              <a:rPr lang="ru-RU" dirty="0" err="1"/>
              <a:t>Морфологія</a:t>
            </a:r>
            <a:r>
              <a:rPr lang="ru-RU" dirty="0"/>
              <a:t> :	</a:t>
            </a:r>
            <a:r>
              <a:rPr lang="ru-RU" dirty="0" err="1"/>
              <a:t>підручник</a:t>
            </a:r>
            <a:r>
              <a:rPr lang="ru-RU" dirty="0"/>
              <a:t>.	</a:t>
            </a:r>
            <a:r>
              <a:rPr lang="ru-RU" dirty="0" err="1"/>
              <a:t>Київ</a:t>
            </a:r>
            <a:r>
              <a:rPr lang="ru-RU" dirty="0"/>
              <a:t> :	</a:t>
            </a:r>
            <a:r>
              <a:rPr lang="ru-RU" dirty="0" err="1"/>
              <a:t>Либідь</a:t>
            </a:r>
            <a:r>
              <a:rPr lang="ru-RU" dirty="0"/>
              <a:t>,	1993.	336	с.	ПКЬ:</a:t>
            </a:r>
          </a:p>
          <a:p>
            <a:r>
              <a:rPr lang="ru-RU" dirty="0" err="1"/>
              <a:t>ййр</a:t>
            </a:r>
            <a:r>
              <a:rPr lang="ru-RU" dirty="0"/>
              <a:t>: //</a:t>
            </a:r>
            <a:r>
              <a:rPr lang="ru-RU" dirty="0" err="1"/>
              <a:t>иагеїсгай</a:t>
            </a:r>
            <a:r>
              <a:rPr lang="ru-RU" dirty="0"/>
              <a:t>. </a:t>
            </a:r>
            <a:r>
              <a:rPr lang="ru-RU" dirty="0" err="1"/>
              <a:t>сош</a:t>
            </a:r>
            <a:r>
              <a:rPr lang="ru-RU" dirty="0"/>
              <a:t>/іп4ех.рйр/ЬоокМеіаі18/232</a:t>
            </a:r>
          </a:p>
          <a:p>
            <a:r>
              <a:rPr lang="ru-RU" dirty="0"/>
              <a:t>2.	</a:t>
            </a:r>
            <a:r>
              <a:rPr lang="ru-RU" dirty="0" err="1"/>
              <a:t>Вихованець</a:t>
            </a:r>
            <a:r>
              <a:rPr lang="ru-RU" dirty="0"/>
              <a:t> І., </a:t>
            </a:r>
            <a:r>
              <a:rPr lang="ru-RU" dirty="0" err="1"/>
              <a:t>Городенська</a:t>
            </a:r>
            <a:r>
              <a:rPr lang="ru-RU" dirty="0"/>
              <a:t> К. Теоретична </a:t>
            </a:r>
            <a:r>
              <a:rPr lang="ru-RU" dirty="0" err="1"/>
              <a:t>морфологія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: </a:t>
            </a:r>
            <a:r>
              <a:rPr lang="ru-RU" dirty="0" err="1"/>
              <a:t>академ</a:t>
            </a:r>
            <a:r>
              <a:rPr lang="ru-RU" dirty="0"/>
              <a:t>.</a:t>
            </a:r>
          </a:p>
          <a:p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укр</a:t>
            </a:r>
            <a:r>
              <a:rPr lang="ru-RU" dirty="0"/>
              <a:t>. </a:t>
            </a:r>
            <a:r>
              <a:rPr lang="ru-RU" dirty="0" err="1"/>
              <a:t>мови</a:t>
            </a:r>
            <a:r>
              <a:rPr lang="ru-RU" dirty="0"/>
              <a:t> / за ред. І. </a:t>
            </a:r>
            <a:r>
              <a:rPr lang="ru-RU" dirty="0" err="1"/>
              <a:t>Вихованця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</a:t>
            </a:r>
            <a:r>
              <a:rPr lang="ru-RU" dirty="0" err="1"/>
              <a:t>Унів</a:t>
            </a:r>
            <a:r>
              <a:rPr lang="ru-RU" dirty="0"/>
              <a:t>. вид-во „</a:t>
            </a:r>
            <a:r>
              <a:rPr lang="ru-RU" dirty="0" err="1"/>
              <a:t>Пульсари</a:t>
            </a:r>
            <a:r>
              <a:rPr lang="ru-RU" dirty="0"/>
              <a:t>”, 2004.	400 с.</a:t>
            </a:r>
          </a:p>
          <a:p>
            <a:r>
              <a:rPr lang="ru-RU" dirty="0"/>
              <a:t>ПКЬ: ййр8://тетете.риІ8агу.сош.иа/8Йор/іп4ех.рйр?і4_рго4исі=88&amp;сопіго11ег=рго4исі&amp;і4_1апд=3</a:t>
            </a:r>
          </a:p>
          <a:p>
            <a:r>
              <a:rPr lang="ru-RU" dirty="0"/>
              <a:t>3.	</a:t>
            </a:r>
            <a:r>
              <a:rPr lang="ru-RU" dirty="0" err="1"/>
              <a:t>Горпинич</a:t>
            </a:r>
            <a:r>
              <a:rPr lang="ru-RU" dirty="0"/>
              <a:t> В. О. </a:t>
            </a:r>
            <a:r>
              <a:rPr lang="ru-RU" dirty="0" err="1"/>
              <a:t>Морфологія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: </a:t>
            </a:r>
            <a:r>
              <a:rPr lang="ru-RU" dirty="0" err="1"/>
              <a:t>підручник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вищих</a:t>
            </a:r>
            <a:endParaRPr lang="ru-RU" dirty="0"/>
          </a:p>
          <a:p>
            <a:r>
              <a:rPr lang="ru-RU" dirty="0" err="1"/>
              <a:t>навчальних</a:t>
            </a:r>
            <a:r>
              <a:rPr lang="ru-RU" dirty="0"/>
              <a:t>	</a:t>
            </a:r>
            <a:r>
              <a:rPr lang="ru-RU" dirty="0" err="1"/>
              <a:t>закладів</a:t>
            </a:r>
            <a:r>
              <a:rPr lang="ru-RU" dirty="0"/>
              <a:t>.	</a:t>
            </a:r>
            <a:r>
              <a:rPr lang="ru-RU" dirty="0" err="1"/>
              <a:t>Київ</a:t>
            </a:r>
            <a:r>
              <a:rPr lang="ru-RU" dirty="0"/>
              <a:t> :	</a:t>
            </a:r>
            <a:r>
              <a:rPr lang="ru-RU" dirty="0" err="1"/>
              <a:t>Академія</a:t>
            </a:r>
            <a:r>
              <a:rPr lang="ru-RU" dirty="0"/>
              <a:t>,	2004.	336 с.	ПКЬ:</a:t>
            </a:r>
          </a:p>
          <a:p>
            <a:r>
              <a:rPr lang="ru-RU" dirty="0" err="1"/>
              <a:t>ййр</a:t>
            </a:r>
            <a:r>
              <a:rPr lang="ru-RU" dirty="0"/>
              <a:t>://8Йгоп1.сйіууо.огд.иа/Ногрупусй_Уо1о4ушуг/Мог£о1ойііа_икгаіп8коі_шоуу.р4£</a:t>
            </a:r>
          </a:p>
          <a:p>
            <a:r>
              <a:rPr lang="ru-RU" dirty="0"/>
              <a:t>4.	Леонова М. В.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. </a:t>
            </a:r>
            <a:r>
              <a:rPr lang="ru-RU" dirty="0" err="1"/>
              <a:t>Морфологія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</a:t>
            </a:r>
            <a:r>
              <a:rPr lang="ru-RU" dirty="0" err="1"/>
              <a:t>Вища</a:t>
            </a:r>
            <a:r>
              <a:rPr lang="ru-RU" dirty="0"/>
              <a:t> школа, 1983. 264 с. ИКЬ: </a:t>
            </a:r>
            <a:r>
              <a:rPr lang="ru-RU" dirty="0" err="1"/>
              <a:t>ййр</a:t>
            </a:r>
            <a:r>
              <a:rPr lang="ru-RU" dirty="0"/>
              <a:t>://</a:t>
            </a:r>
            <a:r>
              <a:rPr lang="ru-RU" dirty="0" err="1"/>
              <a:t>сйіууо.огд.иа</a:t>
            </a:r>
            <a:r>
              <a:rPr lang="ru-RU" dirty="0"/>
              <a:t>/аиїйог8/</a:t>
            </a:r>
            <a:r>
              <a:rPr lang="ru-RU" dirty="0" err="1"/>
              <a:t>Геопоуа_Магііа</a:t>
            </a:r>
            <a:r>
              <a:rPr lang="ru-RU" dirty="0"/>
              <a:t>/8исйа8па_икгаіп8ка_1і1:егаіита_шоуа_Мог£о1ойііа/</a:t>
            </a:r>
          </a:p>
          <a:p>
            <a:r>
              <a:rPr lang="ru-RU" dirty="0"/>
              <a:t>5.	Плющ М. Я. </a:t>
            </a:r>
            <a:r>
              <a:rPr lang="ru-RU" dirty="0" err="1"/>
              <a:t>Граматика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: </a:t>
            </a:r>
            <a:r>
              <a:rPr lang="ru-RU" dirty="0" err="1"/>
              <a:t>підруч</a:t>
            </a:r>
            <a:r>
              <a:rPr lang="ru-RU" dirty="0"/>
              <a:t>. для студ. </a:t>
            </a:r>
            <a:r>
              <a:rPr lang="ru-RU" dirty="0" err="1"/>
              <a:t>філол</a:t>
            </a:r>
            <a:r>
              <a:rPr lang="ru-RU" dirty="0"/>
              <a:t>. спец. </a:t>
            </a:r>
            <a:r>
              <a:rPr lang="ru-RU" dirty="0" err="1"/>
              <a:t>вищ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закл</a:t>
            </a:r>
            <a:r>
              <a:rPr lang="ru-RU" dirty="0"/>
              <a:t>. : у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. Ч. 1 : </a:t>
            </a:r>
            <a:r>
              <a:rPr lang="ru-RU" dirty="0" err="1"/>
              <a:t>Морфеміка</a:t>
            </a:r>
            <a:r>
              <a:rPr lang="ru-RU" dirty="0"/>
              <a:t>. </a:t>
            </a:r>
            <a:r>
              <a:rPr lang="ru-RU" dirty="0" err="1"/>
              <a:t>Словотвір</a:t>
            </a:r>
            <a:r>
              <a:rPr lang="ru-RU" dirty="0"/>
              <a:t>. </a:t>
            </a:r>
            <a:r>
              <a:rPr lang="ru-RU" dirty="0" err="1"/>
              <a:t>Морфологія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</a:t>
            </a:r>
            <a:r>
              <a:rPr lang="ru-RU" dirty="0" err="1"/>
              <a:t>Вища</a:t>
            </a:r>
            <a:r>
              <a:rPr lang="ru-RU" dirty="0"/>
              <a:t> школа, 2005. 286 с. ПКЬ: </a:t>
            </a:r>
            <a:r>
              <a:rPr lang="ru-RU" dirty="0" err="1"/>
              <a:t>ййр</a:t>
            </a:r>
            <a:r>
              <a:rPr lang="ru-RU" dirty="0"/>
              <a:t>://ігЬі8-пЬиу.§оу.иа/и1іЬ/</a:t>
            </a:r>
            <a:r>
              <a:rPr lang="ru-RU" dirty="0" err="1"/>
              <a:t>ііеш</a:t>
            </a:r>
            <a:r>
              <a:rPr lang="ru-RU" dirty="0"/>
              <a:t>/иКК0000663</a:t>
            </a:r>
          </a:p>
          <a:p>
            <a:r>
              <a:rPr lang="ru-RU" dirty="0"/>
              <a:t>6.	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: </a:t>
            </a:r>
            <a:r>
              <a:rPr lang="ru-RU" dirty="0" err="1"/>
              <a:t>навч</a:t>
            </a:r>
            <a:r>
              <a:rPr lang="ru-RU" dirty="0"/>
              <a:t>, </a:t>
            </a:r>
            <a:r>
              <a:rPr lang="ru-RU" dirty="0" err="1"/>
              <a:t>посібник</a:t>
            </a:r>
            <a:r>
              <a:rPr lang="ru-RU" dirty="0"/>
              <a:t> для </a:t>
            </a:r>
            <a:r>
              <a:rPr lang="ru-RU" dirty="0" err="1"/>
              <a:t>стуц</a:t>
            </a:r>
            <a:r>
              <a:rPr lang="ru-RU" dirty="0"/>
              <a:t>. </a:t>
            </a:r>
            <a:r>
              <a:rPr lang="ru-RU" dirty="0" err="1"/>
              <a:t>вищ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закл</a:t>
            </a:r>
            <a:r>
              <a:rPr lang="ru-RU" dirty="0"/>
              <a:t>. / С. О. </a:t>
            </a:r>
            <a:r>
              <a:rPr lang="ru-RU" dirty="0" err="1"/>
              <a:t>Караман</a:t>
            </a:r>
            <a:r>
              <a:rPr lang="ru-RU" dirty="0"/>
              <a:t>, О. В. </a:t>
            </a:r>
            <a:r>
              <a:rPr lang="ru-RU" dirty="0" err="1"/>
              <a:t>Караман</a:t>
            </a:r>
            <a:r>
              <a:rPr lang="ru-RU" dirty="0"/>
              <a:t>, М. Я. Плющ та </a:t>
            </a:r>
            <a:r>
              <a:rPr lang="ru-RU" dirty="0" err="1"/>
              <a:t>ін</a:t>
            </a:r>
            <a:r>
              <a:rPr lang="ru-RU" dirty="0"/>
              <a:t>. ; за ред. С. О. </a:t>
            </a:r>
            <a:r>
              <a:rPr lang="ru-RU" dirty="0" err="1"/>
              <a:t>Карамана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</a:t>
            </a:r>
            <a:r>
              <a:rPr lang="ru-RU" dirty="0" err="1"/>
              <a:t>Літера</a:t>
            </a:r>
            <a:r>
              <a:rPr lang="ru-RU" dirty="0"/>
              <a:t> ЛТД, 2011. 560 с. ИКГ: ййр://е1іЬгагу.киЬд.е4и.иа/і4/ергіпї/113 33/1/%В0%А 1%В0%А3 %В0%9В%В0%9С_%В0%9А%В0% В0%Б 1%80%В0%В0%В0%ВС%В0%В0%В0%ВВ.р4£</a:t>
            </a:r>
          </a:p>
          <a:p>
            <a:r>
              <a:rPr lang="ru-RU" dirty="0"/>
              <a:t>7.	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(</a:t>
            </a:r>
            <a:r>
              <a:rPr lang="ru-RU" dirty="0" err="1"/>
              <a:t>морфологія</a:t>
            </a:r>
            <a:r>
              <a:rPr lang="ru-RU" dirty="0"/>
              <a:t>): </a:t>
            </a:r>
            <a:r>
              <a:rPr lang="ru-RU" dirty="0" err="1"/>
              <a:t>теоретичний</a:t>
            </a:r>
            <a:r>
              <a:rPr lang="ru-RU" dirty="0"/>
              <a:t> блок 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для </a:t>
            </a:r>
            <a:r>
              <a:rPr lang="ru-RU" dirty="0" err="1"/>
              <a:t>студентів</a:t>
            </a:r>
            <a:r>
              <a:rPr lang="ru-RU" dirty="0"/>
              <a:t> 1 курсу, </a:t>
            </a:r>
            <a:r>
              <a:rPr lang="ru-RU" dirty="0" err="1"/>
              <a:t>які</a:t>
            </a:r>
            <a:endParaRPr lang="ru-RU" dirty="0"/>
          </a:p>
          <a:p>
            <a:r>
              <a:rPr lang="ru-RU" dirty="0" err="1"/>
              <a:t>навчаються</a:t>
            </a:r>
            <a:r>
              <a:rPr lang="ru-RU" dirty="0"/>
              <a:t> за </a:t>
            </a:r>
            <a:r>
              <a:rPr lang="ru-RU" dirty="0" err="1"/>
              <a:t>напрямом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6.020303 </a:t>
            </a:r>
            <a:r>
              <a:rPr lang="ru-RU" dirty="0" err="1"/>
              <a:t>Філологія</a:t>
            </a:r>
            <a:r>
              <a:rPr lang="ru-RU" dirty="0"/>
              <a:t> (кредит.-</a:t>
            </a:r>
            <a:r>
              <a:rPr lang="ru-RU" dirty="0" err="1"/>
              <a:t>модул</a:t>
            </a:r>
            <a:r>
              <a:rPr lang="ru-RU" dirty="0"/>
              <a:t>. система) / авт.- </a:t>
            </a:r>
            <a:r>
              <a:rPr lang="ru-RU" dirty="0" err="1"/>
              <a:t>упоряд</a:t>
            </a:r>
            <a:r>
              <a:rPr lang="ru-RU" dirty="0"/>
              <a:t>. Г. В. </a:t>
            </a:r>
            <a:r>
              <a:rPr lang="ru-RU" dirty="0" err="1"/>
              <a:t>Купрікова</a:t>
            </a:r>
            <a:r>
              <a:rPr lang="ru-RU" dirty="0"/>
              <a:t>.	</a:t>
            </a:r>
            <a:r>
              <a:rPr lang="ru-RU" dirty="0" err="1"/>
              <a:t>Харків</a:t>
            </a:r>
            <a:r>
              <a:rPr lang="ru-RU" dirty="0"/>
              <a:t> :	Вид-во НУА, 2015.	104 с.	ИКГ:</a:t>
            </a:r>
          </a:p>
          <a:p>
            <a:r>
              <a:rPr lang="ru-RU" dirty="0" err="1"/>
              <a:t>ййр</a:t>
            </a:r>
            <a:r>
              <a:rPr lang="ru-RU" dirty="0"/>
              <a:t>://</a:t>
            </a:r>
            <a:r>
              <a:rPr lang="ru-RU" dirty="0" err="1"/>
              <a:t>тетете.пиа.кйагкоу.иа</a:t>
            </a:r>
            <a:r>
              <a:rPr lang="ru-RU" dirty="0"/>
              <a:t>/ішаде8/8іогіе8/Ка£е4гі/Ка£_икгаіпоуе4епуа/шеіо4_оЬе8ресйепіе/</a:t>
            </a:r>
            <a:r>
              <a:rPr lang="ru-RU" dirty="0" err="1"/>
              <a:t>киргікоуа</a:t>
            </a:r>
            <a:r>
              <a:rPr lang="ru-RU" dirty="0"/>
              <a:t> _коп8рекї_1екісіу%20иш_гр_1.р4£</a:t>
            </a:r>
          </a:p>
          <a:p>
            <a:r>
              <a:rPr lang="ru-RU" dirty="0"/>
              <a:t>8.	</a:t>
            </a:r>
            <a:r>
              <a:rPr lang="ru-RU" dirty="0" err="1"/>
              <a:t>Ющук</a:t>
            </a:r>
            <a:r>
              <a:rPr lang="ru-RU" dirty="0"/>
              <a:t> П. І.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: </a:t>
            </a:r>
            <a:r>
              <a:rPr lang="ru-RU" dirty="0" err="1"/>
              <a:t>підручник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філологічних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endParaRPr lang="ru-RU" dirty="0"/>
          </a:p>
          <a:p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	</a:t>
            </a:r>
            <a:r>
              <a:rPr lang="ru-RU" dirty="0" err="1"/>
              <a:t>Либідь</a:t>
            </a:r>
            <a:r>
              <a:rPr lang="ru-RU" dirty="0"/>
              <a:t>, 2004.	640 с. ИКГ :</a:t>
            </a:r>
          </a:p>
          <a:p>
            <a:r>
              <a:rPr lang="ru-RU" dirty="0" err="1"/>
              <a:t>Ьйр</a:t>
            </a:r>
            <a:r>
              <a:rPr lang="ru-RU" dirty="0"/>
              <a:t>://194.44.152.155/е1іЬ/1оса1/8к661731.ра£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42769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306</TotalTime>
  <Words>1685</Words>
  <Application>Microsoft Office PowerPoint</Application>
  <PresentationFormat>Широкоэкранный</PresentationFormat>
  <Paragraphs>210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Google Sans</vt:lpstr>
      <vt:lpstr>След самолета</vt:lpstr>
      <vt:lpstr>Сучасна українська мова   (морфологія:  іменник, прикметник, числівник, займенник)</vt:lpstr>
      <vt:lpstr>Сабліна Світлана Володимирівна</vt:lpstr>
      <vt:lpstr>https://t.me/+l9asU-lnPXUyZTRi</vt:lpstr>
      <vt:lpstr>Графік і специфіка навчання</vt:lpstr>
      <vt:lpstr>Графік і специфіка навчання</vt:lpstr>
      <vt:lpstr>Система накопичення балів (дивіться й читайте силабус !)</vt:lpstr>
      <vt:lpstr>Форма семестрового контролю Екзамен ( СО, філологи) залік (Прикладники) </vt:lpstr>
      <vt:lpstr>Як вивчить цю біду або література</vt:lpstr>
      <vt:lpstr>Інформаційні ресурси</vt:lpstr>
      <vt:lpstr>Навіщо потрібна морфологія? І Чому так складно?</vt:lpstr>
      <vt:lpstr>поясніть помилки</vt:lpstr>
      <vt:lpstr>Тема 1. Граматика як розділ мовознавства </vt:lpstr>
      <vt:lpstr>Ключові слова:  </vt:lpstr>
      <vt:lpstr>Питання 1. Граматика як учення про граматичну будову мови, її розділи  </vt:lpstr>
      <vt:lpstr>Розділи граматики</vt:lpstr>
      <vt:lpstr>Морфологія та її одиниця</vt:lpstr>
      <vt:lpstr>Ручка </vt:lpstr>
      <vt:lpstr>Питання 2. Основні поняття граматики </vt:lpstr>
      <vt:lpstr>Граматичне значення</vt:lpstr>
      <vt:lpstr>Граматичне значення  ходити, дитина, ліс, далеко, гриби, самостійно, вперше</vt:lpstr>
      <vt:lpstr>Граматичне значення             граматичні категорії</vt:lpstr>
      <vt:lpstr>Різновиди граматичних значень</vt:lpstr>
      <vt:lpstr>Формальні засоби вираження граматичних значень</vt:lpstr>
      <vt:lpstr>Способи вираження граматичних значень</vt:lpstr>
      <vt:lpstr>Питання 3. Граматична форма слова</vt:lpstr>
      <vt:lpstr>Граматична форма слова</vt:lpstr>
      <vt:lpstr>Граматична форма слова</vt:lpstr>
      <vt:lpstr>Граматична форма слова</vt:lpstr>
      <vt:lpstr>граматична форма Не властива</vt:lpstr>
      <vt:lpstr>Типи морфологічних форм</vt:lpstr>
      <vt:lpstr>Граматична категорія. Система граматичних категорій в українській мові. Лексико-граматичні категорії</vt:lpstr>
      <vt:lpstr>Піраміда граматичних термінів</vt:lpstr>
      <vt:lpstr>Сім’я – сім’ї – сім’ї – сім’ї – сім’єю – у сім’ї – сім’я – кожне граматичне значення усіх семи відмінків і система відмінкових форм об’єднується в граматичну категорію відмінка</vt:lpstr>
      <vt:lpstr>Морфологічна категорія</vt:lpstr>
      <vt:lpstr>лексико-граматичні категорії</vt:lpstr>
      <vt:lpstr>грамема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2025-02-09T13:29:32Z</dcterms:created>
  <dcterms:modified xsi:type="dcterms:W3CDTF">2025-02-15T19:51:55Z</dcterms:modified>
</cp:coreProperties>
</file>