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94" r:id="rId3"/>
    <p:sldId id="26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82" r:id="rId16"/>
    <p:sldId id="263" r:id="rId17"/>
    <p:sldId id="264" r:id="rId18"/>
    <p:sldId id="266" r:id="rId19"/>
    <p:sldId id="265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9" r:id="rId28"/>
    <p:sldId id="275" r:id="rId29"/>
    <p:sldId id="278" r:id="rId30"/>
    <p:sldId id="274" r:id="rId31"/>
    <p:sldId id="280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61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image" Target="../media/image14.jpeg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image" Target="../media/image14.jpeg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DD6ED0-E45B-4C4C-B81A-A41CA79FE811}" type="doc">
      <dgm:prSet loTypeId="urn:microsoft.com/office/officeart/2005/8/layout/vList4#1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055E5FA-22C9-4F5C-8DF6-A43A37E549FD}">
      <dgm:prSet phldrT="[Текст]"/>
      <dgm:spPr/>
      <dgm:t>
        <a:bodyPr/>
        <a:lstStyle/>
        <a:p>
          <a:pPr algn="just"/>
          <a:r>
            <a:rPr lang="uk-UA" dirty="0" smtClean="0"/>
            <a:t>Площинні орієнтири:</a:t>
          </a:r>
          <a:endParaRPr lang="ru-RU" dirty="0"/>
        </a:p>
      </dgm:t>
    </dgm:pt>
    <dgm:pt modelId="{E591326B-3B31-4B03-9CC9-160EBF15F438}" type="parTrans" cxnId="{703FDB88-3AA0-4A5C-91E2-9F7B8370CEAC}">
      <dgm:prSet/>
      <dgm:spPr/>
      <dgm:t>
        <a:bodyPr/>
        <a:lstStyle/>
        <a:p>
          <a:pPr algn="just"/>
          <a:endParaRPr lang="ru-RU"/>
        </a:p>
      </dgm:t>
    </dgm:pt>
    <dgm:pt modelId="{AAB687DB-4837-49C4-9474-646621E88538}" type="sibTrans" cxnId="{703FDB88-3AA0-4A5C-91E2-9F7B8370CEAC}">
      <dgm:prSet/>
      <dgm:spPr/>
      <dgm:t>
        <a:bodyPr/>
        <a:lstStyle/>
        <a:p>
          <a:pPr algn="just"/>
          <a:endParaRPr lang="ru-RU"/>
        </a:p>
      </dgm:t>
    </dgm:pt>
    <dgm:pt modelId="{E28AE6C1-D0D6-4B48-9F0D-0C5F81510A06}">
      <dgm:prSet phldrT="[Текст]"/>
      <dgm:spPr/>
      <dgm:t>
        <a:bodyPr/>
        <a:lstStyle/>
        <a:p>
          <a:pPr algn="just"/>
          <a:r>
            <a:rPr lang="uk-UA" dirty="0" smtClean="0"/>
            <a:t>населені пункти, ліси, гаї, озера, болота й інші об'єкти, які займають великі площі.</a:t>
          </a:r>
          <a:endParaRPr lang="ru-RU" dirty="0"/>
        </a:p>
      </dgm:t>
    </dgm:pt>
    <dgm:pt modelId="{37EFDFF4-66BB-49BB-8206-B22EC57A014F}" type="parTrans" cxnId="{E42DB5ED-5A84-43E1-9684-339695405366}">
      <dgm:prSet/>
      <dgm:spPr/>
      <dgm:t>
        <a:bodyPr/>
        <a:lstStyle/>
        <a:p>
          <a:pPr algn="just"/>
          <a:endParaRPr lang="ru-RU"/>
        </a:p>
      </dgm:t>
    </dgm:pt>
    <dgm:pt modelId="{82CB2E63-23F0-43F2-A8C3-23BDFC953C9B}" type="sibTrans" cxnId="{E42DB5ED-5A84-43E1-9684-339695405366}">
      <dgm:prSet/>
      <dgm:spPr/>
      <dgm:t>
        <a:bodyPr/>
        <a:lstStyle/>
        <a:p>
          <a:pPr algn="just"/>
          <a:endParaRPr lang="ru-RU"/>
        </a:p>
      </dgm:t>
    </dgm:pt>
    <dgm:pt modelId="{25C9C90D-B074-4A76-962E-DC4E084E08A2}">
      <dgm:prSet phldrT="[Текст]"/>
      <dgm:spPr/>
      <dgm:t>
        <a:bodyPr/>
        <a:lstStyle/>
        <a:p>
          <a:pPr algn="just"/>
          <a:r>
            <a:rPr lang="uk-UA" dirty="0" smtClean="0"/>
            <a:t>Лінійні орієнтири:</a:t>
          </a:r>
          <a:endParaRPr lang="ru-RU" dirty="0"/>
        </a:p>
      </dgm:t>
    </dgm:pt>
    <dgm:pt modelId="{7A955A1C-AC7E-44FD-8CBC-A0035C3904A3}" type="parTrans" cxnId="{2CC7A3DC-66C6-4DA6-96D3-048AE448716D}">
      <dgm:prSet/>
      <dgm:spPr/>
      <dgm:t>
        <a:bodyPr/>
        <a:lstStyle/>
        <a:p>
          <a:pPr algn="just"/>
          <a:endParaRPr lang="ru-RU"/>
        </a:p>
      </dgm:t>
    </dgm:pt>
    <dgm:pt modelId="{B59C7EC1-002C-4A1F-AB25-CE1390C8DC43}" type="sibTrans" cxnId="{2CC7A3DC-66C6-4DA6-96D3-048AE448716D}">
      <dgm:prSet/>
      <dgm:spPr/>
      <dgm:t>
        <a:bodyPr/>
        <a:lstStyle/>
        <a:p>
          <a:pPr algn="just"/>
          <a:endParaRPr lang="ru-RU"/>
        </a:p>
      </dgm:t>
    </dgm:pt>
    <dgm:pt modelId="{39ADA76C-F287-403B-9C54-9FDE3F14E304}">
      <dgm:prSet phldrT="[Текст]"/>
      <dgm:spPr/>
      <dgm:t>
        <a:bodyPr/>
        <a:lstStyle/>
        <a:p>
          <a:pPr algn="just"/>
          <a:r>
            <a:rPr lang="uk-UA" dirty="0" smtClean="0"/>
            <a:t>це місцеві предмети і форми рельєфу, які мають велику протяжність при невеликій їхній ширині (дороги, річки, канали, лінії електропередач тощо) і використовуються, як правило, для додержання напрямку руху.</a:t>
          </a:r>
          <a:endParaRPr lang="ru-RU" dirty="0"/>
        </a:p>
      </dgm:t>
    </dgm:pt>
    <dgm:pt modelId="{E5866299-5E46-468E-A8AE-69AF2830C79E}" type="parTrans" cxnId="{B31F21DD-83D5-4037-9400-824626DF9416}">
      <dgm:prSet/>
      <dgm:spPr/>
      <dgm:t>
        <a:bodyPr/>
        <a:lstStyle/>
        <a:p>
          <a:pPr algn="just"/>
          <a:endParaRPr lang="ru-RU"/>
        </a:p>
      </dgm:t>
    </dgm:pt>
    <dgm:pt modelId="{21B9E04D-6F29-4FCD-B873-B51CADD041C0}" type="sibTrans" cxnId="{B31F21DD-83D5-4037-9400-824626DF9416}">
      <dgm:prSet/>
      <dgm:spPr/>
      <dgm:t>
        <a:bodyPr/>
        <a:lstStyle/>
        <a:p>
          <a:pPr algn="just"/>
          <a:endParaRPr lang="ru-RU"/>
        </a:p>
      </dgm:t>
    </dgm:pt>
    <dgm:pt modelId="{8B75CB28-500C-4746-BA0A-1D7435713E7B}">
      <dgm:prSet phldrT="[Текст]"/>
      <dgm:spPr/>
      <dgm:t>
        <a:bodyPr/>
        <a:lstStyle/>
        <a:p>
          <a:pPr algn="just"/>
          <a:r>
            <a:rPr lang="uk-UA" dirty="0" smtClean="0"/>
            <a:t>Точкові орієнтири:</a:t>
          </a:r>
          <a:endParaRPr lang="ru-RU" dirty="0"/>
        </a:p>
      </dgm:t>
    </dgm:pt>
    <dgm:pt modelId="{5F58D427-30CA-440E-B9B1-CD718C4973CA}" type="parTrans" cxnId="{BDB540A7-03FA-4AD8-BBE7-D8D8FFF1277A}">
      <dgm:prSet/>
      <dgm:spPr/>
      <dgm:t>
        <a:bodyPr/>
        <a:lstStyle/>
        <a:p>
          <a:pPr algn="just"/>
          <a:endParaRPr lang="ru-RU"/>
        </a:p>
      </dgm:t>
    </dgm:pt>
    <dgm:pt modelId="{736EAA5F-995E-4A3A-AC1B-3B1F4DB0E218}" type="sibTrans" cxnId="{BDB540A7-03FA-4AD8-BBE7-D8D8FFF1277A}">
      <dgm:prSet/>
      <dgm:spPr/>
      <dgm:t>
        <a:bodyPr/>
        <a:lstStyle/>
        <a:p>
          <a:pPr algn="just"/>
          <a:endParaRPr lang="ru-RU"/>
        </a:p>
      </dgm:t>
    </dgm:pt>
    <dgm:pt modelId="{2C6E322E-74E1-4112-94D4-898BA9586E5D}">
      <dgm:prSet phldrT="[Текст]"/>
      <dgm:spPr/>
      <dgm:t>
        <a:bodyPr/>
        <a:lstStyle/>
        <a:p>
          <a:pPr algn="just"/>
          <a:r>
            <a:rPr lang="uk-UA" dirty="0" smtClean="0"/>
            <a:t>будови баштового типу, заводські та фабричні труби, ретранслятори, мости, перехрестя доріг, ями, кар'єри та інші місцеві об'єкти, які займають невелику площу, служать для точного визначення свого місцезнаходження, розташування цілей, </a:t>
          </a:r>
          <a:r>
            <a:rPr lang="uk-UA" dirty="0" err="1" smtClean="0"/>
            <a:t>вказання</a:t>
          </a:r>
          <a:r>
            <a:rPr lang="uk-UA" dirty="0" smtClean="0"/>
            <a:t> сектора вогню і спостереження.</a:t>
          </a:r>
          <a:endParaRPr lang="ru-RU" dirty="0"/>
        </a:p>
      </dgm:t>
    </dgm:pt>
    <dgm:pt modelId="{8131214F-91F1-445C-ADCC-A8DBACB4717C}" type="parTrans" cxnId="{35374AD8-C579-4DCE-9DE6-9FFDB168F15C}">
      <dgm:prSet/>
      <dgm:spPr/>
      <dgm:t>
        <a:bodyPr/>
        <a:lstStyle/>
        <a:p>
          <a:pPr algn="just"/>
          <a:endParaRPr lang="ru-RU"/>
        </a:p>
      </dgm:t>
    </dgm:pt>
    <dgm:pt modelId="{F19B34B1-EDC6-4B77-BDB8-89CAFA7A9B3B}" type="sibTrans" cxnId="{35374AD8-C579-4DCE-9DE6-9FFDB168F15C}">
      <dgm:prSet/>
      <dgm:spPr/>
      <dgm:t>
        <a:bodyPr/>
        <a:lstStyle/>
        <a:p>
          <a:pPr algn="just"/>
          <a:endParaRPr lang="ru-RU"/>
        </a:p>
      </dgm:t>
    </dgm:pt>
    <dgm:pt modelId="{21D8B412-3529-47A5-A747-0C758A3B7DAA}" type="pres">
      <dgm:prSet presAssocID="{14DD6ED0-E45B-4C4C-B81A-A41CA79FE81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B05016-8D6D-48FC-9523-581426339FED}" type="pres">
      <dgm:prSet presAssocID="{1055E5FA-22C9-4F5C-8DF6-A43A37E549FD}" presName="comp" presStyleCnt="0"/>
      <dgm:spPr/>
    </dgm:pt>
    <dgm:pt modelId="{6720F678-2729-4108-BEE8-FCFE4E71393E}" type="pres">
      <dgm:prSet presAssocID="{1055E5FA-22C9-4F5C-8DF6-A43A37E549FD}" presName="box" presStyleLbl="node1" presStyleIdx="0" presStyleCnt="3"/>
      <dgm:spPr/>
      <dgm:t>
        <a:bodyPr/>
        <a:lstStyle/>
        <a:p>
          <a:endParaRPr lang="ru-RU"/>
        </a:p>
      </dgm:t>
    </dgm:pt>
    <dgm:pt modelId="{02227BA0-4F43-46B8-973D-B4D5DD889D6F}" type="pres">
      <dgm:prSet presAssocID="{1055E5FA-22C9-4F5C-8DF6-A43A37E549FD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FB403DF-C0AF-4A7D-8F14-2F1CE5D523ED}" type="pres">
      <dgm:prSet presAssocID="{1055E5FA-22C9-4F5C-8DF6-A43A37E549FD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8A196-1762-45D1-B9F3-5FF9F94DCA05}" type="pres">
      <dgm:prSet presAssocID="{AAB687DB-4837-49C4-9474-646621E88538}" presName="spacer" presStyleCnt="0"/>
      <dgm:spPr/>
    </dgm:pt>
    <dgm:pt modelId="{CB392CC3-7D52-4982-B479-6B6EE2277EA9}" type="pres">
      <dgm:prSet presAssocID="{25C9C90D-B074-4A76-962E-DC4E084E08A2}" presName="comp" presStyleCnt="0"/>
      <dgm:spPr/>
    </dgm:pt>
    <dgm:pt modelId="{2DA9BE6C-98AA-4F18-9B12-BD2EF799C715}" type="pres">
      <dgm:prSet presAssocID="{25C9C90D-B074-4A76-962E-DC4E084E08A2}" presName="box" presStyleLbl="node1" presStyleIdx="1" presStyleCnt="3"/>
      <dgm:spPr/>
      <dgm:t>
        <a:bodyPr/>
        <a:lstStyle/>
        <a:p>
          <a:endParaRPr lang="ru-RU"/>
        </a:p>
      </dgm:t>
    </dgm:pt>
    <dgm:pt modelId="{56AF933E-746E-4553-8D3F-3C609D5A7C97}" type="pres">
      <dgm:prSet presAssocID="{25C9C90D-B074-4A76-962E-DC4E084E08A2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F441333-9847-4D76-AE8D-62A6D00C1895}" type="pres">
      <dgm:prSet presAssocID="{25C9C90D-B074-4A76-962E-DC4E084E08A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7A74C-546F-43C9-8C0F-B725EB039D05}" type="pres">
      <dgm:prSet presAssocID="{B59C7EC1-002C-4A1F-AB25-CE1390C8DC43}" presName="spacer" presStyleCnt="0"/>
      <dgm:spPr/>
    </dgm:pt>
    <dgm:pt modelId="{52094718-BADC-412B-9DD0-BDC02CAAEEE5}" type="pres">
      <dgm:prSet presAssocID="{8B75CB28-500C-4746-BA0A-1D7435713E7B}" presName="comp" presStyleCnt="0"/>
      <dgm:spPr/>
    </dgm:pt>
    <dgm:pt modelId="{988F2FC2-7174-4A3E-93E0-B02EF6AFD1D5}" type="pres">
      <dgm:prSet presAssocID="{8B75CB28-500C-4746-BA0A-1D7435713E7B}" presName="box" presStyleLbl="node1" presStyleIdx="2" presStyleCnt="3"/>
      <dgm:spPr/>
      <dgm:t>
        <a:bodyPr/>
        <a:lstStyle/>
        <a:p>
          <a:endParaRPr lang="ru-RU"/>
        </a:p>
      </dgm:t>
    </dgm:pt>
    <dgm:pt modelId="{14BD30A4-A522-4E19-A4C0-10B433DBEF20}" type="pres">
      <dgm:prSet presAssocID="{8B75CB28-500C-4746-BA0A-1D7435713E7B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490A1A6-9FD0-404C-9E0C-56CFA31663D8}" type="pres">
      <dgm:prSet presAssocID="{8B75CB28-500C-4746-BA0A-1D7435713E7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A2BBA6-A694-49DB-99FA-5BC7CBC7E8EE}" type="presOf" srcId="{25C9C90D-B074-4A76-962E-DC4E084E08A2}" destId="{2DA9BE6C-98AA-4F18-9B12-BD2EF799C715}" srcOrd="0" destOrd="0" presId="urn:microsoft.com/office/officeart/2005/8/layout/vList4#1"/>
    <dgm:cxn modelId="{A32F6051-72D6-4B22-9E3E-07F0C38B23F2}" type="presOf" srcId="{2C6E322E-74E1-4112-94D4-898BA9586E5D}" destId="{2490A1A6-9FD0-404C-9E0C-56CFA31663D8}" srcOrd="1" destOrd="1" presId="urn:microsoft.com/office/officeart/2005/8/layout/vList4#1"/>
    <dgm:cxn modelId="{5950868F-CAD2-4931-A324-4C919BD9FCFE}" type="presOf" srcId="{39ADA76C-F287-403B-9C54-9FDE3F14E304}" destId="{CF441333-9847-4D76-AE8D-62A6D00C1895}" srcOrd="1" destOrd="1" presId="urn:microsoft.com/office/officeart/2005/8/layout/vList4#1"/>
    <dgm:cxn modelId="{C348C23F-0091-4FF5-9C90-DC77358F84CD}" type="presOf" srcId="{E28AE6C1-D0D6-4B48-9F0D-0C5F81510A06}" destId="{DFB403DF-C0AF-4A7D-8F14-2F1CE5D523ED}" srcOrd="1" destOrd="1" presId="urn:microsoft.com/office/officeart/2005/8/layout/vList4#1"/>
    <dgm:cxn modelId="{703FDB88-3AA0-4A5C-91E2-9F7B8370CEAC}" srcId="{14DD6ED0-E45B-4C4C-B81A-A41CA79FE811}" destId="{1055E5FA-22C9-4F5C-8DF6-A43A37E549FD}" srcOrd="0" destOrd="0" parTransId="{E591326B-3B31-4B03-9CC9-160EBF15F438}" sibTransId="{AAB687DB-4837-49C4-9474-646621E88538}"/>
    <dgm:cxn modelId="{D432D84A-E18C-4AE7-9D3D-FB1880780A34}" type="presOf" srcId="{39ADA76C-F287-403B-9C54-9FDE3F14E304}" destId="{2DA9BE6C-98AA-4F18-9B12-BD2EF799C715}" srcOrd="0" destOrd="1" presId="urn:microsoft.com/office/officeart/2005/8/layout/vList4#1"/>
    <dgm:cxn modelId="{91BDDA61-2547-42F1-BEB0-C4FD2435C1A9}" type="presOf" srcId="{E28AE6C1-D0D6-4B48-9F0D-0C5F81510A06}" destId="{6720F678-2729-4108-BEE8-FCFE4E71393E}" srcOrd="0" destOrd="1" presId="urn:microsoft.com/office/officeart/2005/8/layout/vList4#1"/>
    <dgm:cxn modelId="{BDB540A7-03FA-4AD8-BBE7-D8D8FFF1277A}" srcId="{14DD6ED0-E45B-4C4C-B81A-A41CA79FE811}" destId="{8B75CB28-500C-4746-BA0A-1D7435713E7B}" srcOrd="2" destOrd="0" parTransId="{5F58D427-30CA-440E-B9B1-CD718C4973CA}" sibTransId="{736EAA5F-995E-4A3A-AC1B-3B1F4DB0E218}"/>
    <dgm:cxn modelId="{13D6C256-0EEF-4A23-858B-0ECA01816E68}" type="presOf" srcId="{1055E5FA-22C9-4F5C-8DF6-A43A37E549FD}" destId="{6720F678-2729-4108-BEE8-FCFE4E71393E}" srcOrd="0" destOrd="0" presId="urn:microsoft.com/office/officeart/2005/8/layout/vList4#1"/>
    <dgm:cxn modelId="{2CC7A3DC-66C6-4DA6-96D3-048AE448716D}" srcId="{14DD6ED0-E45B-4C4C-B81A-A41CA79FE811}" destId="{25C9C90D-B074-4A76-962E-DC4E084E08A2}" srcOrd="1" destOrd="0" parTransId="{7A955A1C-AC7E-44FD-8CBC-A0035C3904A3}" sibTransId="{B59C7EC1-002C-4A1F-AB25-CE1390C8DC43}"/>
    <dgm:cxn modelId="{E42DB5ED-5A84-43E1-9684-339695405366}" srcId="{1055E5FA-22C9-4F5C-8DF6-A43A37E549FD}" destId="{E28AE6C1-D0D6-4B48-9F0D-0C5F81510A06}" srcOrd="0" destOrd="0" parTransId="{37EFDFF4-66BB-49BB-8206-B22EC57A014F}" sibTransId="{82CB2E63-23F0-43F2-A8C3-23BDFC953C9B}"/>
    <dgm:cxn modelId="{C379C00F-EE09-4A93-8BA2-E6833A67BBD5}" type="presOf" srcId="{25C9C90D-B074-4A76-962E-DC4E084E08A2}" destId="{CF441333-9847-4D76-AE8D-62A6D00C1895}" srcOrd="1" destOrd="0" presId="urn:microsoft.com/office/officeart/2005/8/layout/vList4#1"/>
    <dgm:cxn modelId="{EA2AE0CE-C9DB-43B4-8A75-96254D4D6B79}" type="presOf" srcId="{14DD6ED0-E45B-4C4C-B81A-A41CA79FE811}" destId="{21D8B412-3529-47A5-A747-0C758A3B7DAA}" srcOrd="0" destOrd="0" presId="urn:microsoft.com/office/officeart/2005/8/layout/vList4#1"/>
    <dgm:cxn modelId="{6FC9B844-B794-4F67-8C25-B26968C87CB7}" type="presOf" srcId="{8B75CB28-500C-4746-BA0A-1D7435713E7B}" destId="{988F2FC2-7174-4A3E-93E0-B02EF6AFD1D5}" srcOrd="0" destOrd="0" presId="urn:microsoft.com/office/officeart/2005/8/layout/vList4#1"/>
    <dgm:cxn modelId="{35374AD8-C579-4DCE-9DE6-9FFDB168F15C}" srcId="{8B75CB28-500C-4746-BA0A-1D7435713E7B}" destId="{2C6E322E-74E1-4112-94D4-898BA9586E5D}" srcOrd="0" destOrd="0" parTransId="{8131214F-91F1-445C-ADCC-A8DBACB4717C}" sibTransId="{F19B34B1-EDC6-4B77-BDB8-89CAFA7A9B3B}"/>
    <dgm:cxn modelId="{3F86BE55-5D12-4A2D-8CB9-8EC1ADECC7EA}" type="presOf" srcId="{1055E5FA-22C9-4F5C-8DF6-A43A37E549FD}" destId="{DFB403DF-C0AF-4A7D-8F14-2F1CE5D523ED}" srcOrd="1" destOrd="0" presId="urn:microsoft.com/office/officeart/2005/8/layout/vList4#1"/>
    <dgm:cxn modelId="{A30506A2-5C0E-4851-9DEF-B5305653DFAC}" type="presOf" srcId="{2C6E322E-74E1-4112-94D4-898BA9586E5D}" destId="{988F2FC2-7174-4A3E-93E0-B02EF6AFD1D5}" srcOrd="0" destOrd="1" presId="urn:microsoft.com/office/officeart/2005/8/layout/vList4#1"/>
    <dgm:cxn modelId="{4D8242E7-0BD1-4F46-A8C8-242607CCAE37}" type="presOf" srcId="{8B75CB28-500C-4746-BA0A-1D7435713E7B}" destId="{2490A1A6-9FD0-404C-9E0C-56CFA31663D8}" srcOrd="1" destOrd="0" presId="urn:microsoft.com/office/officeart/2005/8/layout/vList4#1"/>
    <dgm:cxn modelId="{B31F21DD-83D5-4037-9400-824626DF9416}" srcId="{25C9C90D-B074-4A76-962E-DC4E084E08A2}" destId="{39ADA76C-F287-403B-9C54-9FDE3F14E304}" srcOrd="0" destOrd="0" parTransId="{E5866299-5E46-468E-A8AE-69AF2830C79E}" sibTransId="{21B9E04D-6F29-4FCD-B873-B51CADD041C0}"/>
    <dgm:cxn modelId="{84AFDB38-AAC7-4720-B992-1FD8E48BF733}" type="presParOf" srcId="{21D8B412-3529-47A5-A747-0C758A3B7DAA}" destId="{47B05016-8D6D-48FC-9523-581426339FED}" srcOrd="0" destOrd="0" presId="urn:microsoft.com/office/officeart/2005/8/layout/vList4#1"/>
    <dgm:cxn modelId="{D9C56118-602E-4CB6-B1B2-8E253CEEFD03}" type="presParOf" srcId="{47B05016-8D6D-48FC-9523-581426339FED}" destId="{6720F678-2729-4108-BEE8-FCFE4E71393E}" srcOrd="0" destOrd="0" presId="urn:microsoft.com/office/officeart/2005/8/layout/vList4#1"/>
    <dgm:cxn modelId="{BF98C8FD-3520-4A84-BB29-739781544F28}" type="presParOf" srcId="{47B05016-8D6D-48FC-9523-581426339FED}" destId="{02227BA0-4F43-46B8-973D-B4D5DD889D6F}" srcOrd="1" destOrd="0" presId="urn:microsoft.com/office/officeart/2005/8/layout/vList4#1"/>
    <dgm:cxn modelId="{31C53FD1-6161-4B76-8F2D-CF7A34045036}" type="presParOf" srcId="{47B05016-8D6D-48FC-9523-581426339FED}" destId="{DFB403DF-C0AF-4A7D-8F14-2F1CE5D523ED}" srcOrd="2" destOrd="0" presId="urn:microsoft.com/office/officeart/2005/8/layout/vList4#1"/>
    <dgm:cxn modelId="{DDB01CC7-9805-49B7-B3E4-C37E358157BE}" type="presParOf" srcId="{21D8B412-3529-47A5-A747-0C758A3B7DAA}" destId="{35B8A196-1762-45D1-B9F3-5FF9F94DCA05}" srcOrd="1" destOrd="0" presId="urn:microsoft.com/office/officeart/2005/8/layout/vList4#1"/>
    <dgm:cxn modelId="{8FE727E4-5D7D-4905-AB42-56ACB50A72A3}" type="presParOf" srcId="{21D8B412-3529-47A5-A747-0C758A3B7DAA}" destId="{CB392CC3-7D52-4982-B479-6B6EE2277EA9}" srcOrd="2" destOrd="0" presId="urn:microsoft.com/office/officeart/2005/8/layout/vList4#1"/>
    <dgm:cxn modelId="{913369B4-8758-466D-A4AF-02C6D7868302}" type="presParOf" srcId="{CB392CC3-7D52-4982-B479-6B6EE2277EA9}" destId="{2DA9BE6C-98AA-4F18-9B12-BD2EF799C715}" srcOrd="0" destOrd="0" presId="urn:microsoft.com/office/officeart/2005/8/layout/vList4#1"/>
    <dgm:cxn modelId="{E37B8E6A-B57F-4417-97AE-0E0231C6DAB4}" type="presParOf" srcId="{CB392CC3-7D52-4982-B479-6B6EE2277EA9}" destId="{56AF933E-746E-4553-8D3F-3C609D5A7C97}" srcOrd="1" destOrd="0" presId="urn:microsoft.com/office/officeart/2005/8/layout/vList4#1"/>
    <dgm:cxn modelId="{64EA0607-22AA-4888-959A-5C8D01D60BAE}" type="presParOf" srcId="{CB392CC3-7D52-4982-B479-6B6EE2277EA9}" destId="{CF441333-9847-4D76-AE8D-62A6D00C1895}" srcOrd="2" destOrd="0" presId="urn:microsoft.com/office/officeart/2005/8/layout/vList4#1"/>
    <dgm:cxn modelId="{EDC1FD86-9F3A-45E7-A4D3-C61228BE6C59}" type="presParOf" srcId="{21D8B412-3529-47A5-A747-0C758A3B7DAA}" destId="{F7F7A74C-546F-43C9-8C0F-B725EB039D05}" srcOrd="3" destOrd="0" presId="urn:microsoft.com/office/officeart/2005/8/layout/vList4#1"/>
    <dgm:cxn modelId="{6430BBD8-A0B2-4528-B5FC-26CA56EECE84}" type="presParOf" srcId="{21D8B412-3529-47A5-A747-0C758A3B7DAA}" destId="{52094718-BADC-412B-9DD0-BDC02CAAEEE5}" srcOrd="4" destOrd="0" presId="urn:microsoft.com/office/officeart/2005/8/layout/vList4#1"/>
    <dgm:cxn modelId="{89F2ED68-A88F-4AC3-9023-2BB776429B12}" type="presParOf" srcId="{52094718-BADC-412B-9DD0-BDC02CAAEEE5}" destId="{988F2FC2-7174-4A3E-93E0-B02EF6AFD1D5}" srcOrd="0" destOrd="0" presId="urn:microsoft.com/office/officeart/2005/8/layout/vList4#1"/>
    <dgm:cxn modelId="{6D5D0F48-CF77-4A3E-AA4A-F0332CEC102F}" type="presParOf" srcId="{52094718-BADC-412B-9DD0-BDC02CAAEEE5}" destId="{14BD30A4-A522-4E19-A4C0-10B433DBEF20}" srcOrd="1" destOrd="0" presId="urn:microsoft.com/office/officeart/2005/8/layout/vList4#1"/>
    <dgm:cxn modelId="{3E4A0E2D-7BF3-41E9-88DC-8D74F301053A}" type="presParOf" srcId="{52094718-BADC-412B-9DD0-BDC02CAAEEE5}" destId="{2490A1A6-9FD0-404C-9E0C-56CFA31663D8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364E81-0CEA-4167-9A2B-3A5262942DD2}" type="doc">
      <dgm:prSet loTypeId="urn:microsoft.com/office/officeart/2005/8/layout/vList4#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EB7F30F-4314-4C9D-BFD2-1C64A65C849D}">
      <dgm:prSet phldrT="[Текст]" custT="1"/>
      <dgm:spPr/>
      <dgm:t>
        <a:bodyPr/>
        <a:lstStyle/>
        <a:p>
          <a:r>
            <a:rPr lang="uk-UA" sz="2400" b="1" dirty="0" smtClean="0">
              <a:latin typeface="Arial"/>
              <a:cs typeface="Arial"/>
            </a:rPr>
            <a:t>► </a:t>
          </a:r>
          <a:r>
            <a:rPr lang="uk-UA" sz="2400" b="1" dirty="0" smtClean="0"/>
            <a:t>за компасом</a:t>
          </a:r>
          <a:endParaRPr lang="ru-RU" sz="2400" b="1" dirty="0"/>
        </a:p>
      </dgm:t>
    </dgm:pt>
    <dgm:pt modelId="{784451DA-1798-4F2C-B072-B8A1CFCDAAFF}" type="parTrans" cxnId="{D07B3E16-5C5A-4AE1-B29D-5D29447B4764}">
      <dgm:prSet/>
      <dgm:spPr/>
      <dgm:t>
        <a:bodyPr/>
        <a:lstStyle/>
        <a:p>
          <a:endParaRPr lang="ru-RU" sz="2400" b="1"/>
        </a:p>
      </dgm:t>
    </dgm:pt>
    <dgm:pt modelId="{3E05BC47-CF82-4399-BEDD-8B0B7FE283A6}" type="sibTrans" cxnId="{D07B3E16-5C5A-4AE1-B29D-5D29447B4764}">
      <dgm:prSet/>
      <dgm:spPr/>
      <dgm:t>
        <a:bodyPr/>
        <a:lstStyle/>
        <a:p>
          <a:endParaRPr lang="ru-RU" sz="2400" b="1"/>
        </a:p>
      </dgm:t>
    </dgm:pt>
    <dgm:pt modelId="{06289F74-823C-4F8F-9A53-2C03AB3D1495}">
      <dgm:prSet phldrT="[Текст]" custT="1"/>
      <dgm:spPr/>
      <dgm:t>
        <a:bodyPr/>
        <a:lstStyle/>
        <a:p>
          <a:r>
            <a:rPr lang="uk-UA" sz="2400" b="1" dirty="0" smtClean="0">
              <a:latin typeface="Arial"/>
              <a:cs typeface="Arial"/>
            </a:rPr>
            <a:t>► </a:t>
          </a:r>
          <a:r>
            <a:rPr lang="uk-UA" sz="2400" b="1" dirty="0" smtClean="0"/>
            <a:t>за Сонцем і годинником</a:t>
          </a:r>
          <a:endParaRPr lang="ru-RU" sz="2400" b="1" dirty="0"/>
        </a:p>
      </dgm:t>
    </dgm:pt>
    <dgm:pt modelId="{CB58B6ED-557F-442C-B5E2-0123BFB6216C}" type="parTrans" cxnId="{22B0AB35-FB50-40A4-BC76-835833EB88F6}">
      <dgm:prSet/>
      <dgm:spPr/>
      <dgm:t>
        <a:bodyPr/>
        <a:lstStyle/>
        <a:p>
          <a:endParaRPr lang="ru-RU" sz="2400" b="1"/>
        </a:p>
      </dgm:t>
    </dgm:pt>
    <dgm:pt modelId="{E5E72FCB-35BA-4729-A894-559FD4AF7A9A}" type="sibTrans" cxnId="{22B0AB35-FB50-40A4-BC76-835833EB88F6}">
      <dgm:prSet/>
      <dgm:spPr/>
      <dgm:t>
        <a:bodyPr/>
        <a:lstStyle/>
        <a:p>
          <a:endParaRPr lang="ru-RU" sz="2400" b="1"/>
        </a:p>
      </dgm:t>
    </dgm:pt>
    <dgm:pt modelId="{12C39C7B-2035-4A53-BBBD-3C046F29FF69}">
      <dgm:prSet phldrT="[Текст]" custT="1"/>
      <dgm:spPr/>
      <dgm:t>
        <a:bodyPr/>
        <a:lstStyle/>
        <a:p>
          <a:r>
            <a:rPr lang="uk-UA" sz="2400" b="1" dirty="0" smtClean="0">
              <a:latin typeface="Arial"/>
              <a:cs typeface="Arial"/>
            </a:rPr>
            <a:t>► </a:t>
          </a:r>
          <a:r>
            <a:rPr lang="uk-UA" sz="2400" b="1" dirty="0" smtClean="0"/>
            <a:t>за Полярною зіркою</a:t>
          </a:r>
          <a:endParaRPr lang="ru-RU" sz="2400" b="1" dirty="0"/>
        </a:p>
      </dgm:t>
    </dgm:pt>
    <dgm:pt modelId="{BEC85987-51DE-48B7-96BF-D5067F007D0E}" type="parTrans" cxnId="{C271FF76-A4C2-4E10-AE10-39005C26C176}">
      <dgm:prSet/>
      <dgm:spPr/>
      <dgm:t>
        <a:bodyPr/>
        <a:lstStyle/>
        <a:p>
          <a:endParaRPr lang="ru-RU" sz="2400" b="1"/>
        </a:p>
      </dgm:t>
    </dgm:pt>
    <dgm:pt modelId="{F0E34669-5680-4087-B8DA-6B90B6D3AE7B}" type="sibTrans" cxnId="{C271FF76-A4C2-4E10-AE10-39005C26C176}">
      <dgm:prSet/>
      <dgm:spPr/>
      <dgm:t>
        <a:bodyPr/>
        <a:lstStyle/>
        <a:p>
          <a:endParaRPr lang="ru-RU" sz="2400" b="1"/>
        </a:p>
      </dgm:t>
    </dgm:pt>
    <dgm:pt modelId="{0BB69E50-13F2-4607-891A-C08CE9CE9493}">
      <dgm:prSet phldrT="[Текст]" custT="1"/>
      <dgm:spPr/>
      <dgm:t>
        <a:bodyPr/>
        <a:lstStyle/>
        <a:p>
          <a:r>
            <a:rPr lang="uk-UA" sz="2400" b="1" dirty="0" smtClean="0">
              <a:latin typeface="Arial"/>
              <a:cs typeface="Arial"/>
            </a:rPr>
            <a:t>► </a:t>
          </a:r>
          <a:r>
            <a:rPr lang="uk-UA" sz="2400" b="1" dirty="0" smtClean="0"/>
            <a:t>за різними ознаками місцевих предметів</a:t>
          </a:r>
          <a:endParaRPr lang="ru-RU" sz="2400" b="1" dirty="0"/>
        </a:p>
      </dgm:t>
    </dgm:pt>
    <dgm:pt modelId="{F57D2B25-AD27-4552-A2F8-DBEF7C0A2D3F}" type="parTrans" cxnId="{9D117EB7-EA01-44F3-A0D2-5BD12A1D40E1}">
      <dgm:prSet/>
      <dgm:spPr/>
      <dgm:t>
        <a:bodyPr/>
        <a:lstStyle/>
        <a:p>
          <a:endParaRPr lang="ru-RU" sz="2400" b="1"/>
        </a:p>
      </dgm:t>
    </dgm:pt>
    <dgm:pt modelId="{BF2972E6-DE16-4E6D-87D5-1DB5F164EB84}" type="sibTrans" cxnId="{9D117EB7-EA01-44F3-A0D2-5BD12A1D40E1}">
      <dgm:prSet/>
      <dgm:spPr/>
      <dgm:t>
        <a:bodyPr/>
        <a:lstStyle/>
        <a:p>
          <a:endParaRPr lang="ru-RU" sz="2400" b="1"/>
        </a:p>
      </dgm:t>
    </dgm:pt>
    <dgm:pt modelId="{56E676C9-7A19-48CE-94AB-34650BD5D4B9}" type="pres">
      <dgm:prSet presAssocID="{40364E81-0CEA-4167-9A2B-3A5262942D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BD79EC-CA49-40E8-9AF1-5BDF9281C8BF}" type="pres">
      <dgm:prSet presAssocID="{3EB7F30F-4314-4C9D-BFD2-1C64A65C849D}" presName="comp" presStyleCnt="0"/>
      <dgm:spPr/>
    </dgm:pt>
    <dgm:pt modelId="{D7C8E959-1334-4CD8-94C8-5D9B43DA387B}" type="pres">
      <dgm:prSet presAssocID="{3EB7F30F-4314-4C9D-BFD2-1C64A65C849D}" presName="box" presStyleLbl="node1" presStyleIdx="0" presStyleCnt="4"/>
      <dgm:spPr/>
      <dgm:t>
        <a:bodyPr/>
        <a:lstStyle/>
        <a:p>
          <a:endParaRPr lang="ru-RU"/>
        </a:p>
      </dgm:t>
    </dgm:pt>
    <dgm:pt modelId="{DEA88C26-1FE8-4A00-B76B-8C7CDA2FE5B8}" type="pres">
      <dgm:prSet presAssocID="{3EB7F30F-4314-4C9D-BFD2-1C64A65C849D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8CB63DA-F56E-40BB-B0CE-7BDFE3EA9A3A}" type="pres">
      <dgm:prSet presAssocID="{3EB7F30F-4314-4C9D-BFD2-1C64A65C849D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5568F5-FDBD-4D0F-B6C6-0139F242061A}" type="pres">
      <dgm:prSet presAssocID="{3E05BC47-CF82-4399-BEDD-8B0B7FE283A6}" presName="spacer" presStyleCnt="0"/>
      <dgm:spPr/>
    </dgm:pt>
    <dgm:pt modelId="{5CACC8DE-251D-48FD-9C44-3E921C2A1547}" type="pres">
      <dgm:prSet presAssocID="{06289F74-823C-4F8F-9A53-2C03AB3D1495}" presName="comp" presStyleCnt="0"/>
      <dgm:spPr/>
    </dgm:pt>
    <dgm:pt modelId="{CA80E5AC-0937-449F-99EE-44655DDA98AA}" type="pres">
      <dgm:prSet presAssocID="{06289F74-823C-4F8F-9A53-2C03AB3D1495}" presName="box" presStyleLbl="node1" presStyleIdx="1" presStyleCnt="4"/>
      <dgm:spPr/>
      <dgm:t>
        <a:bodyPr/>
        <a:lstStyle/>
        <a:p>
          <a:endParaRPr lang="ru-RU"/>
        </a:p>
      </dgm:t>
    </dgm:pt>
    <dgm:pt modelId="{4F53052B-9F4C-4DD6-B98A-0172C5C4DBAF}" type="pres">
      <dgm:prSet presAssocID="{06289F74-823C-4F8F-9A53-2C03AB3D1495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E1C1522-A819-47BE-8DD6-F978603C3F20}" type="pres">
      <dgm:prSet presAssocID="{06289F74-823C-4F8F-9A53-2C03AB3D1495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7A5146-261F-4EF9-B817-6664457D9E8A}" type="pres">
      <dgm:prSet presAssocID="{E5E72FCB-35BA-4729-A894-559FD4AF7A9A}" presName="spacer" presStyleCnt="0"/>
      <dgm:spPr/>
    </dgm:pt>
    <dgm:pt modelId="{1E877A57-323B-4768-9F1F-30FF2FE05270}" type="pres">
      <dgm:prSet presAssocID="{12C39C7B-2035-4A53-BBBD-3C046F29FF69}" presName="comp" presStyleCnt="0"/>
      <dgm:spPr/>
    </dgm:pt>
    <dgm:pt modelId="{922B3D5A-F2D9-43E6-898A-55C21E6DBD5C}" type="pres">
      <dgm:prSet presAssocID="{12C39C7B-2035-4A53-BBBD-3C046F29FF69}" presName="box" presStyleLbl="node1" presStyleIdx="2" presStyleCnt="4"/>
      <dgm:spPr/>
      <dgm:t>
        <a:bodyPr/>
        <a:lstStyle/>
        <a:p>
          <a:endParaRPr lang="ru-RU"/>
        </a:p>
      </dgm:t>
    </dgm:pt>
    <dgm:pt modelId="{061EB85E-7AE7-459C-94C4-F84C48B952DC}" type="pres">
      <dgm:prSet presAssocID="{12C39C7B-2035-4A53-BBBD-3C046F29FF69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92B3CF5-3961-4807-A1BC-136EF1065FE5}" type="pres">
      <dgm:prSet presAssocID="{12C39C7B-2035-4A53-BBBD-3C046F29FF69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BE2A40-A28A-468B-8517-9F2229687FE8}" type="pres">
      <dgm:prSet presAssocID="{F0E34669-5680-4087-B8DA-6B90B6D3AE7B}" presName="spacer" presStyleCnt="0"/>
      <dgm:spPr/>
    </dgm:pt>
    <dgm:pt modelId="{1A18E748-81F8-472B-AB08-60DCDF9E233A}" type="pres">
      <dgm:prSet presAssocID="{0BB69E50-13F2-4607-891A-C08CE9CE9493}" presName="comp" presStyleCnt="0"/>
      <dgm:spPr/>
    </dgm:pt>
    <dgm:pt modelId="{69C1C5C8-C914-425D-9C57-50B184340BEF}" type="pres">
      <dgm:prSet presAssocID="{0BB69E50-13F2-4607-891A-C08CE9CE9493}" presName="box" presStyleLbl="node1" presStyleIdx="3" presStyleCnt="4"/>
      <dgm:spPr/>
      <dgm:t>
        <a:bodyPr/>
        <a:lstStyle/>
        <a:p>
          <a:endParaRPr lang="ru-RU"/>
        </a:p>
      </dgm:t>
    </dgm:pt>
    <dgm:pt modelId="{C40FE32C-E312-487F-905F-AC5C75F9C3FA}" type="pres">
      <dgm:prSet presAssocID="{0BB69E50-13F2-4607-891A-C08CE9CE9493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335736C-6B2F-4235-9903-D8AD7F6920B9}" type="pres">
      <dgm:prSet presAssocID="{0BB69E50-13F2-4607-891A-C08CE9CE9493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E9F0A8-59BA-464A-801B-D88CE4AA8B98}" type="presOf" srcId="{0BB69E50-13F2-4607-891A-C08CE9CE9493}" destId="{69C1C5C8-C914-425D-9C57-50B184340BEF}" srcOrd="0" destOrd="0" presId="urn:microsoft.com/office/officeart/2005/8/layout/vList4#2"/>
    <dgm:cxn modelId="{C271FF76-A4C2-4E10-AE10-39005C26C176}" srcId="{40364E81-0CEA-4167-9A2B-3A5262942DD2}" destId="{12C39C7B-2035-4A53-BBBD-3C046F29FF69}" srcOrd="2" destOrd="0" parTransId="{BEC85987-51DE-48B7-96BF-D5067F007D0E}" sibTransId="{F0E34669-5680-4087-B8DA-6B90B6D3AE7B}"/>
    <dgm:cxn modelId="{22B0AB35-FB50-40A4-BC76-835833EB88F6}" srcId="{40364E81-0CEA-4167-9A2B-3A5262942DD2}" destId="{06289F74-823C-4F8F-9A53-2C03AB3D1495}" srcOrd="1" destOrd="0" parTransId="{CB58B6ED-557F-442C-B5E2-0123BFB6216C}" sibTransId="{E5E72FCB-35BA-4729-A894-559FD4AF7A9A}"/>
    <dgm:cxn modelId="{D07B3E16-5C5A-4AE1-B29D-5D29447B4764}" srcId="{40364E81-0CEA-4167-9A2B-3A5262942DD2}" destId="{3EB7F30F-4314-4C9D-BFD2-1C64A65C849D}" srcOrd="0" destOrd="0" parTransId="{784451DA-1798-4F2C-B072-B8A1CFCDAAFF}" sibTransId="{3E05BC47-CF82-4399-BEDD-8B0B7FE283A6}"/>
    <dgm:cxn modelId="{BA4EA4EB-6B9C-4E13-8ED5-81CD9C1ED282}" type="presOf" srcId="{06289F74-823C-4F8F-9A53-2C03AB3D1495}" destId="{9E1C1522-A819-47BE-8DD6-F978603C3F20}" srcOrd="1" destOrd="0" presId="urn:microsoft.com/office/officeart/2005/8/layout/vList4#2"/>
    <dgm:cxn modelId="{5B37319D-D11A-42A2-93A9-D6E4F3E4B8E7}" type="presOf" srcId="{06289F74-823C-4F8F-9A53-2C03AB3D1495}" destId="{CA80E5AC-0937-449F-99EE-44655DDA98AA}" srcOrd="0" destOrd="0" presId="urn:microsoft.com/office/officeart/2005/8/layout/vList4#2"/>
    <dgm:cxn modelId="{C576AA33-E02A-4193-9185-C92AE4D2C7AC}" type="presOf" srcId="{40364E81-0CEA-4167-9A2B-3A5262942DD2}" destId="{56E676C9-7A19-48CE-94AB-34650BD5D4B9}" srcOrd="0" destOrd="0" presId="urn:microsoft.com/office/officeart/2005/8/layout/vList4#2"/>
    <dgm:cxn modelId="{DBB0376D-0D33-4E6B-A75A-ACF947BFDF0E}" type="presOf" srcId="{12C39C7B-2035-4A53-BBBD-3C046F29FF69}" destId="{A92B3CF5-3961-4807-A1BC-136EF1065FE5}" srcOrd="1" destOrd="0" presId="urn:microsoft.com/office/officeart/2005/8/layout/vList4#2"/>
    <dgm:cxn modelId="{C39D948A-6937-4689-9D50-58150F99858D}" type="presOf" srcId="{3EB7F30F-4314-4C9D-BFD2-1C64A65C849D}" destId="{D7C8E959-1334-4CD8-94C8-5D9B43DA387B}" srcOrd="0" destOrd="0" presId="urn:microsoft.com/office/officeart/2005/8/layout/vList4#2"/>
    <dgm:cxn modelId="{42B98326-BF71-4D95-B413-98DAD0ADEAEA}" type="presOf" srcId="{12C39C7B-2035-4A53-BBBD-3C046F29FF69}" destId="{922B3D5A-F2D9-43E6-898A-55C21E6DBD5C}" srcOrd="0" destOrd="0" presId="urn:microsoft.com/office/officeart/2005/8/layout/vList4#2"/>
    <dgm:cxn modelId="{9D117EB7-EA01-44F3-A0D2-5BD12A1D40E1}" srcId="{40364E81-0CEA-4167-9A2B-3A5262942DD2}" destId="{0BB69E50-13F2-4607-891A-C08CE9CE9493}" srcOrd="3" destOrd="0" parTransId="{F57D2B25-AD27-4552-A2F8-DBEF7C0A2D3F}" sibTransId="{BF2972E6-DE16-4E6D-87D5-1DB5F164EB84}"/>
    <dgm:cxn modelId="{03AA556A-3FC9-41C1-9052-A730FAD44D67}" type="presOf" srcId="{3EB7F30F-4314-4C9D-BFD2-1C64A65C849D}" destId="{18CB63DA-F56E-40BB-B0CE-7BDFE3EA9A3A}" srcOrd="1" destOrd="0" presId="urn:microsoft.com/office/officeart/2005/8/layout/vList4#2"/>
    <dgm:cxn modelId="{01ACF3BB-06A1-4CA5-BFC3-32592CAA929B}" type="presOf" srcId="{0BB69E50-13F2-4607-891A-C08CE9CE9493}" destId="{2335736C-6B2F-4235-9903-D8AD7F6920B9}" srcOrd="1" destOrd="0" presId="urn:microsoft.com/office/officeart/2005/8/layout/vList4#2"/>
    <dgm:cxn modelId="{2F35E725-0272-46FC-ADCA-A1227AAABDC4}" type="presParOf" srcId="{56E676C9-7A19-48CE-94AB-34650BD5D4B9}" destId="{00BD79EC-CA49-40E8-9AF1-5BDF9281C8BF}" srcOrd="0" destOrd="0" presId="urn:microsoft.com/office/officeart/2005/8/layout/vList4#2"/>
    <dgm:cxn modelId="{38C3BF51-FB22-414C-9063-939A14E9434C}" type="presParOf" srcId="{00BD79EC-CA49-40E8-9AF1-5BDF9281C8BF}" destId="{D7C8E959-1334-4CD8-94C8-5D9B43DA387B}" srcOrd="0" destOrd="0" presId="urn:microsoft.com/office/officeart/2005/8/layout/vList4#2"/>
    <dgm:cxn modelId="{14A942A4-BCC1-4670-88AE-9D970EC49533}" type="presParOf" srcId="{00BD79EC-CA49-40E8-9AF1-5BDF9281C8BF}" destId="{DEA88C26-1FE8-4A00-B76B-8C7CDA2FE5B8}" srcOrd="1" destOrd="0" presId="urn:microsoft.com/office/officeart/2005/8/layout/vList4#2"/>
    <dgm:cxn modelId="{F3E81086-BA90-4E3C-B1B9-14F6E4EC4D35}" type="presParOf" srcId="{00BD79EC-CA49-40E8-9AF1-5BDF9281C8BF}" destId="{18CB63DA-F56E-40BB-B0CE-7BDFE3EA9A3A}" srcOrd="2" destOrd="0" presId="urn:microsoft.com/office/officeart/2005/8/layout/vList4#2"/>
    <dgm:cxn modelId="{EE3E5F48-ED09-4691-8ABC-A346ACEC4647}" type="presParOf" srcId="{56E676C9-7A19-48CE-94AB-34650BD5D4B9}" destId="{E15568F5-FDBD-4D0F-B6C6-0139F242061A}" srcOrd="1" destOrd="0" presId="urn:microsoft.com/office/officeart/2005/8/layout/vList4#2"/>
    <dgm:cxn modelId="{95C35D33-0F8C-4615-A892-151E7DB4E457}" type="presParOf" srcId="{56E676C9-7A19-48CE-94AB-34650BD5D4B9}" destId="{5CACC8DE-251D-48FD-9C44-3E921C2A1547}" srcOrd="2" destOrd="0" presId="urn:microsoft.com/office/officeart/2005/8/layout/vList4#2"/>
    <dgm:cxn modelId="{2D289C97-092B-4494-8B54-72965BA9461D}" type="presParOf" srcId="{5CACC8DE-251D-48FD-9C44-3E921C2A1547}" destId="{CA80E5AC-0937-449F-99EE-44655DDA98AA}" srcOrd="0" destOrd="0" presId="urn:microsoft.com/office/officeart/2005/8/layout/vList4#2"/>
    <dgm:cxn modelId="{8A61F46E-9F68-43DE-BD1E-7D77A433E13D}" type="presParOf" srcId="{5CACC8DE-251D-48FD-9C44-3E921C2A1547}" destId="{4F53052B-9F4C-4DD6-B98A-0172C5C4DBAF}" srcOrd="1" destOrd="0" presId="urn:microsoft.com/office/officeart/2005/8/layout/vList4#2"/>
    <dgm:cxn modelId="{5A226183-C87E-4AAA-9BC5-0578C55F5CF1}" type="presParOf" srcId="{5CACC8DE-251D-48FD-9C44-3E921C2A1547}" destId="{9E1C1522-A819-47BE-8DD6-F978603C3F20}" srcOrd="2" destOrd="0" presId="urn:microsoft.com/office/officeart/2005/8/layout/vList4#2"/>
    <dgm:cxn modelId="{0F76E60D-FA02-4C64-9981-4DDE089301CA}" type="presParOf" srcId="{56E676C9-7A19-48CE-94AB-34650BD5D4B9}" destId="{D57A5146-261F-4EF9-B817-6664457D9E8A}" srcOrd="3" destOrd="0" presId="urn:microsoft.com/office/officeart/2005/8/layout/vList4#2"/>
    <dgm:cxn modelId="{19DC22C6-55F8-46DB-AC12-78BAB2897BA8}" type="presParOf" srcId="{56E676C9-7A19-48CE-94AB-34650BD5D4B9}" destId="{1E877A57-323B-4768-9F1F-30FF2FE05270}" srcOrd="4" destOrd="0" presId="urn:microsoft.com/office/officeart/2005/8/layout/vList4#2"/>
    <dgm:cxn modelId="{8C9EE510-0A52-4889-A4CC-5C3F9188DAFA}" type="presParOf" srcId="{1E877A57-323B-4768-9F1F-30FF2FE05270}" destId="{922B3D5A-F2D9-43E6-898A-55C21E6DBD5C}" srcOrd="0" destOrd="0" presId="urn:microsoft.com/office/officeart/2005/8/layout/vList4#2"/>
    <dgm:cxn modelId="{604C47F0-A3D4-465A-BD3A-2CAC2199AF05}" type="presParOf" srcId="{1E877A57-323B-4768-9F1F-30FF2FE05270}" destId="{061EB85E-7AE7-459C-94C4-F84C48B952DC}" srcOrd="1" destOrd="0" presId="urn:microsoft.com/office/officeart/2005/8/layout/vList4#2"/>
    <dgm:cxn modelId="{363C24A6-CBF3-4794-A9DF-7C72D1771FBD}" type="presParOf" srcId="{1E877A57-323B-4768-9F1F-30FF2FE05270}" destId="{A92B3CF5-3961-4807-A1BC-136EF1065FE5}" srcOrd="2" destOrd="0" presId="urn:microsoft.com/office/officeart/2005/8/layout/vList4#2"/>
    <dgm:cxn modelId="{7F084C14-36BB-4665-A45D-37160DD78F58}" type="presParOf" srcId="{56E676C9-7A19-48CE-94AB-34650BD5D4B9}" destId="{C4BE2A40-A28A-468B-8517-9F2229687FE8}" srcOrd="5" destOrd="0" presId="urn:microsoft.com/office/officeart/2005/8/layout/vList4#2"/>
    <dgm:cxn modelId="{AE34EC42-32C1-4FF8-A915-60E785EE4370}" type="presParOf" srcId="{56E676C9-7A19-48CE-94AB-34650BD5D4B9}" destId="{1A18E748-81F8-472B-AB08-60DCDF9E233A}" srcOrd="6" destOrd="0" presId="urn:microsoft.com/office/officeart/2005/8/layout/vList4#2"/>
    <dgm:cxn modelId="{6B9628D7-5EC1-4AD7-82F5-128B934269A4}" type="presParOf" srcId="{1A18E748-81F8-472B-AB08-60DCDF9E233A}" destId="{69C1C5C8-C914-425D-9C57-50B184340BEF}" srcOrd="0" destOrd="0" presId="urn:microsoft.com/office/officeart/2005/8/layout/vList4#2"/>
    <dgm:cxn modelId="{1FF58DCC-7575-4140-B3F5-8615D1E79AC0}" type="presParOf" srcId="{1A18E748-81F8-472B-AB08-60DCDF9E233A}" destId="{C40FE32C-E312-487F-905F-AC5C75F9C3FA}" srcOrd="1" destOrd="0" presId="urn:microsoft.com/office/officeart/2005/8/layout/vList4#2"/>
    <dgm:cxn modelId="{19A8E278-2FAE-49D7-91CB-A5879DBBCA90}" type="presParOf" srcId="{1A18E748-81F8-472B-AB08-60DCDF9E233A}" destId="{2335736C-6B2F-4235-9903-D8AD7F6920B9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364E81-0CEA-4167-9A2B-3A5262942DD2}" type="doc">
      <dgm:prSet loTypeId="urn:microsoft.com/office/officeart/2005/8/layout/vList4#3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EB7F30F-4314-4C9D-BFD2-1C64A65C849D}">
      <dgm:prSet phldrT="[Текст]" custT="1"/>
      <dgm:spPr/>
      <dgm:t>
        <a:bodyPr/>
        <a:lstStyle/>
        <a:p>
          <a:r>
            <a:rPr lang="uk-UA" sz="2400" b="1" dirty="0" smtClean="0">
              <a:latin typeface="Arial"/>
              <a:cs typeface="Arial"/>
            </a:rPr>
            <a:t>► </a:t>
          </a:r>
          <a:r>
            <a:rPr lang="uk-UA" sz="2400" b="1" dirty="0" smtClean="0"/>
            <a:t>окомірно</a:t>
          </a:r>
          <a:endParaRPr lang="ru-RU" sz="2400" b="1" dirty="0"/>
        </a:p>
      </dgm:t>
    </dgm:pt>
    <dgm:pt modelId="{784451DA-1798-4F2C-B072-B8A1CFCDAAFF}" type="parTrans" cxnId="{D07B3E16-5C5A-4AE1-B29D-5D29447B4764}">
      <dgm:prSet/>
      <dgm:spPr/>
      <dgm:t>
        <a:bodyPr/>
        <a:lstStyle/>
        <a:p>
          <a:endParaRPr lang="ru-RU" sz="2400" b="1"/>
        </a:p>
      </dgm:t>
    </dgm:pt>
    <dgm:pt modelId="{3E05BC47-CF82-4399-BEDD-8B0B7FE283A6}" type="sibTrans" cxnId="{D07B3E16-5C5A-4AE1-B29D-5D29447B4764}">
      <dgm:prSet/>
      <dgm:spPr/>
      <dgm:t>
        <a:bodyPr/>
        <a:lstStyle/>
        <a:p>
          <a:endParaRPr lang="ru-RU" sz="2400" b="1"/>
        </a:p>
      </dgm:t>
    </dgm:pt>
    <dgm:pt modelId="{06289F74-823C-4F8F-9A53-2C03AB3D1495}">
      <dgm:prSet phldrT="[Текст]" custT="1"/>
      <dgm:spPr/>
      <dgm:t>
        <a:bodyPr/>
        <a:lstStyle/>
        <a:p>
          <a:r>
            <a:rPr lang="uk-UA" sz="2400" b="1" dirty="0" smtClean="0">
              <a:latin typeface="Arial"/>
              <a:cs typeface="Arial"/>
            </a:rPr>
            <a:t>► </a:t>
          </a:r>
          <a:r>
            <a:rPr lang="uk-UA" sz="2400" b="1" dirty="0" smtClean="0"/>
            <a:t>кроками</a:t>
          </a:r>
          <a:endParaRPr lang="ru-RU" sz="2400" b="1" dirty="0"/>
        </a:p>
      </dgm:t>
    </dgm:pt>
    <dgm:pt modelId="{CB58B6ED-557F-442C-B5E2-0123BFB6216C}" type="parTrans" cxnId="{22B0AB35-FB50-40A4-BC76-835833EB88F6}">
      <dgm:prSet/>
      <dgm:spPr/>
      <dgm:t>
        <a:bodyPr/>
        <a:lstStyle/>
        <a:p>
          <a:endParaRPr lang="ru-RU" sz="2400" b="1"/>
        </a:p>
      </dgm:t>
    </dgm:pt>
    <dgm:pt modelId="{E5E72FCB-35BA-4729-A894-559FD4AF7A9A}" type="sibTrans" cxnId="{22B0AB35-FB50-40A4-BC76-835833EB88F6}">
      <dgm:prSet/>
      <dgm:spPr/>
      <dgm:t>
        <a:bodyPr/>
        <a:lstStyle/>
        <a:p>
          <a:endParaRPr lang="ru-RU" sz="2400" b="1"/>
        </a:p>
      </dgm:t>
    </dgm:pt>
    <dgm:pt modelId="{12C39C7B-2035-4A53-BBBD-3C046F29FF69}">
      <dgm:prSet phldrT="[Текст]" custT="1"/>
      <dgm:spPr/>
      <dgm:t>
        <a:bodyPr/>
        <a:lstStyle/>
        <a:p>
          <a:r>
            <a:rPr lang="uk-UA" sz="2400" b="1" dirty="0" smtClean="0">
              <a:latin typeface="Arial"/>
              <a:cs typeface="Arial"/>
            </a:rPr>
            <a:t>► </a:t>
          </a:r>
          <a:r>
            <a:rPr lang="uk-UA" sz="2400" b="1" dirty="0" smtClean="0"/>
            <a:t>за спідометром</a:t>
          </a:r>
          <a:endParaRPr lang="ru-RU" sz="2400" b="1" dirty="0"/>
        </a:p>
      </dgm:t>
    </dgm:pt>
    <dgm:pt modelId="{BEC85987-51DE-48B7-96BF-D5067F007D0E}" type="parTrans" cxnId="{C271FF76-A4C2-4E10-AE10-39005C26C176}">
      <dgm:prSet/>
      <dgm:spPr/>
      <dgm:t>
        <a:bodyPr/>
        <a:lstStyle/>
        <a:p>
          <a:endParaRPr lang="ru-RU" sz="2400" b="1"/>
        </a:p>
      </dgm:t>
    </dgm:pt>
    <dgm:pt modelId="{F0E34669-5680-4087-B8DA-6B90B6D3AE7B}" type="sibTrans" cxnId="{C271FF76-A4C2-4E10-AE10-39005C26C176}">
      <dgm:prSet/>
      <dgm:spPr/>
      <dgm:t>
        <a:bodyPr/>
        <a:lstStyle/>
        <a:p>
          <a:endParaRPr lang="ru-RU" sz="2400" b="1"/>
        </a:p>
      </dgm:t>
    </dgm:pt>
    <dgm:pt modelId="{A966EA93-687A-4D5D-8205-252E86ECF766}">
      <dgm:prSet phldrT="[Текст]" custT="1"/>
      <dgm:spPr/>
      <dgm:t>
        <a:bodyPr/>
        <a:lstStyle/>
        <a:p>
          <a:r>
            <a:rPr lang="uk-UA" sz="2400" b="1" dirty="0" smtClean="0">
              <a:latin typeface="Arial"/>
              <a:cs typeface="Arial"/>
            </a:rPr>
            <a:t>► </a:t>
          </a:r>
          <a:r>
            <a:rPr lang="uk-UA" sz="2400" b="1" dirty="0" smtClean="0"/>
            <a:t>за кутовими розмірами предметів</a:t>
          </a:r>
          <a:endParaRPr lang="ru-RU" sz="2400" b="1" dirty="0"/>
        </a:p>
      </dgm:t>
    </dgm:pt>
    <dgm:pt modelId="{40FCEB7C-9D1B-454B-AB00-F31D4720C1B1}" type="parTrans" cxnId="{B5677AC2-D38D-475D-93F6-2B7D9F0A7F22}">
      <dgm:prSet/>
      <dgm:spPr/>
      <dgm:t>
        <a:bodyPr/>
        <a:lstStyle/>
        <a:p>
          <a:endParaRPr lang="ru-RU" sz="2400" b="1"/>
        </a:p>
      </dgm:t>
    </dgm:pt>
    <dgm:pt modelId="{D7F2EA13-FB54-4DC0-A071-4E3FB9F0F025}" type="sibTrans" cxnId="{B5677AC2-D38D-475D-93F6-2B7D9F0A7F22}">
      <dgm:prSet/>
      <dgm:spPr/>
      <dgm:t>
        <a:bodyPr/>
        <a:lstStyle/>
        <a:p>
          <a:endParaRPr lang="ru-RU" sz="2400" b="1"/>
        </a:p>
      </dgm:t>
    </dgm:pt>
    <dgm:pt modelId="{AF214EFB-6173-4883-89EE-3C027DAF919C}">
      <dgm:prSet phldrT="[Текст]" custT="1"/>
      <dgm:spPr/>
      <dgm:t>
        <a:bodyPr/>
        <a:lstStyle/>
        <a:p>
          <a:r>
            <a:rPr lang="uk-UA" sz="2400" b="1" dirty="0" smtClean="0">
              <a:latin typeface="Arial"/>
              <a:cs typeface="Arial"/>
            </a:rPr>
            <a:t>► </a:t>
          </a:r>
          <a:r>
            <a:rPr lang="uk-UA" sz="2400" b="1" dirty="0" smtClean="0"/>
            <a:t>за лінійними розмірами предметів</a:t>
          </a:r>
          <a:endParaRPr lang="ru-RU" sz="2400" b="1" dirty="0"/>
        </a:p>
      </dgm:t>
    </dgm:pt>
    <dgm:pt modelId="{B0DD80CB-66BC-4E2C-AA0C-CEF5C7C83C04}" type="parTrans" cxnId="{88526C6F-C076-44FB-88BC-B4EF18639D1E}">
      <dgm:prSet/>
      <dgm:spPr/>
      <dgm:t>
        <a:bodyPr/>
        <a:lstStyle/>
        <a:p>
          <a:endParaRPr lang="ru-RU" sz="2400" b="1"/>
        </a:p>
      </dgm:t>
    </dgm:pt>
    <dgm:pt modelId="{13FD1BCB-E1DA-4B09-AA4B-5EB7674DD9DA}" type="sibTrans" cxnId="{88526C6F-C076-44FB-88BC-B4EF18639D1E}">
      <dgm:prSet/>
      <dgm:spPr/>
      <dgm:t>
        <a:bodyPr/>
        <a:lstStyle/>
        <a:p>
          <a:endParaRPr lang="ru-RU" sz="2400" b="1"/>
        </a:p>
      </dgm:t>
    </dgm:pt>
    <dgm:pt modelId="{2D2EB09D-0984-40D1-B545-17186DF35DE2}">
      <dgm:prSet phldrT="[Текст]" custT="1"/>
      <dgm:spPr/>
      <dgm:t>
        <a:bodyPr/>
        <a:lstStyle/>
        <a:p>
          <a:r>
            <a:rPr lang="uk-UA" sz="2400" b="1" dirty="0" smtClean="0">
              <a:latin typeface="Arial"/>
              <a:cs typeface="Arial"/>
            </a:rPr>
            <a:t>► </a:t>
          </a:r>
          <a:r>
            <a:rPr lang="uk-UA" sz="2400" b="1" spc="-40" baseline="0" dirty="0" smtClean="0"/>
            <a:t>за співвідношенням швидкості світла і звуку</a:t>
          </a:r>
          <a:endParaRPr lang="ru-RU" sz="2400" b="1" spc="-40" baseline="0" dirty="0"/>
        </a:p>
      </dgm:t>
    </dgm:pt>
    <dgm:pt modelId="{02952723-CB34-4B0A-B408-17947B024C56}" type="parTrans" cxnId="{0AA7BD7F-AEF0-4830-943E-0545E83386F1}">
      <dgm:prSet/>
      <dgm:spPr/>
      <dgm:t>
        <a:bodyPr/>
        <a:lstStyle/>
        <a:p>
          <a:endParaRPr lang="ru-RU" sz="2400" b="1"/>
        </a:p>
      </dgm:t>
    </dgm:pt>
    <dgm:pt modelId="{D2A57F19-1162-4C2E-B532-513C7CE1B75F}" type="sibTrans" cxnId="{0AA7BD7F-AEF0-4830-943E-0545E83386F1}">
      <dgm:prSet/>
      <dgm:spPr/>
      <dgm:t>
        <a:bodyPr/>
        <a:lstStyle/>
        <a:p>
          <a:endParaRPr lang="ru-RU" sz="2400" b="1"/>
        </a:p>
      </dgm:t>
    </dgm:pt>
    <dgm:pt modelId="{B6A0BDE2-181E-4046-A9E4-3B18F32CF062}">
      <dgm:prSet phldrT="[Текст]" custT="1"/>
      <dgm:spPr/>
      <dgm:t>
        <a:bodyPr/>
        <a:lstStyle/>
        <a:p>
          <a:r>
            <a:rPr lang="uk-UA" sz="2400" b="1" dirty="0" smtClean="0">
              <a:latin typeface="Arial"/>
              <a:cs typeface="Arial"/>
            </a:rPr>
            <a:t>► </a:t>
          </a:r>
          <a:r>
            <a:rPr lang="uk-UA" sz="2400" b="1" dirty="0" smtClean="0"/>
            <a:t>на слух</a:t>
          </a:r>
          <a:endParaRPr lang="ru-RU" sz="2400" b="1" dirty="0"/>
        </a:p>
      </dgm:t>
    </dgm:pt>
    <dgm:pt modelId="{CC5A9CAA-491E-46AB-8418-9576332EAB2D}" type="parTrans" cxnId="{8B541294-01AD-4555-93A3-5890594B2715}">
      <dgm:prSet/>
      <dgm:spPr/>
      <dgm:t>
        <a:bodyPr/>
        <a:lstStyle/>
        <a:p>
          <a:endParaRPr lang="ru-RU" sz="2400" b="1"/>
        </a:p>
      </dgm:t>
    </dgm:pt>
    <dgm:pt modelId="{724A4665-70A0-4DD2-A474-0140BFD40C06}" type="sibTrans" cxnId="{8B541294-01AD-4555-93A3-5890594B2715}">
      <dgm:prSet/>
      <dgm:spPr/>
      <dgm:t>
        <a:bodyPr/>
        <a:lstStyle/>
        <a:p>
          <a:endParaRPr lang="ru-RU" sz="2400" b="1"/>
        </a:p>
      </dgm:t>
    </dgm:pt>
    <dgm:pt modelId="{56E676C9-7A19-48CE-94AB-34650BD5D4B9}" type="pres">
      <dgm:prSet presAssocID="{40364E81-0CEA-4167-9A2B-3A5262942D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BD79EC-CA49-40E8-9AF1-5BDF9281C8BF}" type="pres">
      <dgm:prSet presAssocID="{3EB7F30F-4314-4C9D-BFD2-1C64A65C849D}" presName="comp" presStyleCnt="0"/>
      <dgm:spPr/>
    </dgm:pt>
    <dgm:pt modelId="{D7C8E959-1334-4CD8-94C8-5D9B43DA387B}" type="pres">
      <dgm:prSet presAssocID="{3EB7F30F-4314-4C9D-BFD2-1C64A65C849D}" presName="box" presStyleLbl="node1" presStyleIdx="0" presStyleCnt="7"/>
      <dgm:spPr/>
      <dgm:t>
        <a:bodyPr/>
        <a:lstStyle/>
        <a:p>
          <a:endParaRPr lang="ru-RU"/>
        </a:p>
      </dgm:t>
    </dgm:pt>
    <dgm:pt modelId="{DEA88C26-1FE8-4A00-B76B-8C7CDA2FE5B8}" type="pres">
      <dgm:prSet presAssocID="{3EB7F30F-4314-4C9D-BFD2-1C64A65C849D}" presName="img" presStyleLbl="fgImgPlace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8CB63DA-F56E-40BB-B0CE-7BDFE3EA9A3A}" type="pres">
      <dgm:prSet presAssocID="{3EB7F30F-4314-4C9D-BFD2-1C64A65C849D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5568F5-FDBD-4D0F-B6C6-0139F242061A}" type="pres">
      <dgm:prSet presAssocID="{3E05BC47-CF82-4399-BEDD-8B0B7FE283A6}" presName="spacer" presStyleCnt="0"/>
      <dgm:spPr/>
    </dgm:pt>
    <dgm:pt modelId="{5CACC8DE-251D-48FD-9C44-3E921C2A1547}" type="pres">
      <dgm:prSet presAssocID="{06289F74-823C-4F8F-9A53-2C03AB3D1495}" presName="comp" presStyleCnt="0"/>
      <dgm:spPr/>
    </dgm:pt>
    <dgm:pt modelId="{CA80E5AC-0937-449F-99EE-44655DDA98AA}" type="pres">
      <dgm:prSet presAssocID="{06289F74-823C-4F8F-9A53-2C03AB3D1495}" presName="box" presStyleLbl="node1" presStyleIdx="1" presStyleCnt="7"/>
      <dgm:spPr/>
      <dgm:t>
        <a:bodyPr/>
        <a:lstStyle/>
        <a:p>
          <a:endParaRPr lang="ru-RU"/>
        </a:p>
      </dgm:t>
    </dgm:pt>
    <dgm:pt modelId="{4F53052B-9F4C-4DD6-B98A-0172C5C4DBAF}" type="pres">
      <dgm:prSet presAssocID="{06289F74-823C-4F8F-9A53-2C03AB3D1495}" presName="img" presStyleLbl="fgImgPlace1" presStyleIdx="1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E1C1522-A819-47BE-8DD6-F978603C3F20}" type="pres">
      <dgm:prSet presAssocID="{06289F74-823C-4F8F-9A53-2C03AB3D1495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7A5146-261F-4EF9-B817-6664457D9E8A}" type="pres">
      <dgm:prSet presAssocID="{E5E72FCB-35BA-4729-A894-559FD4AF7A9A}" presName="spacer" presStyleCnt="0"/>
      <dgm:spPr/>
    </dgm:pt>
    <dgm:pt modelId="{1E877A57-323B-4768-9F1F-30FF2FE05270}" type="pres">
      <dgm:prSet presAssocID="{12C39C7B-2035-4A53-BBBD-3C046F29FF69}" presName="comp" presStyleCnt="0"/>
      <dgm:spPr/>
    </dgm:pt>
    <dgm:pt modelId="{922B3D5A-F2D9-43E6-898A-55C21E6DBD5C}" type="pres">
      <dgm:prSet presAssocID="{12C39C7B-2035-4A53-BBBD-3C046F29FF69}" presName="box" presStyleLbl="node1" presStyleIdx="2" presStyleCnt="7"/>
      <dgm:spPr/>
      <dgm:t>
        <a:bodyPr/>
        <a:lstStyle/>
        <a:p>
          <a:endParaRPr lang="ru-RU"/>
        </a:p>
      </dgm:t>
    </dgm:pt>
    <dgm:pt modelId="{061EB85E-7AE7-459C-94C4-F84C48B952DC}" type="pres">
      <dgm:prSet presAssocID="{12C39C7B-2035-4A53-BBBD-3C046F29FF69}" presName="img" presStyleLbl="fgImgPlace1" presStyleIdx="2" presStyleCnt="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92B3CF5-3961-4807-A1BC-136EF1065FE5}" type="pres">
      <dgm:prSet presAssocID="{12C39C7B-2035-4A53-BBBD-3C046F29FF69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85706E-F69A-47D6-9556-354ECF152E7E}" type="pres">
      <dgm:prSet presAssocID="{F0E34669-5680-4087-B8DA-6B90B6D3AE7B}" presName="spacer" presStyleCnt="0"/>
      <dgm:spPr/>
    </dgm:pt>
    <dgm:pt modelId="{DA12EC3E-C195-4190-B327-11B37BE0574D}" type="pres">
      <dgm:prSet presAssocID="{A966EA93-687A-4D5D-8205-252E86ECF766}" presName="comp" presStyleCnt="0"/>
      <dgm:spPr/>
    </dgm:pt>
    <dgm:pt modelId="{6E9D929E-3A26-4761-9A3A-271B920F879D}" type="pres">
      <dgm:prSet presAssocID="{A966EA93-687A-4D5D-8205-252E86ECF766}" presName="box" presStyleLbl="node1" presStyleIdx="3" presStyleCnt="7"/>
      <dgm:spPr/>
      <dgm:t>
        <a:bodyPr/>
        <a:lstStyle/>
        <a:p>
          <a:endParaRPr lang="ru-RU"/>
        </a:p>
      </dgm:t>
    </dgm:pt>
    <dgm:pt modelId="{03961481-06C9-4FA0-987E-91C6F1A9BBFF}" type="pres">
      <dgm:prSet presAssocID="{A966EA93-687A-4D5D-8205-252E86ECF766}" presName="img" presStyleLbl="fgImgPlace1" presStyleIdx="3" presStyleCnt="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7DDA85-2FE2-4BB0-BECD-8B8E9883B5A7}" type="pres">
      <dgm:prSet presAssocID="{A966EA93-687A-4D5D-8205-252E86ECF766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40F713-E0B1-42F1-910C-61504E5E82BE}" type="pres">
      <dgm:prSet presAssocID="{D7F2EA13-FB54-4DC0-A071-4E3FB9F0F025}" presName="spacer" presStyleCnt="0"/>
      <dgm:spPr/>
    </dgm:pt>
    <dgm:pt modelId="{70602030-149E-467A-A5F4-7418D1E2E10A}" type="pres">
      <dgm:prSet presAssocID="{AF214EFB-6173-4883-89EE-3C027DAF919C}" presName="comp" presStyleCnt="0"/>
      <dgm:spPr/>
    </dgm:pt>
    <dgm:pt modelId="{EF774947-8D88-4EB8-BC31-E8DA3B2D169D}" type="pres">
      <dgm:prSet presAssocID="{AF214EFB-6173-4883-89EE-3C027DAF919C}" presName="box" presStyleLbl="node1" presStyleIdx="4" presStyleCnt="7"/>
      <dgm:spPr/>
      <dgm:t>
        <a:bodyPr/>
        <a:lstStyle/>
        <a:p>
          <a:endParaRPr lang="ru-RU"/>
        </a:p>
      </dgm:t>
    </dgm:pt>
    <dgm:pt modelId="{B88F924B-73CE-4C72-A6BC-9A9EA37F3BEE}" type="pres">
      <dgm:prSet presAssocID="{AF214EFB-6173-4883-89EE-3C027DAF919C}" presName="img" presStyleLbl="fgImgPlace1" presStyleIdx="4" presStyleCnt="7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76CBE4F-6A65-4137-90A4-EC2C72416504}" type="pres">
      <dgm:prSet presAssocID="{AF214EFB-6173-4883-89EE-3C027DAF919C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0BF3E4-55F5-42FF-B5BC-BE539BD1FB37}" type="pres">
      <dgm:prSet presAssocID="{13FD1BCB-E1DA-4B09-AA4B-5EB7674DD9DA}" presName="spacer" presStyleCnt="0"/>
      <dgm:spPr/>
    </dgm:pt>
    <dgm:pt modelId="{80660517-7B32-4817-9F79-E3A764FF8959}" type="pres">
      <dgm:prSet presAssocID="{2D2EB09D-0984-40D1-B545-17186DF35DE2}" presName="comp" presStyleCnt="0"/>
      <dgm:spPr/>
    </dgm:pt>
    <dgm:pt modelId="{692033FC-F1AD-4FEB-B441-8839FF51F2B5}" type="pres">
      <dgm:prSet presAssocID="{2D2EB09D-0984-40D1-B545-17186DF35DE2}" presName="box" presStyleLbl="node1" presStyleIdx="5" presStyleCnt="7"/>
      <dgm:spPr/>
      <dgm:t>
        <a:bodyPr/>
        <a:lstStyle/>
        <a:p>
          <a:endParaRPr lang="ru-RU"/>
        </a:p>
      </dgm:t>
    </dgm:pt>
    <dgm:pt modelId="{6E48ED3B-6D7B-42E6-AA21-4EBD725D9377}" type="pres">
      <dgm:prSet presAssocID="{2D2EB09D-0984-40D1-B545-17186DF35DE2}" presName="img" presStyleLbl="fgImgPlace1" presStyleIdx="5" presStyleCnt="7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995415B-32D7-417F-A3BF-D9BA58D349BB}" type="pres">
      <dgm:prSet presAssocID="{2D2EB09D-0984-40D1-B545-17186DF35DE2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7EE601-5CE8-46DA-9FA3-F411A21CAD98}" type="pres">
      <dgm:prSet presAssocID="{D2A57F19-1162-4C2E-B532-513C7CE1B75F}" presName="spacer" presStyleCnt="0"/>
      <dgm:spPr/>
    </dgm:pt>
    <dgm:pt modelId="{37F8E5AA-E047-47AD-ADF3-026AF6C9E526}" type="pres">
      <dgm:prSet presAssocID="{B6A0BDE2-181E-4046-A9E4-3B18F32CF062}" presName="comp" presStyleCnt="0"/>
      <dgm:spPr/>
    </dgm:pt>
    <dgm:pt modelId="{D0220776-9C80-44D0-8007-15AB46A11B8B}" type="pres">
      <dgm:prSet presAssocID="{B6A0BDE2-181E-4046-A9E4-3B18F32CF062}" presName="box" presStyleLbl="node1" presStyleIdx="6" presStyleCnt="7"/>
      <dgm:spPr/>
      <dgm:t>
        <a:bodyPr/>
        <a:lstStyle/>
        <a:p>
          <a:endParaRPr lang="ru-RU"/>
        </a:p>
      </dgm:t>
    </dgm:pt>
    <dgm:pt modelId="{02D101DE-E1AA-4F25-8611-A116D341DF4B}" type="pres">
      <dgm:prSet presAssocID="{B6A0BDE2-181E-4046-A9E4-3B18F32CF062}" presName="img" presStyleLbl="fgImgPlace1" presStyleIdx="6" presStyleCnt="7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FB1FF67-A14B-4C28-9542-00A658D57CEC}" type="pres">
      <dgm:prSet presAssocID="{B6A0BDE2-181E-4046-A9E4-3B18F32CF062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837C96-FC48-4BF4-AD28-7FA06A6D7995}" type="presOf" srcId="{06289F74-823C-4F8F-9A53-2C03AB3D1495}" destId="{9E1C1522-A819-47BE-8DD6-F978603C3F20}" srcOrd="1" destOrd="0" presId="urn:microsoft.com/office/officeart/2005/8/layout/vList4#3"/>
    <dgm:cxn modelId="{EBE4BBE2-A843-42C1-91EF-EE39F70CE422}" type="presOf" srcId="{3EB7F30F-4314-4C9D-BFD2-1C64A65C849D}" destId="{D7C8E959-1334-4CD8-94C8-5D9B43DA387B}" srcOrd="0" destOrd="0" presId="urn:microsoft.com/office/officeart/2005/8/layout/vList4#3"/>
    <dgm:cxn modelId="{2B7B34A0-7D13-41B2-A86F-16AC32B8B856}" type="presOf" srcId="{12C39C7B-2035-4A53-BBBD-3C046F29FF69}" destId="{922B3D5A-F2D9-43E6-898A-55C21E6DBD5C}" srcOrd="0" destOrd="0" presId="urn:microsoft.com/office/officeart/2005/8/layout/vList4#3"/>
    <dgm:cxn modelId="{861B11E2-7664-4C47-8EB5-B043EA9C2246}" type="presOf" srcId="{3EB7F30F-4314-4C9D-BFD2-1C64A65C849D}" destId="{18CB63DA-F56E-40BB-B0CE-7BDFE3EA9A3A}" srcOrd="1" destOrd="0" presId="urn:microsoft.com/office/officeart/2005/8/layout/vList4#3"/>
    <dgm:cxn modelId="{8B541294-01AD-4555-93A3-5890594B2715}" srcId="{40364E81-0CEA-4167-9A2B-3A5262942DD2}" destId="{B6A0BDE2-181E-4046-A9E4-3B18F32CF062}" srcOrd="6" destOrd="0" parTransId="{CC5A9CAA-491E-46AB-8418-9576332EAB2D}" sibTransId="{724A4665-70A0-4DD2-A474-0140BFD40C06}"/>
    <dgm:cxn modelId="{BEEC7CC9-2B44-4EAE-9462-DE1DC6809659}" type="presOf" srcId="{2D2EB09D-0984-40D1-B545-17186DF35DE2}" destId="{692033FC-F1AD-4FEB-B441-8839FF51F2B5}" srcOrd="0" destOrd="0" presId="urn:microsoft.com/office/officeart/2005/8/layout/vList4#3"/>
    <dgm:cxn modelId="{6470EBA9-CA32-443D-B34E-E24D6F4E7866}" type="presOf" srcId="{A966EA93-687A-4D5D-8205-252E86ECF766}" destId="{4C7DDA85-2FE2-4BB0-BECD-8B8E9883B5A7}" srcOrd="1" destOrd="0" presId="urn:microsoft.com/office/officeart/2005/8/layout/vList4#3"/>
    <dgm:cxn modelId="{03AFEC67-275A-4D10-9F8F-B7030B6F8B40}" type="presOf" srcId="{12C39C7B-2035-4A53-BBBD-3C046F29FF69}" destId="{A92B3CF5-3961-4807-A1BC-136EF1065FE5}" srcOrd="1" destOrd="0" presId="urn:microsoft.com/office/officeart/2005/8/layout/vList4#3"/>
    <dgm:cxn modelId="{4F3AB0BE-B2BF-47D1-BAB3-1896A5042F10}" type="presOf" srcId="{2D2EB09D-0984-40D1-B545-17186DF35DE2}" destId="{E995415B-32D7-417F-A3BF-D9BA58D349BB}" srcOrd="1" destOrd="0" presId="urn:microsoft.com/office/officeart/2005/8/layout/vList4#3"/>
    <dgm:cxn modelId="{7B1CA5C3-DDD9-45BB-ABFE-64BDA104150A}" type="presOf" srcId="{06289F74-823C-4F8F-9A53-2C03AB3D1495}" destId="{CA80E5AC-0937-449F-99EE-44655DDA98AA}" srcOrd="0" destOrd="0" presId="urn:microsoft.com/office/officeart/2005/8/layout/vList4#3"/>
    <dgm:cxn modelId="{C271FF76-A4C2-4E10-AE10-39005C26C176}" srcId="{40364E81-0CEA-4167-9A2B-3A5262942DD2}" destId="{12C39C7B-2035-4A53-BBBD-3C046F29FF69}" srcOrd="2" destOrd="0" parTransId="{BEC85987-51DE-48B7-96BF-D5067F007D0E}" sibTransId="{F0E34669-5680-4087-B8DA-6B90B6D3AE7B}"/>
    <dgm:cxn modelId="{E0333F4D-E3C3-4B01-A637-42B3D2202F54}" type="presOf" srcId="{B6A0BDE2-181E-4046-A9E4-3B18F32CF062}" destId="{4FB1FF67-A14B-4C28-9542-00A658D57CEC}" srcOrd="1" destOrd="0" presId="urn:microsoft.com/office/officeart/2005/8/layout/vList4#3"/>
    <dgm:cxn modelId="{8B964F79-F1E8-49C1-982A-F18618CC9D38}" type="presOf" srcId="{B6A0BDE2-181E-4046-A9E4-3B18F32CF062}" destId="{D0220776-9C80-44D0-8007-15AB46A11B8B}" srcOrd="0" destOrd="0" presId="urn:microsoft.com/office/officeart/2005/8/layout/vList4#3"/>
    <dgm:cxn modelId="{953CF846-8ED9-4145-970D-E8E409D56115}" type="presOf" srcId="{AF214EFB-6173-4883-89EE-3C027DAF919C}" destId="{EF774947-8D88-4EB8-BC31-E8DA3B2D169D}" srcOrd="0" destOrd="0" presId="urn:microsoft.com/office/officeart/2005/8/layout/vList4#3"/>
    <dgm:cxn modelId="{0AA7BD7F-AEF0-4830-943E-0545E83386F1}" srcId="{40364E81-0CEA-4167-9A2B-3A5262942DD2}" destId="{2D2EB09D-0984-40D1-B545-17186DF35DE2}" srcOrd="5" destOrd="0" parTransId="{02952723-CB34-4B0A-B408-17947B024C56}" sibTransId="{D2A57F19-1162-4C2E-B532-513C7CE1B75F}"/>
    <dgm:cxn modelId="{4B254D49-59DF-4A91-844F-2A11F1251CD7}" type="presOf" srcId="{A966EA93-687A-4D5D-8205-252E86ECF766}" destId="{6E9D929E-3A26-4761-9A3A-271B920F879D}" srcOrd="0" destOrd="0" presId="urn:microsoft.com/office/officeart/2005/8/layout/vList4#3"/>
    <dgm:cxn modelId="{22B0AB35-FB50-40A4-BC76-835833EB88F6}" srcId="{40364E81-0CEA-4167-9A2B-3A5262942DD2}" destId="{06289F74-823C-4F8F-9A53-2C03AB3D1495}" srcOrd="1" destOrd="0" parTransId="{CB58B6ED-557F-442C-B5E2-0123BFB6216C}" sibTransId="{E5E72FCB-35BA-4729-A894-559FD4AF7A9A}"/>
    <dgm:cxn modelId="{88526C6F-C076-44FB-88BC-B4EF18639D1E}" srcId="{40364E81-0CEA-4167-9A2B-3A5262942DD2}" destId="{AF214EFB-6173-4883-89EE-3C027DAF919C}" srcOrd="4" destOrd="0" parTransId="{B0DD80CB-66BC-4E2C-AA0C-CEF5C7C83C04}" sibTransId="{13FD1BCB-E1DA-4B09-AA4B-5EB7674DD9DA}"/>
    <dgm:cxn modelId="{0BC75340-E9D4-45C9-9EC5-1FD50507AA90}" type="presOf" srcId="{40364E81-0CEA-4167-9A2B-3A5262942DD2}" destId="{56E676C9-7A19-48CE-94AB-34650BD5D4B9}" srcOrd="0" destOrd="0" presId="urn:microsoft.com/office/officeart/2005/8/layout/vList4#3"/>
    <dgm:cxn modelId="{E1AF1038-3B1A-4350-91DB-EF4933A1F588}" type="presOf" srcId="{AF214EFB-6173-4883-89EE-3C027DAF919C}" destId="{376CBE4F-6A65-4137-90A4-EC2C72416504}" srcOrd="1" destOrd="0" presId="urn:microsoft.com/office/officeart/2005/8/layout/vList4#3"/>
    <dgm:cxn modelId="{B5677AC2-D38D-475D-93F6-2B7D9F0A7F22}" srcId="{40364E81-0CEA-4167-9A2B-3A5262942DD2}" destId="{A966EA93-687A-4D5D-8205-252E86ECF766}" srcOrd="3" destOrd="0" parTransId="{40FCEB7C-9D1B-454B-AB00-F31D4720C1B1}" sibTransId="{D7F2EA13-FB54-4DC0-A071-4E3FB9F0F025}"/>
    <dgm:cxn modelId="{D07B3E16-5C5A-4AE1-B29D-5D29447B4764}" srcId="{40364E81-0CEA-4167-9A2B-3A5262942DD2}" destId="{3EB7F30F-4314-4C9D-BFD2-1C64A65C849D}" srcOrd="0" destOrd="0" parTransId="{784451DA-1798-4F2C-B072-B8A1CFCDAAFF}" sibTransId="{3E05BC47-CF82-4399-BEDD-8B0B7FE283A6}"/>
    <dgm:cxn modelId="{B952A776-ABFC-47BF-A7C8-26BBE26EB61C}" type="presParOf" srcId="{56E676C9-7A19-48CE-94AB-34650BD5D4B9}" destId="{00BD79EC-CA49-40E8-9AF1-5BDF9281C8BF}" srcOrd="0" destOrd="0" presId="urn:microsoft.com/office/officeart/2005/8/layout/vList4#3"/>
    <dgm:cxn modelId="{CEFAE88B-DDEE-42CB-80B2-E885231444E0}" type="presParOf" srcId="{00BD79EC-CA49-40E8-9AF1-5BDF9281C8BF}" destId="{D7C8E959-1334-4CD8-94C8-5D9B43DA387B}" srcOrd="0" destOrd="0" presId="urn:microsoft.com/office/officeart/2005/8/layout/vList4#3"/>
    <dgm:cxn modelId="{68CB0A51-1B15-48F3-8441-BE0731960A08}" type="presParOf" srcId="{00BD79EC-CA49-40E8-9AF1-5BDF9281C8BF}" destId="{DEA88C26-1FE8-4A00-B76B-8C7CDA2FE5B8}" srcOrd="1" destOrd="0" presId="urn:microsoft.com/office/officeart/2005/8/layout/vList4#3"/>
    <dgm:cxn modelId="{DB39B2DC-6465-445A-B69C-E711BCC8468C}" type="presParOf" srcId="{00BD79EC-CA49-40E8-9AF1-5BDF9281C8BF}" destId="{18CB63DA-F56E-40BB-B0CE-7BDFE3EA9A3A}" srcOrd="2" destOrd="0" presId="urn:microsoft.com/office/officeart/2005/8/layout/vList4#3"/>
    <dgm:cxn modelId="{C98C8496-9CF0-4EE0-893D-820A3326DD05}" type="presParOf" srcId="{56E676C9-7A19-48CE-94AB-34650BD5D4B9}" destId="{E15568F5-FDBD-4D0F-B6C6-0139F242061A}" srcOrd="1" destOrd="0" presId="urn:microsoft.com/office/officeart/2005/8/layout/vList4#3"/>
    <dgm:cxn modelId="{46CA7A0D-0CAC-46B9-96B8-FC32C69C55F9}" type="presParOf" srcId="{56E676C9-7A19-48CE-94AB-34650BD5D4B9}" destId="{5CACC8DE-251D-48FD-9C44-3E921C2A1547}" srcOrd="2" destOrd="0" presId="urn:microsoft.com/office/officeart/2005/8/layout/vList4#3"/>
    <dgm:cxn modelId="{AB7E5A4E-DC6D-43F4-9D30-7DFBF713DCD0}" type="presParOf" srcId="{5CACC8DE-251D-48FD-9C44-3E921C2A1547}" destId="{CA80E5AC-0937-449F-99EE-44655DDA98AA}" srcOrd="0" destOrd="0" presId="urn:microsoft.com/office/officeart/2005/8/layout/vList4#3"/>
    <dgm:cxn modelId="{EACEC27F-11D3-44E9-802B-BF0270995CB5}" type="presParOf" srcId="{5CACC8DE-251D-48FD-9C44-3E921C2A1547}" destId="{4F53052B-9F4C-4DD6-B98A-0172C5C4DBAF}" srcOrd="1" destOrd="0" presId="urn:microsoft.com/office/officeart/2005/8/layout/vList4#3"/>
    <dgm:cxn modelId="{C6DCA506-56F6-42F0-B061-2A5F6B29BF61}" type="presParOf" srcId="{5CACC8DE-251D-48FD-9C44-3E921C2A1547}" destId="{9E1C1522-A819-47BE-8DD6-F978603C3F20}" srcOrd="2" destOrd="0" presId="urn:microsoft.com/office/officeart/2005/8/layout/vList4#3"/>
    <dgm:cxn modelId="{AF8C1613-9390-4127-BD5C-86C435FAE995}" type="presParOf" srcId="{56E676C9-7A19-48CE-94AB-34650BD5D4B9}" destId="{D57A5146-261F-4EF9-B817-6664457D9E8A}" srcOrd="3" destOrd="0" presId="urn:microsoft.com/office/officeart/2005/8/layout/vList4#3"/>
    <dgm:cxn modelId="{7AEA43BD-3E41-4EB2-82D9-F1345147164E}" type="presParOf" srcId="{56E676C9-7A19-48CE-94AB-34650BD5D4B9}" destId="{1E877A57-323B-4768-9F1F-30FF2FE05270}" srcOrd="4" destOrd="0" presId="urn:microsoft.com/office/officeart/2005/8/layout/vList4#3"/>
    <dgm:cxn modelId="{0CBCEB12-53AF-456E-9E1C-C88A7EF4F953}" type="presParOf" srcId="{1E877A57-323B-4768-9F1F-30FF2FE05270}" destId="{922B3D5A-F2D9-43E6-898A-55C21E6DBD5C}" srcOrd="0" destOrd="0" presId="urn:microsoft.com/office/officeart/2005/8/layout/vList4#3"/>
    <dgm:cxn modelId="{DD4E2F82-F69C-4EB4-9091-BABB16B54156}" type="presParOf" srcId="{1E877A57-323B-4768-9F1F-30FF2FE05270}" destId="{061EB85E-7AE7-459C-94C4-F84C48B952DC}" srcOrd="1" destOrd="0" presId="urn:microsoft.com/office/officeart/2005/8/layout/vList4#3"/>
    <dgm:cxn modelId="{18A71733-29A2-4036-A235-002DD386964A}" type="presParOf" srcId="{1E877A57-323B-4768-9F1F-30FF2FE05270}" destId="{A92B3CF5-3961-4807-A1BC-136EF1065FE5}" srcOrd="2" destOrd="0" presId="urn:microsoft.com/office/officeart/2005/8/layout/vList4#3"/>
    <dgm:cxn modelId="{FDC51428-60D5-4288-9471-2ABF612FE5FB}" type="presParOf" srcId="{56E676C9-7A19-48CE-94AB-34650BD5D4B9}" destId="{B585706E-F69A-47D6-9556-354ECF152E7E}" srcOrd="5" destOrd="0" presId="urn:microsoft.com/office/officeart/2005/8/layout/vList4#3"/>
    <dgm:cxn modelId="{B2824FEA-2649-42E7-B5F4-95180B95F82E}" type="presParOf" srcId="{56E676C9-7A19-48CE-94AB-34650BD5D4B9}" destId="{DA12EC3E-C195-4190-B327-11B37BE0574D}" srcOrd="6" destOrd="0" presId="urn:microsoft.com/office/officeart/2005/8/layout/vList4#3"/>
    <dgm:cxn modelId="{FD2AE1CF-BC61-498C-9713-0A4E73C9D201}" type="presParOf" srcId="{DA12EC3E-C195-4190-B327-11B37BE0574D}" destId="{6E9D929E-3A26-4761-9A3A-271B920F879D}" srcOrd="0" destOrd="0" presId="urn:microsoft.com/office/officeart/2005/8/layout/vList4#3"/>
    <dgm:cxn modelId="{30C3C1BB-371A-44A3-879A-30D2F3766C36}" type="presParOf" srcId="{DA12EC3E-C195-4190-B327-11B37BE0574D}" destId="{03961481-06C9-4FA0-987E-91C6F1A9BBFF}" srcOrd="1" destOrd="0" presId="urn:microsoft.com/office/officeart/2005/8/layout/vList4#3"/>
    <dgm:cxn modelId="{7E3FA97E-F624-4A1B-AAA4-4B109228AEE0}" type="presParOf" srcId="{DA12EC3E-C195-4190-B327-11B37BE0574D}" destId="{4C7DDA85-2FE2-4BB0-BECD-8B8E9883B5A7}" srcOrd="2" destOrd="0" presId="urn:microsoft.com/office/officeart/2005/8/layout/vList4#3"/>
    <dgm:cxn modelId="{2DC2DA76-80BF-4CB4-8861-39A79D2DF022}" type="presParOf" srcId="{56E676C9-7A19-48CE-94AB-34650BD5D4B9}" destId="{3940F713-E0B1-42F1-910C-61504E5E82BE}" srcOrd="7" destOrd="0" presId="urn:microsoft.com/office/officeart/2005/8/layout/vList4#3"/>
    <dgm:cxn modelId="{F1744E23-9455-402C-8F4B-A8ABCFF84947}" type="presParOf" srcId="{56E676C9-7A19-48CE-94AB-34650BD5D4B9}" destId="{70602030-149E-467A-A5F4-7418D1E2E10A}" srcOrd="8" destOrd="0" presId="urn:microsoft.com/office/officeart/2005/8/layout/vList4#3"/>
    <dgm:cxn modelId="{8C59A63F-E7F5-4A8B-AE64-0DFA9199B3D0}" type="presParOf" srcId="{70602030-149E-467A-A5F4-7418D1E2E10A}" destId="{EF774947-8D88-4EB8-BC31-E8DA3B2D169D}" srcOrd="0" destOrd="0" presId="urn:microsoft.com/office/officeart/2005/8/layout/vList4#3"/>
    <dgm:cxn modelId="{E89D3C68-F02E-4956-9B56-93CEABF4B8AF}" type="presParOf" srcId="{70602030-149E-467A-A5F4-7418D1E2E10A}" destId="{B88F924B-73CE-4C72-A6BC-9A9EA37F3BEE}" srcOrd="1" destOrd="0" presId="urn:microsoft.com/office/officeart/2005/8/layout/vList4#3"/>
    <dgm:cxn modelId="{7B725E80-2EA2-4DA9-9B2D-CA693B24576E}" type="presParOf" srcId="{70602030-149E-467A-A5F4-7418D1E2E10A}" destId="{376CBE4F-6A65-4137-90A4-EC2C72416504}" srcOrd="2" destOrd="0" presId="urn:microsoft.com/office/officeart/2005/8/layout/vList4#3"/>
    <dgm:cxn modelId="{89DE8D88-319C-4019-88CF-542B7A8DC9D9}" type="presParOf" srcId="{56E676C9-7A19-48CE-94AB-34650BD5D4B9}" destId="{460BF3E4-55F5-42FF-B5BC-BE539BD1FB37}" srcOrd="9" destOrd="0" presId="urn:microsoft.com/office/officeart/2005/8/layout/vList4#3"/>
    <dgm:cxn modelId="{22BBA501-A3AE-4B7E-BEFD-B00EDB944818}" type="presParOf" srcId="{56E676C9-7A19-48CE-94AB-34650BD5D4B9}" destId="{80660517-7B32-4817-9F79-E3A764FF8959}" srcOrd="10" destOrd="0" presId="urn:microsoft.com/office/officeart/2005/8/layout/vList4#3"/>
    <dgm:cxn modelId="{4D1D1C76-D16D-4A0C-A420-069B2D1E0DFC}" type="presParOf" srcId="{80660517-7B32-4817-9F79-E3A764FF8959}" destId="{692033FC-F1AD-4FEB-B441-8839FF51F2B5}" srcOrd="0" destOrd="0" presId="urn:microsoft.com/office/officeart/2005/8/layout/vList4#3"/>
    <dgm:cxn modelId="{3C6F4BE5-0045-4C36-BE52-D260193665B4}" type="presParOf" srcId="{80660517-7B32-4817-9F79-E3A764FF8959}" destId="{6E48ED3B-6D7B-42E6-AA21-4EBD725D9377}" srcOrd="1" destOrd="0" presId="urn:microsoft.com/office/officeart/2005/8/layout/vList4#3"/>
    <dgm:cxn modelId="{0B9955D8-BAFA-4571-9D93-1982664672C6}" type="presParOf" srcId="{80660517-7B32-4817-9F79-E3A764FF8959}" destId="{E995415B-32D7-417F-A3BF-D9BA58D349BB}" srcOrd="2" destOrd="0" presId="urn:microsoft.com/office/officeart/2005/8/layout/vList4#3"/>
    <dgm:cxn modelId="{6659A7FA-0D30-45CB-BC10-01C4A01B87BF}" type="presParOf" srcId="{56E676C9-7A19-48CE-94AB-34650BD5D4B9}" destId="{257EE601-5CE8-46DA-9FA3-F411A21CAD98}" srcOrd="11" destOrd="0" presId="urn:microsoft.com/office/officeart/2005/8/layout/vList4#3"/>
    <dgm:cxn modelId="{CBEB0773-F9C5-43F2-8501-2F5A362E9FAF}" type="presParOf" srcId="{56E676C9-7A19-48CE-94AB-34650BD5D4B9}" destId="{37F8E5AA-E047-47AD-ADF3-026AF6C9E526}" srcOrd="12" destOrd="0" presId="urn:microsoft.com/office/officeart/2005/8/layout/vList4#3"/>
    <dgm:cxn modelId="{6ACC2EAA-25F4-4308-826D-080868C5097C}" type="presParOf" srcId="{37F8E5AA-E047-47AD-ADF3-026AF6C9E526}" destId="{D0220776-9C80-44D0-8007-15AB46A11B8B}" srcOrd="0" destOrd="0" presId="urn:microsoft.com/office/officeart/2005/8/layout/vList4#3"/>
    <dgm:cxn modelId="{97D9C976-4DDF-4578-8112-62B5B1BE00B3}" type="presParOf" srcId="{37F8E5AA-E047-47AD-ADF3-026AF6C9E526}" destId="{02D101DE-E1AA-4F25-8611-A116D341DF4B}" srcOrd="1" destOrd="0" presId="urn:microsoft.com/office/officeart/2005/8/layout/vList4#3"/>
    <dgm:cxn modelId="{1886928D-3AB8-4A3C-8F25-ACD170AF3284}" type="presParOf" srcId="{37F8E5AA-E047-47AD-ADF3-026AF6C9E526}" destId="{4FB1FF67-A14B-4C28-9542-00A658D57CEC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364E81-0CEA-4167-9A2B-3A5262942DD2}" type="doc">
      <dgm:prSet loTypeId="urn:microsoft.com/office/officeart/2005/8/layout/vList4#4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EB7F30F-4314-4C9D-BFD2-1C64A65C849D}">
      <dgm:prSet phldrT="[Текст]" custT="1"/>
      <dgm:spPr/>
      <dgm:t>
        <a:bodyPr/>
        <a:lstStyle/>
        <a:p>
          <a:r>
            <a:rPr lang="uk-UA" sz="2800" dirty="0" smtClean="0">
              <a:latin typeface="Arial"/>
              <a:cs typeface="Arial"/>
            </a:rPr>
            <a:t>► </a:t>
          </a:r>
          <a:r>
            <a:rPr lang="uk-UA" sz="2800" dirty="0" smtClean="0"/>
            <a:t>за лінією місцевості</a:t>
          </a:r>
          <a:endParaRPr lang="ru-RU" sz="2800" dirty="0"/>
        </a:p>
      </dgm:t>
    </dgm:pt>
    <dgm:pt modelId="{784451DA-1798-4F2C-B072-B8A1CFCDAAFF}" type="parTrans" cxnId="{D07B3E16-5C5A-4AE1-B29D-5D29447B4764}">
      <dgm:prSet/>
      <dgm:spPr/>
      <dgm:t>
        <a:bodyPr/>
        <a:lstStyle/>
        <a:p>
          <a:endParaRPr lang="ru-RU"/>
        </a:p>
      </dgm:t>
    </dgm:pt>
    <dgm:pt modelId="{3E05BC47-CF82-4399-BEDD-8B0B7FE283A6}" type="sibTrans" cxnId="{D07B3E16-5C5A-4AE1-B29D-5D29447B4764}">
      <dgm:prSet/>
      <dgm:spPr/>
      <dgm:t>
        <a:bodyPr/>
        <a:lstStyle/>
        <a:p>
          <a:endParaRPr lang="ru-RU"/>
        </a:p>
      </dgm:t>
    </dgm:pt>
    <dgm:pt modelId="{06289F74-823C-4F8F-9A53-2C03AB3D1495}">
      <dgm:prSet phldrT="[Текст]" custT="1"/>
      <dgm:spPr/>
      <dgm:t>
        <a:bodyPr/>
        <a:lstStyle/>
        <a:p>
          <a:r>
            <a:rPr lang="uk-UA" sz="2800" dirty="0" smtClean="0">
              <a:latin typeface="Arial"/>
              <a:cs typeface="Arial"/>
            </a:rPr>
            <a:t>► </a:t>
          </a:r>
          <a:r>
            <a:rPr lang="uk-UA" sz="2800" dirty="0" smtClean="0"/>
            <a:t>за напрямком на орієнтир</a:t>
          </a:r>
          <a:endParaRPr lang="ru-RU" sz="2800" dirty="0"/>
        </a:p>
      </dgm:t>
    </dgm:pt>
    <dgm:pt modelId="{CB58B6ED-557F-442C-B5E2-0123BFB6216C}" type="parTrans" cxnId="{22B0AB35-FB50-40A4-BC76-835833EB88F6}">
      <dgm:prSet/>
      <dgm:spPr/>
      <dgm:t>
        <a:bodyPr/>
        <a:lstStyle/>
        <a:p>
          <a:endParaRPr lang="ru-RU"/>
        </a:p>
      </dgm:t>
    </dgm:pt>
    <dgm:pt modelId="{E5E72FCB-35BA-4729-A894-559FD4AF7A9A}" type="sibTrans" cxnId="{22B0AB35-FB50-40A4-BC76-835833EB88F6}">
      <dgm:prSet/>
      <dgm:spPr/>
      <dgm:t>
        <a:bodyPr/>
        <a:lstStyle/>
        <a:p>
          <a:endParaRPr lang="ru-RU"/>
        </a:p>
      </dgm:t>
    </dgm:pt>
    <dgm:pt modelId="{12C39C7B-2035-4A53-BBBD-3C046F29FF69}">
      <dgm:prSet phldrT="[Текст]" custT="1"/>
      <dgm:spPr/>
      <dgm:t>
        <a:bodyPr/>
        <a:lstStyle/>
        <a:p>
          <a:r>
            <a:rPr lang="uk-UA" sz="2800" dirty="0" smtClean="0">
              <a:latin typeface="Arial"/>
              <a:cs typeface="Arial"/>
            </a:rPr>
            <a:t>► </a:t>
          </a:r>
          <a:r>
            <a:rPr lang="uk-UA" sz="2800" dirty="0" smtClean="0"/>
            <a:t>за компасом</a:t>
          </a:r>
          <a:endParaRPr lang="ru-RU" sz="2800" dirty="0"/>
        </a:p>
      </dgm:t>
    </dgm:pt>
    <dgm:pt modelId="{BEC85987-51DE-48B7-96BF-D5067F007D0E}" type="parTrans" cxnId="{C271FF76-A4C2-4E10-AE10-39005C26C176}">
      <dgm:prSet/>
      <dgm:spPr/>
      <dgm:t>
        <a:bodyPr/>
        <a:lstStyle/>
        <a:p>
          <a:endParaRPr lang="ru-RU"/>
        </a:p>
      </dgm:t>
    </dgm:pt>
    <dgm:pt modelId="{F0E34669-5680-4087-B8DA-6B90B6D3AE7B}" type="sibTrans" cxnId="{C271FF76-A4C2-4E10-AE10-39005C26C176}">
      <dgm:prSet/>
      <dgm:spPr/>
      <dgm:t>
        <a:bodyPr/>
        <a:lstStyle/>
        <a:p>
          <a:endParaRPr lang="ru-RU"/>
        </a:p>
      </dgm:t>
    </dgm:pt>
    <dgm:pt modelId="{56E676C9-7A19-48CE-94AB-34650BD5D4B9}" type="pres">
      <dgm:prSet presAssocID="{40364E81-0CEA-4167-9A2B-3A5262942D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BD79EC-CA49-40E8-9AF1-5BDF9281C8BF}" type="pres">
      <dgm:prSet presAssocID="{3EB7F30F-4314-4C9D-BFD2-1C64A65C849D}" presName="comp" presStyleCnt="0"/>
      <dgm:spPr/>
    </dgm:pt>
    <dgm:pt modelId="{D7C8E959-1334-4CD8-94C8-5D9B43DA387B}" type="pres">
      <dgm:prSet presAssocID="{3EB7F30F-4314-4C9D-BFD2-1C64A65C849D}" presName="box" presStyleLbl="node1" presStyleIdx="0" presStyleCnt="3"/>
      <dgm:spPr/>
      <dgm:t>
        <a:bodyPr/>
        <a:lstStyle/>
        <a:p>
          <a:endParaRPr lang="ru-RU"/>
        </a:p>
      </dgm:t>
    </dgm:pt>
    <dgm:pt modelId="{DEA88C26-1FE8-4A00-B76B-8C7CDA2FE5B8}" type="pres">
      <dgm:prSet presAssocID="{3EB7F30F-4314-4C9D-BFD2-1C64A65C849D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8CB63DA-F56E-40BB-B0CE-7BDFE3EA9A3A}" type="pres">
      <dgm:prSet presAssocID="{3EB7F30F-4314-4C9D-BFD2-1C64A65C849D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5568F5-FDBD-4D0F-B6C6-0139F242061A}" type="pres">
      <dgm:prSet presAssocID="{3E05BC47-CF82-4399-BEDD-8B0B7FE283A6}" presName="spacer" presStyleCnt="0"/>
      <dgm:spPr/>
    </dgm:pt>
    <dgm:pt modelId="{5CACC8DE-251D-48FD-9C44-3E921C2A1547}" type="pres">
      <dgm:prSet presAssocID="{06289F74-823C-4F8F-9A53-2C03AB3D1495}" presName="comp" presStyleCnt="0"/>
      <dgm:spPr/>
    </dgm:pt>
    <dgm:pt modelId="{CA80E5AC-0937-449F-99EE-44655DDA98AA}" type="pres">
      <dgm:prSet presAssocID="{06289F74-823C-4F8F-9A53-2C03AB3D1495}" presName="box" presStyleLbl="node1" presStyleIdx="1" presStyleCnt="3"/>
      <dgm:spPr/>
      <dgm:t>
        <a:bodyPr/>
        <a:lstStyle/>
        <a:p>
          <a:endParaRPr lang="ru-RU"/>
        </a:p>
      </dgm:t>
    </dgm:pt>
    <dgm:pt modelId="{4F53052B-9F4C-4DD6-B98A-0172C5C4DBAF}" type="pres">
      <dgm:prSet presAssocID="{06289F74-823C-4F8F-9A53-2C03AB3D1495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E1C1522-A819-47BE-8DD6-F978603C3F20}" type="pres">
      <dgm:prSet presAssocID="{06289F74-823C-4F8F-9A53-2C03AB3D149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7A5146-261F-4EF9-B817-6664457D9E8A}" type="pres">
      <dgm:prSet presAssocID="{E5E72FCB-35BA-4729-A894-559FD4AF7A9A}" presName="spacer" presStyleCnt="0"/>
      <dgm:spPr/>
    </dgm:pt>
    <dgm:pt modelId="{1E877A57-323B-4768-9F1F-30FF2FE05270}" type="pres">
      <dgm:prSet presAssocID="{12C39C7B-2035-4A53-BBBD-3C046F29FF69}" presName="comp" presStyleCnt="0"/>
      <dgm:spPr/>
    </dgm:pt>
    <dgm:pt modelId="{922B3D5A-F2D9-43E6-898A-55C21E6DBD5C}" type="pres">
      <dgm:prSet presAssocID="{12C39C7B-2035-4A53-BBBD-3C046F29FF69}" presName="box" presStyleLbl="node1" presStyleIdx="2" presStyleCnt="3"/>
      <dgm:spPr/>
      <dgm:t>
        <a:bodyPr/>
        <a:lstStyle/>
        <a:p>
          <a:endParaRPr lang="ru-RU"/>
        </a:p>
      </dgm:t>
    </dgm:pt>
    <dgm:pt modelId="{061EB85E-7AE7-459C-94C4-F84C48B952DC}" type="pres">
      <dgm:prSet presAssocID="{12C39C7B-2035-4A53-BBBD-3C046F29FF69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92B3CF5-3961-4807-A1BC-136EF1065FE5}" type="pres">
      <dgm:prSet presAssocID="{12C39C7B-2035-4A53-BBBD-3C046F29FF69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B3DA60-41C3-48B9-87EE-A3A507142FA7}" type="presOf" srcId="{40364E81-0CEA-4167-9A2B-3A5262942DD2}" destId="{56E676C9-7A19-48CE-94AB-34650BD5D4B9}" srcOrd="0" destOrd="0" presId="urn:microsoft.com/office/officeart/2005/8/layout/vList4#4"/>
    <dgm:cxn modelId="{C2702CFD-4B42-4746-87D8-713B1969F66B}" type="presOf" srcId="{06289F74-823C-4F8F-9A53-2C03AB3D1495}" destId="{CA80E5AC-0937-449F-99EE-44655DDA98AA}" srcOrd="0" destOrd="0" presId="urn:microsoft.com/office/officeart/2005/8/layout/vList4#4"/>
    <dgm:cxn modelId="{C271FF76-A4C2-4E10-AE10-39005C26C176}" srcId="{40364E81-0CEA-4167-9A2B-3A5262942DD2}" destId="{12C39C7B-2035-4A53-BBBD-3C046F29FF69}" srcOrd="2" destOrd="0" parTransId="{BEC85987-51DE-48B7-96BF-D5067F007D0E}" sibTransId="{F0E34669-5680-4087-B8DA-6B90B6D3AE7B}"/>
    <dgm:cxn modelId="{22B0AB35-FB50-40A4-BC76-835833EB88F6}" srcId="{40364E81-0CEA-4167-9A2B-3A5262942DD2}" destId="{06289F74-823C-4F8F-9A53-2C03AB3D1495}" srcOrd="1" destOrd="0" parTransId="{CB58B6ED-557F-442C-B5E2-0123BFB6216C}" sibTransId="{E5E72FCB-35BA-4729-A894-559FD4AF7A9A}"/>
    <dgm:cxn modelId="{4AF0D97B-CF35-4E67-B061-8E41AAB887AE}" type="presOf" srcId="{12C39C7B-2035-4A53-BBBD-3C046F29FF69}" destId="{922B3D5A-F2D9-43E6-898A-55C21E6DBD5C}" srcOrd="0" destOrd="0" presId="urn:microsoft.com/office/officeart/2005/8/layout/vList4#4"/>
    <dgm:cxn modelId="{D07B3E16-5C5A-4AE1-B29D-5D29447B4764}" srcId="{40364E81-0CEA-4167-9A2B-3A5262942DD2}" destId="{3EB7F30F-4314-4C9D-BFD2-1C64A65C849D}" srcOrd="0" destOrd="0" parTransId="{784451DA-1798-4F2C-B072-B8A1CFCDAAFF}" sibTransId="{3E05BC47-CF82-4399-BEDD-8B0B7FE283A6}"/>
    <dgm:cxn modelId="{9B40B4C8-865A-4B8D-86D6-D104C055D765}" type="presOf" srcId="{3EB7F30F-4314-4C9D-BFD2-1C64A65C849D}" destId="{18CB63DA-F56E-40BB-B0CE-7BDFE3EA9A3A}" srcOrd="1" destOrd="0" presId="urn:microsoft.com/office/officeart/2005/8/layout/vList4#4"/>
    <dgm:cxn modelId="{AFEA5156-936E-4DF9-A146-2F6A1492C8EB}" type="presOf" srcId="{3EB7F30F-4314-4C9D-BFD2-1C64A65C849D}" destId="{D7C8E959-1334-4CD8-94C8-5D9B43DA387B}" srcOrd="0" destOrd="0" presId="urn:microsoft.com/office/officeart/2005/8/layout/vList4#4"/>
    <dgm:cxn modelId="{BF6F69A0-1E4E-41A8-BC75-3A351127AE47}" type="presOf" srcId="{06289F74-823C-4F8F-9A53-2C03AB3D1495}" destId="{9E1C1522-A819-47BE-8DD6-F978603C3F20}" srcOrd="1" destOrd="0" presId="urn:microsoft.com/office/officeart/2005/8/layout/vList4#4"/>
    <dgm:cxn modelId="{0ABD486D-E56A-4084-B99C-7F0A66C1ECDE}" type="presOf" srcId="{12C39C7B-2035-4A53-BBBD-3C046F29FF69}" destId="{A92B3CF5-3961-4807-A1BC-136EF1065FE5}" srcOrd="1" destOrd="0" presId="urn:microsoft.com/office/officeart/2005/8/layout/vList4#4"/>
    <dgm:cxn modelId="{C943F99F-B06C-4CB6-99B9-EBD92961564E}" type="presParOf" srcId="{56E676C9-7A19-48CE-94AB-34650BD5D4B9}" destId="{00BD79EC-CA49-40E8-9AF1-5BDF9281C8BF}" srcOrd="0" destOrd="0" presId="urn:microsoft.com/office/officeart/2005/8/layout/vList4#4"/>
    <dgm:cxn modelId="{27813550-381E-4D40-8C30-F1E4DE8B696A}" type="presParOf" srcId="{00BD79EC-CA49-40E8-9AF1-5BDF9281C8BF}" destId="{D7C8E959-1334-4CD8-94C8-5D9B43DA387B}" srcOrd="0" destOrd="0" presId="urn:microsoft.com/office/officeart/2005/8/layout/vList4#4"/>
    <dgm:cxn modelId="{737BF57A-43FA-4467-BAA8-13C8C99254F5}" type="presParOf" srcId="{00BD79EC-CA49-40E8-9AF1-5BDF9281C8BF}" destId="{DEA88C26-1FE8-4A00-B76B-8C7CDA2FE5B8}" srcOrd="1" destOrd="0" presId="urn:microsoft.com/office/officeart/2005/8/layout/vList4#4"/>
    <dgm:cxn modelId="{F8C5523C-BFCE-4CEA-89DF-4558BB141635}" type="presParOf" srcId="{00BD79EC-CA49-40E8-9AF1-5BDF9281C8BF}" destId="{18CB63DA-F56E-40BB-B0CE-7BDFE3EA9A3A}" srcOrd="2" destOrd="0" presId="urn:microsoft.com/office/officeart/2005/8/layout/vList4#4"/>
    <dgm:cxn modelId="{E57CB925-8404-483C-943A-E59BD2E7E97E}" type="presParOf" srcId="{56E676C9-7A19-48CE-94AB-34650BD5D4B9}" destId="{E15568F5-FDBD-4D0F-B6C6-0139F242061A}" srcOrd="1" destOrd="0" presId="urn:microsoft.com/office/officeart/2005/8/layout/vList4#4"/>
    <dgm:cxn modelId="{5DAC4DBF-A481-4A4E-AC59-0D63CC1F0A6E}" type="presParOf" srcId="{56E676C9-7A19-48CE-94AB-34650BD5D4B9}" destId="{5CACC8DE-251D-48FD-9C44-3E921C2A1547}" srcOrd="2" destOrd="0" presId="urn:microsoft.com/office/officeart/2005/8/layout/vList4#4"/>
    <dgm:cxn modelId="{16255FA5-C7B7-4773-B351-366C13F2CD1C}" type="presParOf" srcId="{5CACC8DE-251D-48FD-9C44-3E921C2A1547}" destId="{CA80E5AC-0937-449F-99EE-44655DDA98AA}" srcOrd="0" destOrd="0" presId="urn:microsoft.com/office/officeart/2005/8/layout/vList4#4"/>
    <dgm:cxn modelId="{3C7BBE5E-D89A-46F8-B6F5-3CFBAC968D52}" type="presParOf" srcId="{5CACC8DE-251D-48FD-9C44-3E921C2A1547}" destId="{4F53052B-9F4C-4DD6-B98A-0172C5C4DBAF}" srcOrd="1" destOrd="0" presId="urn:microsoft.com/office/officeart/2005/8/layout/vList4#4"/>
    <dgm:cxn modelId="{FD84B405-554F-47D7-BD69-528E5BA3D042}" type="presParOf" srcId="{5CACC8DE-251D-48FD-9C44-3E921C2A1547}" destId="{9E1C1522-A819-47BE-8DD6-F978603C3F20}" srcOrd="2" destOrd="0" presId="urn:microsoft.com/office/officeart/2005/8/layout/vList4#4"/>
    <dgm:cxn modelId="{D2434938-47EF-454A-BDF6-661D6E6CAAE1}" type="presParOf" srcId="{56E676C9-7A19-48CE-94AB-34650BD5D4B9}" destId="{D57A5146-261F-4EF9-B817-6664457D9E8A}" srcOrd="3" destOrd="0" presId="urn:microsoft.com/office/officeart/2005/8/layout/vList4#4"/>
    <dgm:cxn modelId="{50347576-A049-45EC-ADE8-0FE53008D7B4}" type="presParOf" srcId="{56E676C9-7A19-48CE-94AB-34650BD5D4B9}" destId="{1E877A57-323B-4768-9F1F-30FF2FE05270}" srcOrd="4" destOrd="0" presId="urn:microsoft.com/office/officeart/2005/8/layout/vList4#4"/>
    <dgm:cxn modelId="{4B818BCB-34DD-4B12-8DC5-1E91883FB2A0}" type="presParOf" srcId="{1E877A57-323B-4768-9F1F-30FF2FE05270}" destId="{922B3D5A-F2D9-43E6-898A-55C21E6DBD5C}" srcOrd="0" destOrd="0" presId="urn:microsoft.com/office/officeart/2005/8/layout/vList4#4"/>
    <dgm:cxn modelId="{DF78C579-10C6-41D5-A2FA-F0FD3CDD715B}" type="presParOf" srcId="{1E877A57-323B-4768-9F1F-30FF2FE05270}" destId="{061EB85E-7AE7-459C-94C4-F84C48B952DC}" srcOrd="1" destOrd="0" presId="urn:microsoft.com/office/officeart/2005/8/layout/vList4#4"/>
    <dgm:cxn modelId="{4CE7468C-BDFE-412B-A55A-FCF3BAAF3F19}" type="presParOf" srcId="{1E877A57-323B-4768-9F1F-30FF2FE05270}" destId="{A92B3CF5-3961-4807-A1BC-136EF1065FE5}" srcOrd="2" destOrd="0" presId="urn:microsoft.com/office/officeart/2005/8/layout/vList4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0364E81-0CEA-4167-9A2B-3A5262942DD2}" type="doc">
      <dgm:prSet loTypeId="urn:microsoft.com/office/officeart/2005/8/layout/vList4#5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EB7F30F-4314-4C9D-BFD2-1C64A65C849D}">
      <dgm:prSet phldrT="[Текст]" custT="1"/>
      <dgm:spPr/>
      <dgm:t>
        <a:bodyPr/>
        <a:lstStyle/>
        <a:p>
          <a:pPr algn="dist"/>
          <a:r>
            <a:rPr lang="uk-UA" sz="2400" dirty="0" smtClean="0">
              <a:latin typeface="Arial"/>
              <a:cs typeface="Arial"/>
            </a:rPr>
            <a:t>► </a:t>
          </a:r>
          <a:r>
            <a:rPr lang="uk-UA" sz="2400" spc="-30" baseline="0" dirty="0" smtClean="0"/>
            <a:t>окомірно за найближчими орієнтирами</a:t>
          </a:r>
          <a:endParaRPr lang="ru-RU" sz="2400" spc="-30" baseline="0" dirty="0"/>
        </a:p>
      </dgm:t>
    </dgm:pt>
    <dgm:pt modelId="{784451DA-1798-4F2C-B072-B8A1CFCDAAFF}" type="parTrans" cxnId="{D07B3E16-5C5A-4AE1-B29D-5D29447B4764}">
      <dgm:prSet/>
      <dgm:spPr/>
      <dgm:t>
        <a:bodyPr/>
        <a:lstStyle/>
        <a:p>
          <a:pPr algn="dist"/>
          <a:endParaRPr lang="ru-RU" sz="2400"/>
        </a:p>
      </dgm:t>
    </dgm:pt>
    <dgm:pt modelId="{3E05BC47-CF82-4399-BEDD-8B0B7FE283A6}" type="sibTrans" cxnId="{D07B3E16-5C5A-4AE1-B29D-5D29447B4764}">
      <dgm:prSet/>
      <dgm:spPr/>
      <dgm:t>
        <a:bodyPr/>
        <a:lstStyle/>
        <a:p>
          <a:pPr algn="dist"/>
          <a:endParaRPr lang="ru-RU" sz="2400"/>
        </a:p>
      </dgm:t>
    </dgm:pt>
    <dgm:pt modelId="{06289F74-823C-4F8F-9A53-2C03AB3D1495}">
      <dgm:prSet phldrT="[Текст]" custT="1"/>
      <dgm:spPr/>
      <dgm:t>
        <a:bodyPr/>
        <a:lstStyle/>
        <a:p>
          <a:pPr algn="dist"/>
          <a:r>
            <a:rPr lang="uk-UA" sz="2400" dirty="0" smtClean="0">
              <a:latin typeface="Arial"/>
              <a:cs typeface="Arial"/>
            </a:rPr>
            <a:t>► </a:t>
          </a:r>
          <a:r>
            <a:rPr lang="uk-UA" sz="2400" dirty="0" smtClean="0"/>
            <a:t>проміром відстані</a:t>
          </a:r>
          <a:endParaRPr lang="ru-RU" sz="2400" dirty="0"/>
        </a:p>
      </dgm:t>
    </dgm:pt>
    <dgm:pt modelId="{CB58B6ED-557F-442C-B5E2-0123BFB6216C}" type="parTrans" cxnId="{22B0AB35-FB50-40A4-BC76-835833EB88F6}">
      <dgm:prSet/>
      <dgm:spPr/>
      <dgm:t>
        <a:bodyPr/>
        <a:lstStyle/>
        <a:p>
          <a:pPr algn="dist"/>
          <a:endParaRPr lang="ru-RU" sz="2400"/>
        </a:p>
      </dgm:t>
    </dgm:pt>
    <dgm:pt modelId="{E5E72FCB-35BA-4729-A894-559FD4AF7A9A}" type="sibTrans" cxnId="{22B0AB35-FB50-40A4-BC76-835833EB88F6}">
      <dgm:prSet/>
      <dgm:spPr/>
      <dgm:t>
        <a:bodyPr/>
        <a:lstStyle/>
        <a:p>
          <a:pPr algn="dist"/>
          <a:endParaRPr lang="ru-RU" sz="2400"/>
        </a:p>
      </dgm:t>
    </dgm:pt>
    <dgm:pt modelId="{FAF44E95-D494-44D2-8865-15D86ECDF2F2}">
      <dgm:prSet phldrT="[Текст]" custT="1"/>
      <dgm:spPr/>
      <dgm:t>
        <a:bodyPr/>
        <a:lstStyle/>
        <a:p>
          <a:pPr algn="dist"/>
          <a:r>
            <a:rPr lang="uk-UA" sz="2400" dirty="0" smtClean="0">
              <a:latin typeface="Arial"/>
              <a:cs typeface="Arial"/>
            </a:rPr>
            <a:t>► </a:t>
          </a:r>
          <a:r>
            <a:rPr lang="uk-UA" sz="2400" dirty="0" smtClean="0"/>
            <a:t>оберненою </a:t>
          </a:r>
          <a:r>
            <a:rPr lang="uk-UA" sz="2400" smtClean="0"/>
            <a:t>засічкою</a:t>
          </a:r>
          <a:endParaRPr lang="ru-RU" sz="2400" dirty="0"/>
        </a:p>
      </dgm:t>
    </dgm:pt>
    <dgm:pt modelId="{7B42384B-9D92-41F9-A02A-22C16B0EE030}" type="parTrans" cxnId="{E1B62B80-A246-4296-A539-BA52A4398D8D}">
      <dgm:prSet/>
      <dgm:spPr/>
      <dgm:t>
        <a:bodyPr/>
        <a:lstStyle/>
        <a:p>
          <a:pPr algn="dist"/>
          <a:endParaRPr lang="ru-RU" sz="2400"/>
        </a:p>
      </dgm:t>
    </dgm:pt>
    <dgm:pt modelId="{78886184-0361-436A-BF97-55BF92087CBC}" type="sibTrans" cxnId="{E1B62B80-A246-4296-A539-BA52A4398D8D}">
      <dgm:prSet/>
      <dgm:spPr/>
      <dgm:t>
        <a:bodyPr/>
        <a:lstStyle/>
        <a:p>
          <a:pPr algn="dist"/>
          <a:endParaRPr lang="ru-RU" sz="2400"/>
        </a:p>
      </dgm:t>
    </dgm:pt>
    <dgm:pt modelId="{60D6AE28-71E7-49A0-AFC0-9E0F2D242BF4}">
      <dgm:prSet phldrT="[Текст]" custT="1"/>
      <dgm:spPr/>
      <dgm:t>
        <a:bodyPr/>
        <a:lstStyle/>
        <a:p>
          <a:pPr algn="dist"/>
          <a:r>
            <a:rPr lang="uk-UA" sz="2400" dirty="0" smtClean="0">
              <a:latin typeface="Arial"/>
              <a:cs typeface="Arial"/>
            </a:rPr>
            <a:t>► </a:t>
          </a:r>
          <a:r>
            <a:rPr lang="uk-UA" sz="2400" dirty="0" smtClean="0"/>
            <a:t>способом </a:t>
          </a:r>
          <a:r>
            <a:rPr lang="uk-UA" sz="2400" dirty="0" err="1" smtClean="0"/>
            <a:t>Болотова</a:t>
          </a:r>
          <a:endParaRPr lang="ru-RU" sz="2400" dirty="0"/>
        </a:p>
      </dgm:t>
    </dgm:pt>
    <dgm:pt modelId="{595DF0AD-A91B-47C9-8789-3E911E9B3367}" type="parTrans" cxnId="{1081E668-AC0F-48A9-A976-BBAA5F1564F3}">
      <dgm:prSet/>
      <dgm:spPr/>
      <dgm:t>
        <a:bodyPr/>
        <a:lstStyle/>
        <a:p>
          <a:pPr algn="dist"/>
          <a:endParaRPr lang="ru-RU" sz="2400"/>
        </a:p>
      </dgm:t>
    </dgm:pt>
    <dgm:pt modelId="{A16E13BE-26C9-45E2-94DA-C72B18622DFA}" type="sibTrans" cxnId="{1081E668-AC0F-48A9-A976-BBAA5F1564F3}">
      <dgm:prSet/>
      <dgm:spPr/>
      <dgm:t>
        <a:bodyPr/>
        <a:lstStyle/>
        <a:p>
          <a:pPr algn="dist"/>
          <a:endParaRPr lang="ru-RU" sz="2400"/>
        </a:p>
      </dgm:t>
    </dgm:pt>
    <dgm:pt modelId="{12C39C7B-2035-4A53-BBBD-3C046F29FF69}">
      <dgm:prSet phldrT="[Текст]" custT="1"/>
      <dgm:spPr/>
      <dgm:t>
        <a:bodyPr/>
        <a:lstStyle/>
        <a:p>
          <a:pPr algn="dist"/>
          <a:r>
            <a:rPr lang="uk-UA" sz="2400" dirty="0" smtClean="0">
              <a:latin typeface="Arial"/>
              <a:cs typeface="Arial"/>
            </a:rPr>
            <a:t>► </a:t>
          </a:r>
          <a:r>
            <a:rPr lang="uk-UA" sz="2400" dirty="0" err="1" smtClean="0"/>
            <a:t>засічкою</a:t>
          </a:r>
          <a:r>
            <a:rPr lang="uk-UA" sz="2400" dirty="0" smtClean="0"/>
            <a:t> за місцевим предметом</a:t>
          </a:r>
          <a:endParaRPr lang="ru-RU" sz="2400" dirty="0"/>
        </a:p>
      </dgm:t>
    </dgm:pt>
    <dgm:pt modelId="{F0E34669-5680-4087-B8DA-6B90B6D3AE7B}" type="sibTrans" cxnId="{C271FF76-A4C2-4E10-AE10-39005C26C176}">
      <dgm:prSet/>
      <dgm:spPr/>
      <dgm:t>
        <a:bodyPr/>
        <a:lstStyle/>
        <a:p>
          <a:pPr algn="dist"/>
          <a:endParaRPr lang="ru-RU" sz="2400"/>
        </a:p>
      </dgm:t>
    </dgm:pt>
    <dgm:pt modelId="{BEC85987-51DE-48B7-96BF-D5067F007D0E}" type="parTrans" cxnId="{C271FF76-A4C2-4E10-AE10-39005C26C176}">
      <dgm:prSet/>
      <dgm:spPr/>
      <dgm:t>
        <a:bodyPr/>
        <a:lstStyle/>
        <a:p>
          <a:pPr algn="dist"/>
          <a:endParaRPr lang="ru-RU" sz="2400"/>
        </a:p>
      </dgm:t>
    </dgm:pt>
    <dgm:pt modelId="{56E676C9-7A19-48CE-94AB-34650BD5D4B9}" type="pres">
      <dgm:prSet presAssocID="{40364E81-0CEA-4167-9A2B-3A5262942D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BD79EC-CA49-40E8-9AF1-5BDF9281C8BF}" type="pres">
      <dgm:prSet presAssocID="{3EB7F30F-4314-4C9D-BFD2-1C64A65C849D}" presName="comp" presStyleCnt="0"/>
      <dgm:spPr/>
    </dgm:pt>
    <dgm:pt modelId="{D7C8E959-1334-4CD8-94C8-5D9B43DA387B}" type="pres">
      <dgm:prSet presAssocID="{3EB7F30F-4314-4C9D-BFD2-1C64A65C849D}" presName="box" presStyleLbl="node1" presStyleIdx="0" presStyleCnt="5"/>
      <dgm:spPr/>
      <dgm:t>
        <a:bodyPr/>
        <a:lstStyle/>
        <a:p>
          <a:endParaRPr lang="ru-RU"/>
        </a:p>
      </dgm:t>
    </dgm:pt>
    <dgm:pt modelId="{DEA88C26-1FE8-4A00-B76B-8C7CDA2FE5B8}" type="pres">
      <dgm:prSet presAssocID="{3EB7F30F-4314-4C9D-BFD2-1C64A65C849D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8CB63DA-F56E-40BB-B0CE-7BDFE3EA9A3A}" type="pres">
      <dgm:prSet presAssocID="{3EB7F30F-4314-4C9D-BFD2-1C64A65C849D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5568F5-FDBD-4D0F-B6C6-0139F242061A}" type="pres">
      <dgm:prSet presAssocID="{3E05BC47-CF82-4399-BEDD-8B0B7FE283A6}" presName="spacer" presStyleCnt="0"/>
      <dgm:spPr/>
    </dgm:pt>
    <dgm:pt modelId="{5CACC8DE-251D-48FD-9C44-3E921C2A1547}" type="pres">
      <dgm:prSet presAssocID="{06289F74-823C-4F8F-9A53-2C03AB3D1495}" presName="comp" presStyleCnt="0"/>
      <dgm:spPr/>
    </dgm:pt>
    <dgm:pt modelId="{CA80E5AC-0937-449F-99EE-44655DDA98AA}" type="pres">
      <dgm:prSet presAssocID="{06289F74-823C-4F8F-9A53-2C03AB3D1495}" presName="box" presStyleLbl="node1" presStyleIdx="1" presStyleCnt="5"/>
      <dgm:spPr/>
      <dgm:t>
        <a:bodyPr/>
        <a:lstStyle/>
        <a:p>
          <a:endParaRPr lang="ru-RU"/>
        </a:p>
      </dgm:t>
    </dgm:pt>
    <dgm:pt modelId="{4F53052B-9F4C-4DD6-B98A-0172C5C4DBAF}" type="pres">
      <dgm:prSet presAssocID="{06289F74-823C-4F8F-9A53-2C03AB3D1495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E1C1522-A819-47BE-8DD6-F978603C3F20}" type="pres">
      <dgm:prSet presAssocID="{06289F74-823C-4F8F-9A53-2C03AB3D1495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7A5146-261F-4EF9-B817-6664457D9E8A}" type="pres">
      <dgm:prSet presAssocID="{E5E72FCB-35BA-4729-A894-559FD4AF7A9A}" presName="spacer" presStyleCnt="0"/>
      <dgm:spPr/>
    </dgm:pt>
    <dgm:pt modelId="{1E877A57-323B-4768-9F1F-30FF2FE05270}" type="pres">
      <dgm:prSet presAssocID="{12C39C7B-2035-4A53-BBBD-3C046F29FF69}" presName="comp" presStyleCnt="0"/>
      <dgm:spPr/>
    </dgm:pt>
    <dgm:pt modelId="{922B3D5A-F2D9-43E6-898A-55C21E6DBD5C}" type="pres">
      <dgm:prSet presAssocID="{12C39C7B-2035-4A53-BBBD-3C046F29FF69}" presName="box" presStyleLbl="node1" presStyleIdx="2" presStyleCnt="5"/>
      <dgm:spPr/>
      <dgm:t>
        <a:bodyPr/>
        <a:lstStyle/>
        <a:p>
          <a:endParaRPr lang="ru-RU"/>
        </a:p>
      </dgm:t>
    </dgm:pt>
    <dgm:pt modelId="{061EB85E-7AE7-459C-94C4-F84C48B952DC}" type="pres">
      <dgm:prSet presAssocID="{12C39C7B-2035-4A53-BBBD-3C046F29FF69}" presName="img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92B3CF5-3961-4807-A1BC-136EF1065FE5}" type="pres">
      <dgm:prSet presAssocID="{12C39C7B-2035-4A53-BBBD-3C046F29FF69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2E19EE-B6DC-4090-A269-B588DDD3B747}" type="pres">
      <dgm:prSet presAssocID="{F0E34669-5680-4087-B8DA-6B90B6D3AE7B}" presName="spacer" presStyleCnt="0"/>
      <dgm:spPr/>
    </dgm:pt>
    <dgm:pt modelId="{E4EA815B-30DE-4EFB-AADB-4C0071005728}" type="pres">
      <dgm:prSet presAssocID="{FAF44E95-D494-44D2-8865-15D86ECDF2F2}" presName="comp" presStyleCnt="0"/>
      <dgm:spPr/>
    </dgm:pt>
    <dgm:pt modelId="{50784472-28A0-454D-9853-107A3AD7592A}" type="pres">
      <dgm:prSet presAssocID="{FAF44E95-D494-44D2-8865-15D86ECDF2F2}" presName="box" presStyleLbl="node1" presStyleIdx="3" presStyleCnt="5"/>
      <dgm:spPr/>
      <dgm:t>
        <a:bodyPr/>
        <a:lstStyle/>
        <a:p>
          <a:endParaRPr lang="ru-RU"/>
        </a:p>
      </dgm:t>
    </dgm:pt>
    <dgm:pt modelId="{CC3F3D5B-2EE0-4601-AC6D-DFD552E7FA32}" type="pres">
      <dgm:prSet presAssocID="{FAF44E95-D494-44D2-8865-15D86ECDF2F2}" presName="img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69BAD48-3F36-40A0-831B-823CAEA734A7}" type="pres">
      <dgm:prSet presAssocID="{FAF44E95-D494-44D2-8865-15D86ECDF2F2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F3C0D8-4409-49D7-A814-780FB892FA90}" type="pres">
      <dgm:prSet presAssocID="{78886184-0361-436A-BF97-55BF92087CBC}" presName="spacer" presStyleCnt="0"/>
      <dgm:spPr/>
    </dgm:pt>
    <dgm:pt modelId="{496097B7-F742-42F5-9B9F-F4E59AC0137F}" type="pres">
      <dgm:prSet presAssocID="{60D6AE28-71E7-49A0-AFC0-9E0F2D242BF4}" presName="comp" presStyleCnt="0"/>
      <dgm:spPr/>
    </dgm:pt>
    <dgm:pt modelId="{4FB21AEB-F72A-4570-B53A-64E4FA0FF068}" type="pres">
      <dgm:prSet presAssocID="{60D6AE28-71E7-49A0-AFC0-9E0F2D242BF4}" presName="box" presStyleLbl="node1" presStyleIdx="4" presStyleCnt="5"/>
      <dgm:spPr/>
      <dgm:t>
        <a:bodyPr/>
        <a:lstStyle/>
        <a:p>
          <a:endParaRPr lang="ru-RU"/>
        </a:p>
      </dgm:t>
    </dgm:pt>
    <dgm:pt modelId="{B99A9934-9382-4921-BFFD-4AC9CB5C6122}" type="pres">
      <dgm:prSet presAssocID="{60D6AE28-71E7-49A0-AFC0-9E0F2D242BF4}" presName="img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2D8DC92-3BAE-4764-98FA-EDDC88FECA19}" type="pres">
      <dgm:prSet presAssocID="{60D6AE28-71E7-49A0-AFC0-9E0F2D242BF4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B62B80-A246-4296-A539-BA52A4398D8D}" srcId="{40364E81-0CEA-4167-9A2B-3A5262942DD2}" destId="{FAF44E95-D494-44D2-8865-15D86ECDF2F2}" srcOrd="3" destOrd="0" parTransId="{7B42384B-9D92-41F9-A02A-22C16B0EE030}" sibTransId="{78886184-0361-436A-BF97-55BF92087CBC}"/>
    <dgm:cxn modelId="{E03CBC29-8645-4B60-AD77-ED3BF4A8158E}" type="presOf" srcId="{06289F74-823C-4F8F-9A53-2C03AB3D1495}" destId="{9E1C1522-A819-47BE-8DD6-F978603C3F20}" srcOrd="1" destOrd="0" presId="urn:microsoft.com/office/officeart/2005/8/layout/vList4#5"/>
    <dgm:cxn modelId="{22697990-74DF-474B-8955-6E79CF60364C}" type="presOf" srcId="{60D6AE28-71E7-49A0-AFC0-9E0F2D242BF4}" destId="{B2D8DC92-3BAE-4764-98FA-EDDC88FECA19}" srcOrd="1" destOrd="0" presId="urn:microsoft.com/office/officeart/2005/8/layout/vList4#5"/>
    <dgm:cxn modelId="{BEE49434-8EEE-4623-AE73-049071BC90F7}" type="presOf" srcId="{60D6AE28-71E7-49A0-AFC0-9E0F2D242BF4}" destId="{4FB21AEB-F72A-4570-B53A-64E4FA0FF068}" srcOrd="0" destOrd="0" presId="urn:microsoft.com/office/officeart/2005/8/layout/vList4#5"/>
    <dgm:cxn modelId="{0EC5D696-7D20-445D-A98F-A05684DF6005}" type="presOf" srcId="{12C39C7B-2035-4A53-BBBD-3C046F29FF69}" destId="{922B3D5A-F2D9-43E6-898A-55C21E6DBD5C}" srcOrd="0" destOrd="0" presId="urn:microsoft.com/office/officeart/2005/8/layout/vList4#5"/>
    <dgm:cxn modelId="{C271FF76-A4C2-4E10-AE10-39005C26C176}" srcId="{40364E81-0CEA-4167-9A2B-3A5262942DD2}" destId="{12C39C7B-2035-4A53-BBBD-3C046F29FF69}" srcOrd="2" destOrd="0" parTransId="{BEC85987-51DE-48B7-96BF-D5067F007D0E}" sibTransId="{F0E34669-5680-4087-B8DA-6B90B6D3AE7B}"/>
    <dgm:cxn modelId="{AA6FBBE4-8EC3-4760-9808-DF296AA397B6}" type="presOf" srcId="{06289F74-823C-4F8F-9A53-2C03AB3D1495}" destId="{CA80E5AC-0937-449F-99EE-44655DDA98AA}" srcOrd="0" destOrd="0" presId="urn:microsoft.com/office/officeart/2005/8/layout/vList4#5"/>
    <dgm:cxn modelId="{22B0AB35-FB50-40A4-BC76-835833EB88F6}" srcId="{40364E81-0CEA-4167-9A2B-3A5262942DD2}" destId="{06289F74-823C-4F8F-9A53-2C03AB3D1495}" srcOrd="1" destOrd="0" parTransId="{CB58B6ED-557F-442C-B5E2-0123BFB6216C}" sibTransId="{E5E72FCB-35BA-4729-A894-559FD4AF7A9A}"/>
    <dgm:cxn modelId="{D07B3E16-5C5A-4AE1-B29D-5D29447B4764}" srcId="{40364E81-0CEA-4167-9A2B-3A5262942DD2}" destId="{3EB7F30F-4314-4C9D-BFD2-1C64A65C849D}" srcOrd="0" destOrd="0" parTransId="{784451DA-1798-4F2C-B072-B8A1CFCDAAFF}" sibTransId="{3E05BC47-CF82-4399-BEDD-8B0B7FE283A6}"/>
    <dgm:cxn modelId="{1B1F71FB-721F-4679-AA8C-3A910D45AFC0}" type="presOf" srcId="{3EB7F30F-4314-4C9D-BFD2-1C64A65C849D}" destId="{D7C8E959-1334-4CD8-94C8-5D9B43DA387B}" srcOrd="0" destOrd="0" presId="urn:microsoft.com/office/officeart/2005/8/layout/vList4#5"/>
    <dgm:cxn modelId="{6DB767C5-8FAA-4A09-A1B8-59D5007E6D3E}" type="presOf" srcId="{FAF44E95-D494-44D2-8865-15D86ECDF2F2}" destId="{50784472-28A0-454D-9853-107A3AD7592A}" srcOrd="0" destOrd="0" presId="urn:microsoft.com/office/officeart/2005/8/layout/vList4#5"/>
    <dgm:cxn modelId="{044A4877-82D8-40DB-A5CF-3ABB3795F143}" type="presOf" srcId="{40364E81-0CEA-4167-9A2B-3A5262942DD2}" destId="{56E676C9-7A19-48CE-94AB-34650BD5D4B9}" srcOrd="0" destOrd="0" presId="urn:microsoft.com/office/officeart/2005/8/layout/vList4#5"/>
    <dgm:cxn modelId="{1081E668-AC0F-48A9-A976-BBAA5F1564F3}" srcId="{40364E81-0CEA-4167-9A2B-3A5262942DD2}" destId="{60D6AE28-71E7-49A0-AFC0-9E0F2D242BF4}" srcOrd="4" destOrd="0" parTransId="{595DF0AD-A91B-47C9-8789-3E911E9B3367}" sibTransId="{A16E13BE-26C9-45E2-94DA-C72B18622DFA}"/>
    <dgm:cxn modelId="{90B36F59-3BDF-487D-A9A6-04A6D35C5E62}" type="presOf" srcId="{3EB7F30F-4314-4C9D-BFD2-1C64A65C849D}" destId="{18CB63DA-F56E-40BB-B0CE-7BDFE3EA9A3A}" srcOrd="1" destOrd="0" presId="urn:microsoft.com/office/officeart/2005/8/layout/vList4#5"/>
    <dgm:cxn modelId="{12E68BE2-AD22-4F86-8144-AEE75E044072}" type="presOf" srcId="{12C39C7B-2035-4A53-BBBD-3C046F29FF69}" destId="{A92B3CF5-3961-4807-A1BC-136EF1065FE5}" srcOrd="1" destOrd="0" presId="urn:microsoft.com/office/officeart/2005/8/layout/vList4#5"/>
    <dgm:cxn modelId="{22520E38-A8F0-4937-BFA1-14D25038B939}" type="presOf" srcId="{FAF44E95-D494-44D2-8865-15D86ECDF2F2}" destId="{369BAD48-3F36-40A0-831B-823CAEA734A7}" srcOrd="1" destOrd="0" presId="urn:microsoft.com/office/officeart/2005/8/layout/vList4#5"/>
    <dgm:cxn modelId="{514829ED-7460-4AB5-929A-77E150C26D1E}" type="presParOf" srcId="{56E676C9-7A19-48CE-94AB-34650BD5D4B9}" destId="{00BD79EC-CA49-40E8-9AF1-5BDF9281C8BF}" srcOrd="0" destOrd="0" presId="urn:microsoft.com/office/officeart/2005/8/layout/vList4#5"/>
    <dgm:cxn modelId="{AB473E73-2D44-439D-8EF4-4FC97072E5CF}" type="presParOf" srcId="{00BD79EC-CA49-40E8-9AF1-5BDF9281C8BF}" destId="{D7C8E959-1334-4CD8-94C8-5D9B43DA387B}" srcOrd="0" destOrd="0" presId="urn:microsoft.com/office/officeart/2005/8/layout/vList4#5"/>
    <dgm:cxn modelId="{818FF4AB-CB3C-4C36-98BE-EC99863242D1}" type="presParOf" srcId="{00BD79EC-CA49-40E8-9AF1-5BDF9281C8BF}" destId="{DEA88C26-1FE8-4A00-B76B-8C7CDA2FE5B8}" srcOrd="1" destOrd="0" presId="urn:microsoft.com/office/officeart/2005/8/layout/vList4#5"/>
    <dgm:cxn modelId="{647C0EA0-8ABE-44C1-AB54-88A70F14EE3C}" type="presParOf" srcId="{00BD79EC-CA49-40E8-9AF1-5BDF9281C8BF}" destId="{18CB63DA-F56E-40BB-B0CE-7BDFE3EA9A3A}" srcOrd="2" destOrd="0" presId="urn:microsoft.com/office/officeart/2005/8/layout/vList4#5"/>
    <dgm:cxn modelId="{71F1BBE8-ABE4-4752-AEDD-E5513B36E651}" type="presParOf" srcId="{56E676C9-7A19-48CE-94AB-34650BD5D4B9}" destId="{E15568F5-FDBD-4D0F-B6C6-0139F242061A}" srcOrd="1" destOrd="0" presId="urn:microsoft.com/office/officeart/2005/8/layout/vList4#5"/>
    <dgm:cxn modelId="{3ED5E8C9-B3B9-4C71-9ACD-1075ABA83894}" type="presParOf" srcId="{56E676C9-7A19-48CE-94AB-34650BD5D4B9}" destId="{5CACC8DE-251D-48FD-9C44-3E921C2A1547}" srcOrd="2" destOrd="0" presId="urn:microsoft.com/office/officeart/2005/8/layout/vList4#5"/>
    <dgm:cxn modelId="{5D73A983-3CAB-4CA5-8F4A-E3CBFC02D5E7}" type="presParOf" srcId="{5CACC8DE-251D-48FD-9C44-3E921C2A1547}" destId="{CA80E5AC-0937-449F-99EE-44655DDA98AA}" srcOrd="0" destOrd="0" presId="urn:microsoft.com/office/officeart/2005/8/layout/vList4#5"/>
    <dgm:cxn modelId="{76C89F1E-A262-4F3F-B76E-062268CEDAC8}" type="presParOf" srcId="{5CACC8DE-251D-48FD-9C44-3E921C2A1547}" destId="{4F53052B-9F4C-4DD6-B98A-0172C5C4DBAF}" srcOrd="1" destOrd="0" presId="urn:microsoft.com/office/officeart/2005/8/layout/vList4#5"/>
    <dgm:cxn modelId="{FA4751A5-8C58-45C5-993B-4F2355787BD5}" type="presParOf" srcId="{5CACC8DE-251D-48FD-9C44-3E921C2A1547}" destId="{9E1C1522-A819-47BE-8DD6-F978603C3F20}" srcOrd="2" destOrd="0" presId="urn:microsoft.com/office/officeart/2005/8/layout/vList4#5"/>
    <dgm:cxn modelId="{6D7A4D64-879F-437A-8BD3-C0679FF37B77}" type="presParOf" srcId="{56E676C9-7A19-48CE-94AB-34650BD5D4B9}" destId="{D57A5146-261F-4EF9-B817-6664457D9E8A}" srcOrd="3" destOrd="0" presId="urn:microsoft.com/office/officeart/2005/8/layout/vList4#5"/>
    <dgm:cxn modelId="{C855CF8D-E856-48AE-9EAB-6658656CBB2E}" type="presParOf" srcId="{56E676C9-7A19-48CE-94AB-34650BD5D4B9}" destId="{1E877A57-323B-4768-9F1F-30FF2FE05270}" srcOrd="4" destOrd="0" presId="urn:microsoft.com/office/officeart/2005/8/layout/vList4#5"/>
    <dgm:cxn modelId="{9494791C-E1B3-40A7-9D15-AF560FE2F8F2}" type="presParOf" srcId="{1E877A57-323B-4768-9F1F-30FF2FE05270}" destId="{922B3D5A-F2D9-43E6-898A-55C21E6DBD5C}" srcOrd="0" destOrd="0" presId="urn:microsoft.com/office/officeart/2005/8/layout/vList4#5"/>
    <dgm:cxn modelId="{FF2B5048-0323-461D-BC31-487FB47520DC}" type="presParOf" srcId="{1E877A57-323B-4768-9F1F-30FF2FE05270}" destId="{061EB85E-7AE7-459C-94C4-F84C48B952DC}" srcOrd="1" destOrd="0" presId="urn:microsoft.com/office/officeart/2005/8/layout/vList4#5"/>
    <dgm:cxn modelId="{AEE6477E-5844-46B5-80F3-E2387E1BC763}" type="presParOf" srcId="{1E877A57-323B-4768-9F1F-30FF2FE05270}" destId="{A92B3CF5-3961-4807-A1BC-136EF1065FE5}" srcOrd="2" destOrd="0" presId="urn:microsoft.com/office/officeart/2005/8/layout/vList4#5"/>
    <dgm:cxn modelId="{68F58610-A0F6-4568-B466-6A7E9736347A}" type="presParOf" srcId="{56E676C9-7A19-48CE-94AB-34650BD5D4B9}" destId="{772E19EE-B6DC-4090-A269-B588DDD3B747}" srcOrd="5" destOrd="0" presId="urn:microsoft.com/office/officeart/2005/8/layout/vList4#5"/>
    <dgm:cxn modelId="{06EE3DB5-AEE2-4A91-B42F-CA5E9C6D1289}" type="presParOf" srcId="{56E676C9-7A19-48CE-94AB-34650BD5D4B9}" destId="{E4EA815B-30DE-4EFB-AADB-4C0071005728}" srcOrd="6" destOrd="0" presId="urn:microsoft.com/office/officeart/2005/8/layout/vList4#5"/>
    <dgm:cxn modelId="{F7EB3E1A-F0CE-461C-A5A9-5D7251C49B85}" type="presParOf" srcId="{E4EA815B-30DE-4EFB-AADB-4C0071005728}" destId="{50784472-28A0-454D-9853-107A3AD7592A}" srcOrd="0" destOrd="0" presId="urn:microsoft.com/office/officeart/2005/8/layout/vList4#5"/>
    <dgm:cxn modelId="{4C1C30ED-A2CE-475A-A180-B139B5D2B0B2}" type="presParOf" srcId="{E4EA815B-30DE-4EFB-AADB-4C0071005728}" destId="{CC3F3D5B-2EE0-4601-AC6D-DFD552E7FA32}" srcOrd="1" destOrd="0" presId="urn:microsoft.com/office/officeart/2005/8/layout/vList4#5"/>
    <dgm:cxn modelId="{76E4CA08-7A3C-47A7-9416-CEA23404FA4A}" type="presParOf" srcId="{E4EA815B-30DE-4EFB-AADB-4C0071005728}" destId="{369BAD48-3F36-40A0-831B-823CAEA734A7}" srcOrd="2" destOrd="0" presId="urn:microsoft.com/office/officeart/2005/8/layout/vList4#5"/>
    <dgm:cxn modelId="{0EF86F35-EFA4-41AB-811D-71725972AD5C}" type="presParOf" srcId="{56E676C9-7A19-48CE-94AB-34650BD5D4B9}" destId="{FBF3C0D8-4409-49D7-A814-780FB892FA90}" srcOrd="7" destOrd="0" presId="urn:microsoft.com/office/officeart/2005/8/layout/vList4#5"/>
    <dgm:cxn modelId="{B2C00B58-A524-497E-8FA0-BFDA0DF918CC}" type="presParOf" srcId="{56E676C9-7A19-48CE-94AB-34650BD5D4B9}" destId="{496097B7-F742-42F5-9B9F-F4E59AC0137F}" srcOrd="8" destOrd="0" presId="urn:microsoft.com/office/officeart/2005/8/layout/vList4#5"/>
    <dgm:cxn modelId="{1DA7F085-42C5-4B10-A151-5C8B31E67A88}" type="presParOf" srcId="{496097B7-F742-42F5-9B9F-F4E59AC0137F}" destId="{4FB21AEB-F72A-4570-B53A-64E4FA0FF068}" srcOrd="0" destOrd="0" presId="urn:microsoft.com/office/officeart/2005/8/layout/vList4#5"/>
    <dgm:cxn modelId="{316E8A3C-7287-411D-8DC8-247F53B7DD17}" type="presParOf" srcId="{496097B7-F742-42F5-9B9F-F4E59AC0137F}" destId="{B99A9934-9382-4921-BFFD-4AC9CB5C6122}" srcOrd="1" destOrd="0" presId="urn:microsoft.com/office/officeart/2005/8/layout/vList4#5"/>
    <dgm:cxn modelId="{48B5709C-04C3-4469-8D84-DA961F9F9EDC}" type="presParOf" srcId="{496097B7-F742-42F5-9B9F-F4E59AC0137F}" destId="{B2D8DC92-3BAE-4764-98FA-EDDC88FECA19}" srcOrd="2" destOrd="0" presId="urn:microsoft.com/office/officeart/2005/8/layout/vList4#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0364E81-0CEA-4167-9A2B-3A5262942DD2}" type="doc">
      <dgm:prSet loTypeId="urn:microsoft.com/office/officeart/2005/8/layout/vList4#6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EB7F30F-4314-4C9D-BFD2-1C64A65C849D}">
      <dgm:prSet phldrT="[Текст]" custT="1"/>
      <dgm:spPr/>
      <dgm:t>
        <a:bodyPr/>
        <a:lstStyle/>
        <a:p>
          <a:pPr algn="just"/>
          <a:r>
            <a:rPr lang="uk-UA" sz="2800" spc="0" dirty="0" smtClean="0">
              <a:latin typeface="Arial"/>
              <a:cs typeface="Arial"/>
            </a:rPr>
            <a:t>► </a:t>
          </a:r>
          <a:r>
            <a:rPr lang="uk-UA" sz="2800" spc="0" baseline="0" dirty="0" smtClean="0"/>
            <a:t>прямою </a:t>
          </a:r>
          <a:r>
            <a:rPr lang="uk-UA" sz="2800" spc="0" baseline="0" dirty="0" err="1" smtClean="0"/>
            <a:t>засічкою</a:t>
          </a:r>
          <a:endParaRPr lang="ru-RU" sz="2800" spc="0" baseline="0" dirty="0"/>
        </a:p>
      </dgm:t>
    </dgm:pt>
    <dgm:pt modelId="{784451DA-1798-4F2C-B072-B8A1CFCDAAFF}" type="parTrans" cxnId="{D07B3E16-5C5A-4AE1-B29D-5D29447B4764}">
      <dgm:prSet/>
      <dgm:spPr/>
      <dgm:t>
        <a:bodyPr/>
        <a:lstStyle/>
        <a:p>
          <a:pPr algn="just"/>
          <a:endParaRPr lang="ru-RU" sz="2800" spc="0"/>
        </a:p>
      </dgm:t>
    </dgm:pt>
    <dgm:pt modelId="{3E05BC47-CF82-4399-BEDD-8B0B7FE283A6}" type="sibTrans" cxnId="{D07B3E16-5C5A-4AE1-B29D-5D29447B4764}">
      <dgm:prSet/>
      <dgm:spPr/>
      <dgm:t>
        <a:bodyPr/>
        <a:lstStyle/>
        <a:p>
          <a:pPr algn="just"/>
          <a:endParaRPr lang="ru-RU" sz="2800" spc="0"/>
        </a:p>
      </dgm:t>
    </dgm:pt>
    <dgm:pt modelId="{06289F74-823C-4F8F-9A53-2C03AB3D1495}">
      <dgm:prSet phldrT="[Текст]" custT="1"/>
      <dgm:spPr/>
      <dgm:t>
        <a:bodyPr/>
        <a:lstStyle/>
        <a:p>
          <a:pPr algn="just"/>
          <a:r>
            <a:rPr lang="uk-UA" sz="2800" spc="0" dirty="0" smtClean="0">
              <a:latin typeface="Arial"/>
              <a:cs typeface="Arial"/>
            </a:rPr>
            <a:t>► </a:t>
          </a:r>
          <a:r>
            <a:rPr lang="uk-UA" sz="2800" spc="0" dirty="0" smtClean="0"/>
            <a:t>оберненою </a:t>
          </a:r>
          <a:r>
            <a:rPr lang="uk-UA" sz="2800" spc="0" dirty="0" err="1" smtClean="0"/>
            <a:t>засічкою</a:t>
          </a:r>
          <a:endParaRPr lang="ru-RU" sz="2800" spc="0" dirty="0"/>
        </a:p>
      </dgm:t>
    </dgm:pt>
    <dgm:pt modelId="{CB58B6ED-557F-442C-B5E2-0123BFB6216C}" type="parTrans" cxnId="{22B0AB35-FB50-40A4-BC76-835833EB88F6}">
      <dgm:prSet/>
      <dgm:spPr/>
      <dgm:t>
        <a:bodyPr/>
        <a:lstStyle/>
        <a:p>
          <a:pPr algn="just"/>
          <a:endParaRPr lang="ru-RU" sz="2800" spc="0"/>
        </a:p>
      </dgm:t>
    </dgm:pt>
    <dgm:pt modelId="{E5E72FCB-35BA-4729-A894-559FD4AF7A9A}" type="sibTrans" cxnId="{22B0AB35-FB50-40A4-BC76-835833EB88F6}">
      <dgm:prSet/>
      <dgm:spPr/>
      <dgm:t>
        <a:bodyPr/>
        <a:lstStyle/>
        <a:p>
          <a:pPr algn="just"/>
          <a:endParaRPr lang="ru-RU" sz="2800" spc="0"/>
        </a:p>
      </dgm:t>
    </dgm:pt>
    <dgm:pt modelId="{12C39C7B-2035-4A53-BBBD-3C046F29FF69}">
      <dgm:prSet phldrT="[Текст]" custT="1"/>
      <dgm:spPr/>
      <dgm:t>
        <a:bodyPr/>
        <a:lstStyle/>
        <a:p>
          <a:pPr algn="just"/>
          <a:r>
            <a:rPr lang="uk-UA" sz="2800" spc="0" dirty="0" smtClean="0">
              <a:latin typeface="Arial"/>
              <a:cs typeface="Arial"/>
            </a:rPr>
            <a:t>► </a:t>
          </a:r>
          <a:r>
            <a:rPr lang="uk-UA" sz="2800" spc="0" dirty="0" smtClean="0"/>
            <a:t>за перпендикуляром і створом</a:t>
          </a:r>
          <a:endParaRPr lang="ru-RU" sz="2800" spc="0" dirty="0"/>
        </a:p>
      </dgm:t>
    </dgm:pt>
    <dgm:pt modelId="{F0E34669-5680-4087-B8DA-6B90B6D3AE7B}" type="sibTrans" cxnId="{C271FF76-A4C2-4E10-AE10-39005C26C176}">
      <dgm:prSet/>
      <dgm:spPr/>
      <dgm:t>
        <a:bodyPr/>
        <a:lstStyle/>
        <a:p>
          <a:pPr algn="just"/>
          <a:endParaRPr lang="ru-RU" sz="2800" spc="0"/>
        </a:p>
      </dgm:t>
    </dgm:pt>
    <dgm:pt modelId="{BEC85987-51DE-48B7-96BF-D5067F007D0E}" type="parTrans" cxnId="{C271FF76-A4C2-4E10-AE10-39005C26C176}">
      <dgm:prSet/>
      <dgm:spPr/>
      <dgm:t>
        <a:bodyPr/>
        <a:lstStyle/>
        <a:p>
          <a:pPr algn="just"/>
          <a:endParaRPr lang="ru-RU" sz="2800" spc="0"/>
        </a:p>
      </dgm:t>
    </dgm:pt>
    <dgm:pt modelId="{56E676C9-7A19-48CE-94AB-34650BD5D4B9}" type="pres">
      <dgm:prSet presAssocID="{40364E81-0CEA-4167-9A2B-3A5262942D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BD79EC-CA49-40E8-9AF1-5BDF9281C8BF}" type="pres">
      <dgm:prSet presAssocID="{3EB7F30F-4314-4C9D-BFD2-1C64A65C849D}" presName="comp" presStyleCnt="0"/>
      <dgm:spPr/>
    </dgm:pt>
    <dgm:pt modelId="{D7C8E959-1334-4CD8-94C8-5D9B43DA387B}" type="pres">
      <dgm:prSet presAssocID="{3EB7F30F-4314-4C9D-BFD2-1C64A65C849D}" presName="box" presStyleLbl="node1" presStyleIdx="0" presStyleCnt="3"/>
      <dgm:spPr/>
      <dgm:t>
        <a:bodyPr/>
        <a:lstStyle/>
        <a:p>
          <a:endParaRPr lang="ru-RU"/>
        </a:p>
      </dgm:t>
    </dgm:pt>
    <dgm:pt modelId="{DEA88C26-1FE8-4A00-B76B-8C7CDA2FE5B8}" type="pres">
      <dgm:prSet presAssocID="{3EB7F30F-4314-4C9D-BFD2-1C64A65C849D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8CB63DA-F56E-40BB-B0CE-7BDFE3EA9A3A}" type="pres">
      <dgm:prSet presAssocID="{3EB7F30F-4314-4C9D-BFD2-1C64A65C849D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5568F5-FDBD-4D0F-B6C6-0139F242061A}" type="pres">
      <dgm:prSet presAssocID="{3E05BC47-CF82-4399-BEDD-8B0B7FE283A6}" presName="spacer" presStyleCnt="0"/>
      <dgm:spPr/>
    </dgm:pt>
    <dgm:pt modelId="{5CACC8DE-251D-48FD-9C44-3E921C2A1547}" type="pres">
      <dgm:prSet presAssocID="{06289F74-823C-4F8F-9A53-2C03AB3D1495}" presName="comp" presStyleCnt="0"/>
      <dgm:spPr/>
    </dgm:pt>
    <dgm:pt modelId="{CA80E5AC-0937-449F-99EE-44655DDA98AA}" type="pres">
      <dgm:prSet presAssocID="{06289F74-823C-4F8F-9A53-2C03AB3D1495}" presName="box" presStyleLbl="node1" presStyleIdx="1" presStyleCnt="3"/>
      <dgm:spPr/>
      <dgm:t>
        <a:bodyPr/>
        <a:lstStyle/>
        <a:p>
          <a:endParaRPr lang="ru-RU"/>
        </a:p>
      </dgm:t>
    </dgm:pt>
    <dgm:pt modelId="{4F53052B-9F4C-4DD6-B98A-0172C5C4DBAF}" type="pres">
      <dgm:prSet presAssocID="{06289F74-823C-4F8F-9A53-2C03AB3D1495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E1C1522-A819-47BE-8DD6-F978603C3F20}" type="pres">
      <dgm:prSet presAssocID="{06289F74-823C-4F8F-9A53-2C03AB3D149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7A5146-261F-4EF9-B817-6664457D9E8A}" type="pres">
      <dgm:prSet presAssocID="{E5E72FCB-35BA-4729-A894-559FD4AF7A9A}" presName="spacer" presStyleCnt="0"/>
      <dgm:spPr/>
    </dgm:pt>
    <dgm:pt modelId="{1E877A57-323B-4768-9F1F-30FF2FE05270}" type="pres">
      <dgm:prSet presAssocID="{12C39C7B-2035-4A53-BBBD-3C046F29FF69}" presName="comp" presStyleCnt="0"/>
      <dgm:spPr/>
    </dgm:pt>
    <dgm:pt modelId="{922B3D5A-F2D9-43E6-898A-55C21E6DBD5C}" type="pres">
      <dgm:prSet presAssocID="{12C39C7B-2035-4A53-BBBD-3C046F29FF69}" presName="box" presStyleLbl="node1" presStyleIdx="2" presStyleCnt="3"/>
      <dgm:spPr/>
      <dgm:t>
        <a:bodyPr/>
        <a:lstStyle/>
        <a:p>
          <a:endParaRPr lang="ru-RU"/>
        </a:p>
      </dgm:t>
    </dgm:pt>
    <dgm:pt modelId="{061EB85E-7AE7-459C-94C4-F84C48B952DC}" type="pres">
      <dgm:prSet presAssocID="{12C39C7B-2035-4A53-BBBD-3C046F29FF69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92B3CF5-3961-4807-A1BC-136EF1065FE5}" type="pres">
      <dgm:prSet presAssocID="{12C39C7B-2035-4A53-BBBD-3C046F29FF69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80E314-99C4-42E3-9038-3301F2E4A444}" type="presOf" srcId="{40364E81-0CEA-4167-9A2B-3A5262942DD2}" destId="{56E676C9-7A19-48CE-94AB-34650BD5D4B9}" srcOrd="0" destOrd="0" presId="urn:microsoft.com/office/officeart/2005/8/layout/vList4#6"/>
    <dgm:cxn modelId="{36D72761-2B06-4629-A1F5-9660D91E061F}" type="presOf" srcId="{3EB7F30F-4314-4C9D-BFD2-1C64A65C849D}" destId="{18CB63DA-F56E-40BB-B0CE-7BDFE3EA9A3A}" srcOrd="1" destOrd="0" presId="urn:microsoft.com/office/officeart/2005/8/layout/vList4#6"/>
    <dgm:cxn modelId="{1CBB1E1D-ACF5-4DAE-B530-6E1DF717D24F}" type="presOf" srcId="{06289F74-823C-4F8F-9A53-2C03AB3D1495}" destId="{9E1C1522-A819-47BE-8DD6-F978603C3F20}" srcOrd="1" destOrd="0" presId="urn:microsoft.com/office/officeart/2005/8/layout/vList4#6"/>
    <dgm:cxn modelId="{C271FF76-A4C2-4E10-AE10-39005C26C176}" srcId="{40364E81-0CEA-4167-9A2B-3A5262942DD2}" destId="{12C39C7B-2035-4A53-BBBD-3C046F29FF69}" srcOrd="2" destOrd="0" parTransId="{BEC85987-51DE-48B7-96BF-D5067F007D0E}" sibTransId="{F0E34669-5680-4087-B8DA-6B90B6D3AE7B}"/>
    <dgm:cxn modelId="{428E7564-4B0B-4E65-8AFC-419E4129C261}" type="presOf" srcId="{12C39C7B-2035-4A53-BBBD-3C046F29FF69}" destId="{A92B3CF5-3961-4807-A1BC-136EF1065FE5}" srcOrd="1" destOrd="0" presId="urn:microsoft.com/office/officeart/2005/8/layout/vList4#6"/>
    <dgm:cxn modelId="{22B0AB35-FB50-40A4-BC76-835833EB88F6}" srcId="{40364E81-0CEA-4167-9A2B-3A5262942DD2}" destId="{06289F74-823C-4F8F-9A53-2C03AB3D1495}" srcOrd="1" destOrd="0" parTransId="{CB58B6ED-557F-442C-B5E2-0123BFB6216C}" sibTransId="{E5E72FCB-35BA-4729-A894-559FD4AF7A9A}"/>
    <dgm:cxn modelId="{D87EEEF3-C97B-4942-B7B1-7F31AE45424A}" type="presOf" srcId="{3EB7F30F-4314-4C9D-BFD2-1C64A65C849D}" destId="{D7C8E959-1334-4CD8-94C8-5D9B43DA387B}" srcOrd="0" destOrd="0" presId="urn:microsoft.com/office/officeart/2005/8/layout/vList4#6"/>
    <dgm:cxn modelId="{113B641B-E214-44AF-98C7-CD3D5D85511F}" type="presOf" srcId="{12C39C7B-2035-4A53-BBBD-3C046F29FF69}" destId="{922B3D5A-F2D9-43E6-898A-55C21E6DBD5C}" srcOrd="0" destOrd="0" presId="urn:microsoft.com/office/officeart/2005/8/layout/vList4#6"/>
    <dgm:cxn modelId="{A41B7405-3A57-49C6-9FC8-B06E999289BA}" type="presOf" srcId="{06289F74-823C-4F8F-9A53-2C03AB3D1495}" destId="{CA80E5AC-0937-449F-99EE-44655DDA98AA}" srcOrd="0" destOrd="0" presId="urn:microsoft.com/office/officeart/2005/8/layout/vList4#6"/>
    <dgm:cxn modelId="{D07B3E16-5C5A-4AE1-B29D-5D29447B4764}" srcId="{40364E81-0CEA-4167-9A2B-3A5262942DD2}" destId="{3EB7F30F-4314-4C9D-BFD2-1C64A65C849D}" srcOrd="0" destOrd="0" parTransId="{784451DA-1798-4F2C-B072-B8A1CFCDAAFF}" sibTransId="{3E05BC47-CF82-4399-BEDD-8B0B7FE283A6}"/>
    <dgm:cxn modelId="{903B56AC-B518-491E-AC20-09D88ADDB614}" type="presParOf" srcId="{56E676C9-7A19-48CE-94AB-34650BD5D4B9}" destId="{00BD79EC-CA49-40E8-9AF1-5BDF9281C8BF}" srcOrd="0" destOrd="0" presId="urn:microsoft.com/office/officeart/2005/8/layout/vList4#6"/>
    <dgm:cxn modelId="{856ECE83-1857-434C-9722-DD4856098D61}" type="presParOf" srcId="{00BD79EC-CA49-40E8-9AF1-5BDF9281C8BF}" destId="{D7C8E959-1334-4CD8-94C8-5D9B43DA387B}" srcOrd="0" destOrd="0" presId="urn:microsoft.com/office/officeart/2005/8/layout/vList4#6"/>
    <dgm:cxn modelId="{D51CDBD0-3D09-45DB-84C3-9AD60C07A588}" type="presParOf" srcId="{00BD79EC-CA49-40E8-9AF1-5BDF9281C8BF}" destId="{DEA88C26-1FE8-4A00-B76B-8C7CDA2FE5B8}" srcOrd="1" destOrd="0" presId="urn:microsoft.com/office/officeart/2005/8/layout/vList4#6"/>
    <dgm:cxn modelId="{61D6E784-44B1-4AC6-963F-3B18783FC277}" type="presParOf" srcId="{00BD79EC-CA49-40E8-9AF1-5BDF9281C8BF}" destId="{18CB63DA-F56E-40BB-B0CE-7BDFE3EA9A3A}" srcOrd="2" destOrd="0" presId="urn:microsoft.com/office/officeart/2005/8/layout/vList4#6"/>
    <dgm:cxn modelId="{E758861A-47E6-4D73-BB1C-138A2FC51AF2}" type="presParOf" srcId="{56E676C9-7A19-48CE-94AB-34650BD5D4B9}" destId="{E15568F5-FDBD-4D0F-B6C6-0139F242061A}" srcOrd="1" destOrd="0" presId="urn:microsoft.com/office/officeart/2005/8/layout/vList4#6"/>
    <dgm:cxn modelId="{2D626327-EEF0-4CB4-8A75-DC9F5D56585E}" type="presParOf" srcId="{56E676C9-7A19-48CE-94AB-34650BD5D4B9}" destId="{5CACC8DE-251D-48FD-9C44-3E921C2A1547}" srcOrd="2" destOrd="0" presId="urn:microsoft.com/office/officeart/2005/8/layout/vList4#6"/>
    <dgm:cxn modelId="{78299BE3-A788-4245-93D2-2B2AC1F6BB87}" type="presParOf" srcId="{5CACC8DE-251D-48FD-9C44-3E921C2A1547}" destId="{CA80E5AC-0937-449F-99EE-44655DDA98AA}" srcOrd="0" destOrd="0" presId="urn:microsoft.com/office/officeart/2005/8/layout/vList4#6"/>
    <dgm:cxn modelId="{5B8C4CA6-84F6-4BA8-9CF7-B48D4F4CABCF}" type="presParOf" srcId="{5CACC8DE-251D-48FD-9C44-3E921C2A1547}" destId="{4F53052B-9F4C-4DD6-B98A-0172C5C4DBAF}" srcOrd="1" destOrd="0" presId="urn:microsoft.com/office/officeart/2005/8/layout/vList4#6"/>
    <dgm:cxn modelId="{4F4CDE6A-6D00-45AA-817E-6609768E0086}" type="presParOf" srcId="{5CACC8DE-251D-48FD-9C44-3E921C2A1547}" destId="{9E1C1522-A819-47BE-8DD6-F978603C3F20}" srcOrd="2" destOrd="0" presId="urn:microsoft.com/office/officeart/2005/8/layout/vList4#6"/>
    <dgm:cxn modelId="{0EA1206F-F7DE-42C8-A5D4-CE9971649FF4}" type="presParOf" srcId="{56E676C9-7A19-48CE-94AB-34650BD5D4B9}" destId="{D57A5146-261F-4EF9-B817-6664457D9E8A}" srcOrd="3" destOrd="0" presId="urn:microsoft.com/office/officeart/2005/8/layout/vList4#6"/>
    <dgm:cxn modelId="{943C495E-777A-4CB8-8CDC-39738787AEA8}" type="presParOf" srcId="{56E676C9-7A19-48CE-94AB-34650BD5D4B9}" destId="{1E877A57-323B-4768-9F1F-30FF2FE05270}" srcOrd="4" destOrd="0" presId="urn:microsoft.com/office/officeart/2005/8/layout/vList4#6"/>
    <dgm:cxn modelId="{103EDD73-9375-4855-A096-E054336B7E25}" type="presParOf" srcId="{1E877A57-323B-4768-9F1F-30FF2FE05270}" destId="{922B3D5A-F2D9-43E6-898A-55C21E6DBD5C}" srcOrd="0" destOrd="0" presId="urn:microsoft.com/office/officeart/2005/8/layout/vList4#6"/>
    <dgm:cxn modelId="{F6C0B7D2-76DF-41BB-B60C-7C01CB74BF36}" type="presParOf" srcId="{1E877A57-323B-4768-9F1F-30FF2FE05270}" destId="{061EB85E-7AE7-459C-94C4-F84C48B952DC}" srcOrd="1" destOrd="0" presId="urn:microsoft.com/office/officeart/2005/8/layout/vList4#6"/>
    <dgm:cxn modelId="{EAB49DC8-FE03-4F6F-A607-B5E0B85B05A6}" type="presParOf" srcId="{1E877A57-323B-4768-9F1F-30FF2FE05270}" destId="{A92B3CF5-3961-4807-A1BC-136EF1065FE5}" srcOrd="2" destOrd="0" presId="urn:microsoft.com/office/officeart/2005/8/layout/vList4#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8DF934C-4C2E-4348-A59E-D28FA7594243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14B16F78-626A-43EE-AABD-FDFC6132C7D5}">
      <dgm:prSet phldrT="[Текст]"/>
      <dgm:spPr/>
      <dgm:t>
        <a:bodyPr/>
        <a:lstStyle/>
        <a:p>
          <a:r>
            <a:rPr lang="uk-UA" dirty="0" smtClean="0">
              <a:latin typeface="Arial"/>
              <a:cs typeface="Arial"/>
            </a:rPr>
            <a:t>► </a:t>
          </a:r>
          <a:r>
            <a:rPr lang="uk-UA" dirty="0" smtClean="0"/>
            <a:t>за квадратами координатної (кілометрової) сітки;</a:t>
          </a:r>
          <a:endParaRPr lang="ru-RU" dirty="0"/>
        </a:p>
      </dgm:t>
    </dgm:pt>
    <dgm:pt modelId="{EBBCE4AB-E5E6-4430-903C-5DAE06A294B9}" type="parTrans" cxnId="{622AD257-A2EA-4D03-BDA5-B7B48035EEB7}">
      <dgm:prSet/>
      <dgm:spPr/>
      <dgm:t>
        <a:bodyPr/>
        <a:lstStyle/>
        <a:p>
          <a:endParaRPr lang="ru-RU"/>
        </a:p>
      </dgm:t>
    </dgm:pt>
    <dgm:pt modelId="{84FF73AF-E3C7-4EF8-9B36-BD2A464DE796}" type="sibTrans" cxnId="{622AD257-A2EA-4D03-BDA5-B7B48035EEB7}">
      <dgm:prSet/>
      <dgm:spPr/>
      <dgm:t>
        <a:bodyPr/>
        <a:lstStyle/>
        <a:p>
          <a:endParaRPr lang="ru-RU"/>
        </a:p>
      </dgm:t>
    </dgm:pt>
    <dgm:pt modelId="{75EF6F1E-6F79-4DDD-A0C3-4F4FDDF11BC2}">
      <dgm:prSet phldrT="[Текст]"/>
      <dgm:spPr/>
      <dgm:t>
        <a:bodyPr/>
        <a:lstStyle/>
        <a:p>
          <a:r>
            <a:rPr lang="uk-UA" dirty="0" smtClean="0">
              <a:latin typeface="Arial"/>
              <a:cs typeface="Arial"/>
            </a:rPr>
            <a:t>► </a:t>
          </a:r>
          <a:r>
            <a:rPr lang="uk-UA" dirty="0" smtClean="0"/>
            <a:t>за прямокутними координатами;</a:t>
          </a:r>
          <a:endParaRPr lang="ru-RU" dirty="0"/>
        </a:p>
      </dgm:t>
    </dgm:pt>
    <dgm:pt modelId="{C0283E07-6C08-4A07-A9C7-17C91D3E25D9}" type="parTrans" cxnId="{02C12053-CE66-4E56-A161-E7EB7F980B8B}">
      <dgm:prSet/>
      <dgm:spPr/>
      <dgm:t>
        <a:bodyPr/>
        <a:lstStyle/>
        <a:p>
          <a:endParaRPr lang="ru-RU"/>
        </a:p>
      </dgm:t>
    </dgm:pt>
    <dgm:pt modelId="{05CF0AC8-53EB-4DC4-972A-C34C8AA649CE}" type="sibTrans" cxnId="{02C12053-CE66-4E56-A161-E7EB7F980B8B}">
      <dgm:prSet/>
      <dgm:spPr/>
      <dgm:t>
        <a:bodyPr/>
        <a:lstStyle/>
        <a:p>
          <a:endParaRPr lang="ru-RU"/>
        </a:p>
      </dgm:t>
    </dgm:pt>
    <dgm:pt modelId="{51F87E18-3910-4672-B3EF-2691188FEB8E}">
      <dgm:prSet phldrT="[Текст]"/>
      <dgm:spPr/>
      <dgm:t>
        <a:bodyPr/>
        <a:lstStyle/>
        <a:p>
          <a:r>
            <a:rPr lang="uk-UA" dirty="0" smtClean="0">
              <a:latin typeface="Arial"/>
              <a:cs typeface="Arial"/>
            </a:rPr>
            <a:t>► </a:t>
          </a:r>
          <a:r>
            <a:rPr lang="uk-UA" dirty="0" smtClean="0"/>
            <a:t>за географічними координатами;</a:t>
          </a:r>
          <a:endParaRPr lang="ru-RU" dirty="0"/>
        </a:p>
      </dgm:t>
    </dgm:pt>
    <dgm:pt modelId="{E720025C-96B0-4455-B64F-95FFA724206E}" type="parTrans" cxnId="{2618263A-D87A-4B13-BC0F-3851D66CD32D}">
      <dgm:prSet/>
      <dgm:spPr/>
      <dgm:t>
        <a:bodyPr/>
        <a:lstStyle/>
        <a:p>
          <a:endParaRPr lang="ru-RU"/>
        </a:p>
      </dgm:t>
    </dgm:pt>
    <dgm:pt modelId="{6BE870C6-1C8C-4084-98BA-564718F0048F}" type="sibTrans" cxnId="{2618263A-D87A-4B13-BC0F-3851D66CD32D}">
      <dgm:prSet/>
      <dgm:spPr/>
      <dgm:t>
        <a:bodyPr/>
        <a:lstStyle/>
        <a:p>
          <a:endParaRPr lang="ru-RU"/>
        </a:p>
      </dgm:t>
    </dgm:pt>
    <dgm:pt modelId="{A50136E1-9C43-438B-A8DD-3681740DF82C}">
      <dgm:prSet phldrT="[Текст]"/>
      <dgm:spPr/>
      <dgm:t>
        <a:bodyPr/>
        <a:lstStyle/>
        <a:p>
          <a:r>
            <a:rPr lang="uk-UA" dirty="0" smtClean="0">
              <a:latin typeface="Arial"/>
              <a:cs typeface="Arial"/>
            </a:rPr>
            <a:t>► </a:t>
          </a:r>
          <a:r>
            <a:rPr lang="uk-UA" dirty="0" smtClean="0"/>
            <a:t>від орієнтира.</a:t>
          </a:r>
          <a:endParaRPr lang="ru-RU" dirty="0"/>
        </a:p>
      </dgm:t>
    </dgm:pt>
    <dgm:pt modelId="{2A1F2366-6D68-4FFE-BB2A-39A39D3C06E7}" type="parTrans" cxnId="{AED74C7D-722A-401B-9E0F-728B17D90EE3}">
      <dgm:prSet/>
      <dgm:spPr/>
      <dgm:t>
        <a:bodyPr/>
        <a:lstStyle/>
        <a:p>
          <a:endParaRPr lang="ru-RU"/>
        </a:p>
      </dgm:t>
    </dgm:pt>
    <dgm:pt modelId="{E0771A1C-242F-4BFF-B4CD-DDDD6FFD06E1}" type="sibTrans" cxnId="{AED74C7D-722A-401B-9E0F-728B17D90EE3}">
      <dgm:prSet/>
      <dgm:spPr/>
      <dgm:t>
        <a:bodyPr/>
        <a:lstStyle/>
        <a:p>
          <a:endParaRPr lang="ru-RU"/>
        </a:p>
      </dgm:t>
    </dgm:pt>
    <dgm:pt modelId="{5CBA28E9-B2E5-4550-A564-FB840D5F497D}" type="pres">
      <dgm:prSet presAssocID="{08DF934C-4C2E-4348-A59E-D28FA759424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1CB45A-D890-4C60-A2AD-AE80A3F22B96}" type="pres">
      <dgm:prSet presAssocID="{14B16F78-626A-43EE-AABD-FDFC6132C7D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1B3DF8-A196-4AD9-80C3-CB4A9867FF32}" type="pres">
      <dgm:prSet presAssocID="{84FF73AF-E3C7-4EF8-9B36-BD2A464DE796}" presName="spacer" presStyleCnt="0"/>
      <dgm:spPr/>
    </dgm:pt>
    <dgm:pt modelId="{499AC4F9-5C25-4D6C-8047-4E5675887C7B}" type="pres">
      <dgm:prSet presAssocID="{75EF6F1E-6F79-4DDD-A0C3-4F4FDDF11BC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734A8A-032D-407B-A847-DF86A4929958}" type="pres">
      <dgm:prSet presAssocID="{05CF0AC8-53EB-4DC4-972A-C34C8AA649CE}" presName="spacer" presStyleCnt="0"/>
      <dgm:spPr/>
    </dgm:pt>
    <dgm:pt modelId="{8715DFAD-DB85-465C-8B8D-605F2D007C40}" type="pres">
      <dgm:prSet presAssocID="{51F87E18-3910-4672-B3EF-2691188FEB8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79BE2E-F8A2-43C7-A591-7D2BE92122F5}" type="pres">
      <dgm:prSet presAssocID="{6BE870C6-1C8C-4084-98BA-564718F0048F}" presName="spacer" presStyleCnt="0"/>
      <dgm:spPr/>
    </dgm:pt>
    <dgm:pt modelId="{3246537D-92EA-45BD-94B0-F018AEFB545B}" type="pres">
      <dgm:prSet presAssocID="{A50136E1-9C43-438B-A8DD-3681740DF82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E7782B-0542-4779-88B7-87504D061BDA}" type="presOf" srcId="{A50136E1-9C43-438B-A8DD-3681740DF82C}" destId="{3246537D-92EA-45BD-94B0-F018AEFB545B}" srcOrd="0" destOrd="0" presId="urn:microsoft.com/office/officeart/2005/8/layout/vList2"/>
    <dgm:cxn modelId="{02C12053-CE66-4E56-A161-E7EB7F980B8B}" srcId="{08DF934C-4C2E-4348-A59E-D28FA7594243}" destId="{75EF6F1E-6F79-4DDD-A0C3-4F4FDDF11BC2}" srcOrd="1" destOrd="0" parTransId="{C0283E07-6C08-4A07-A9C7-17C91D3E25D9}" sibTransId="{05CF0AC8-53EB-4DC4-972A-C34C8AA649CE}"/>
    <dgm:cxn modelId="{C1B81160-8E28-4180-9CF8-2E7BFB92A350}" type="presOf" srcId="{08DF934C-4C2E-4348-A59E-D28FA7594243}" destId="{5CBA28E9-B2E5-4550-A564-FB840D5F497D}" srcOrd="0" destOrd="0" presId="urn:microsoft.com/office/officeart/2005/8/layout/vList2"/>
    <dgm:cxn modelId="{B5C02889-C430-4A2F-8A18-B05C538A6166}" type="presOf" srcId="{75EF6F1E-6F79-4DDD-A0C3-4F4FDDF11BC2}" destId="{499AC4F9-5C25-4D6C-8047-4E5675887C7B}" srcOrd="0" destOrd="0" presId="urn:microsoft.com/office/officeart/2005/8/layout/vList2"/>
    <dgm:cxn modelId="{7D54DD87-49AE-4CCD-A9A6-C26EED9104E6}" type="presOf" srcId="{51F87E18-3910-4672-B3EF-2691188FEB8E}" destId="{8715DFAD-DB85-465C-8B8D-605F2D007C40}" srcOrd="0" destOrd="0" presId="urn:microsoft.com/office/officeart/2005/8/layout/vList2"/>
    <dgm:cxn modelId="{D8FB499E-2A34-445C-AA85-E5752831FFE8}" type="presOf" srcId="{14B16F78-626A-43EE-AABD-FDFC6132C7D5}" destId="{3C1CB45A-D890-4C60-A2AD-AE80A3F22B96}" srcOrd="0" destOrd="0" presId="urn:microsoft.com/office/officeart/2005/8/layout/vList2"/>
    <dgm:cxn modelId="{2618263A-D87A-4B13-BC0F-3851D66CD32D}" srcId="{08DF934C-4C2E-4348-A59E-D28FA7594243}" destId="{51F87E18-3910-4672-B3EF-2691188FEB8E}" srcOrd="2" destOrd="0" parTransId="{E720025C-96B0-4455-B64F-95FFA724206E}" sibTransId="{6BE870C6-1C8C-4084-98BA-564718F0048F}"/>
    <dgm:cxn modelId="{AED74C7D-722A-401B-9E0F-728B17D90EE3}" srcId="{08DF934C-4C2E-4348-A59E-D28FA7594243}" destId="{A50136E1-9C43-438B-A8DD-3681740DF82C}" srcOrd="3" destOrd="0" parTransId="{2A1F2366-6D68-4FFE-BB2A-39A39D3C06E7}" sibTransId="{E0771A1C-242F-4BFF-B4CD-DDDD6FFD06E1}"/>
    <dgm:cxn modelId="{622AD257-A2EA-4D03-BDA5-B7B48035EEB7}" srcId="{08DF934C-4C2E-4348-A59E-D28FA7594243}" destId="{14B16F78-626A-43EE-AABD-FDFC6132C7D5}" srcOrd="0" destOrd="0" parTransId="{EBBCE4AB-E5E6-4430-903C-5DAE06A294B9}" sibTransId="{84FF73AF-E3C7-4EF8-9B36-BD2A464DE796}"/>
    <dgm:cxn modelId="{187F5EFD-8484-4417-A61D-CD5F20C8C677}" type="presParOf" srcId="{5CBA28E9-B2E5-4550-A564-FB840D5F497D}" destId="{3C1CB45A-D890-4C60-A2AD-AE80A3F22B96}" srcOrd="0" destOrd="0" presId="urn:microsoft.com/office/officeart/2005/8/layout/vList2"/>
    <dgm:cxn modelId="{160DDD6F-84AE-434F-BBD1-B5C99B35D60E}" type="presParOf" srcId="{5CBA28E9-B2E5-4550-A564-FB840D5F497D}" destId="{191B3DF8-A196-4AD9-80C3-CB4A9867FF32}" srcOrd="1" destOrd="0" presId="urn:microsoft.com/office/officeart/2005/8/layout/vList2"/>
    <dgm:cxn modelId="{5C655F78-B6BE-4C2C-AB34-27DC60398C05}" type="presParOf" srcId="{5CBA28E9-B2E5-4550-A564-FB840D5F497D}" destId="{499AC4F9-5C25-4D6C-8047-4E5675887C7B}" srcOrd="2" destOrd="0" presId="urn:microsoft.com/office/officeart/2005/8/layout/vList2"/>
    <dgm:cxn modelId="{7EB5331C-F24C-4FD3-8C7C-5788C86F615B}" type="presParOf" srcId="{5CBA28E9-B2E5-4550-A564-FB840D5F497D}" destId="{E4734A8A-032D-407B-A847-DF86A4929958}" srcOrd="3" destOrd="0" presId="urn:microsoft.com/office/officeart/2005/8/layout/vList2"/>
    <dgm:cxn modelId="{4A081C77-13F2-4936-AD54-8CDB41853199}" type="presParOf" srcId="{5CBA28E9-B2E5-4550-A564-FB840D5F497D}" destId="{8715DFAD-DB85-465C-8B8D-605F2D007C40}" srcOrd="4" destOrd="0" presId="urn:microsoft.com/office/officeart/2005/8/layout/vList2"/>
    <dgm:cxn modelId="{2985795E-1EB8-46A4-816D-0DD7D08777CC}" type="presParOf" srcId="{5CBA28E9-B2E5-4550-A564-FB840D5F497D}" destId="{7C79BE2E-F8A2-43C7-A591-7D2BE92122F5}" srcOrd="5" destOrd="0" presId="urn:microsoft.com/office/officeart/2005/8/layout/vList2"/>
    <dgm:cxn modelId="{ACA37B33-BE5E-4639-86AD-8B83A5899452}" type="presParOf" srcId="{5CBA28E9-B2E5-4550-A564-FB840D5F497D}" destId="{3246537D-92EA-45BD-94B0-F018AEFB545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20F678-2729-4108-BEE8-FCFE4E71393E}">
      <dsp:nvSpPr>
        <dsp:cNvPr id="0" name=""/>
        <dsp:cNvSpPr/>
      </dsp:nvSpPr>
      <dsp:spPr>
        <a:xfrm>
          <a:off x="0" y="0"/>
          <a:ext cx="7920000" cy="1349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Площинні орієнтири:</a:t>
          </a:r>
          <a:endParaRPr lang="ru-RU" sz="18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/>
            <a:t>населені пункти, ліси, гаї, озера, болота й інші об'єкти, які займають великі площі.</a:t>
          </a:r>
          <a:endParaRPr lang="ru-RU" sz="1400" kern="1200" dirty="0"/>
        </a:p>
      </dsp:txBody>
      <dsp:txXfrm>
        <a:off x="1719000" y="0"/>
        <a:ext cx="6201000" cy="1349999"/>
      </dsp:txXfrm>
    </dsp:sp>
    <dsp:sp modelId="{02227BA0-4F43-46B8-973D-B4D5DD889D6F}">
      <dsp:nvSpPr>
        <dsp:cNvPr id="0" name=""/>
        <dsp:cNvSpPr/>
      </dsp:nvSpPr>
      <dsp:spPr>
        <a:xfrm>
          <a:off x="135000" y="134999"/>
          <a:ext cx="1584000" cy="1079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A9BE6C-98AA-4F18-9B12-BD2EF799C715}">
      <dsp:nvSpPr>
        <dsp:cNvPr id="0" name=""/>
        <dsp:cNvSpPr/>
      </dsp:nvSpPr>
      <dsp:spPr>
        <a:xfrm>
          <a:off x="0" y="1484999"/>
          <a:ext cx="7920000" cy="1349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Лінійні орієнтири:</a:t>
          </a:r>
          <a:endParaRPr lang="ru-RU" sz="18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/>
            <a:t>це місцеві предмети і форми рельєфу, які мають велику протяжність при невеликій їхній ширині (дороги, річки, канали, лінії електропередач тощо) і використовуються, як правило, для додержання напрямку руху.</a:t>
          </a:r>
          <a:endParaRPr lang="ru-RU" sz="1400" kern="1200" dirty="0"/>
        </a:p>
      </dsp:txBody>
      <dsp:txXfrm>
        <a:off x="1719000" y="1484999"/>
        <a:ext cx="6201000" cy="1349999"/>
      </dsp:txXfrm>
    </dsp:sp>
    <dsp:sp modelId="{56AF933E-746E-4553-8D3F-3C609D5A7C97}">
      <dsp:nvSpPr>
        <dsp:cNvPr id="0" name=""/>
        <dsp:cNvSpPr/>
      </dsp:nvSpPr>
      <dsp:spPr>
        <a:xfrm>
          <a:off x="135000" y="1619999"/>
          <a:ext cx="1584000" cy="1079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88F2FC2-7174-4A3E-93E0-B02EF6AFD1D5}">
      <dsp:nvSpPr>
        <dsp:cNvPr id="0" name=""/>
        <dsp:cNvSpPr/>
      </dsp:nvSpPr>
      <dsp:spPr>
        <a:xfrm>
          <a:off x="0" y="2969999"/>
          <a:ext cx="7920000" cy="1349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Точкові орієнтири:</a:t>
          </a:r>
          <a:endParaRPr lang="ru-RU" sz="18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/>
            <a:t>будови баштового типу, заводські та фабричні труби, ретранслятори, мости, перехрестя доріг, ями, кар'єри та інші місцеві об'єкти, які займають невелику площу, служать для точного визначення свого місцезнаходження, розташування цілей, </a:t>
          </a:r>
          <a:r>
            <a:rPr lang="uk-UA" sz="1400" kern="1200" dirty="0" err="1" smtClean="0"/>
            <a:t>вказання</a:t>
          </a:r>
          <a:r>
            <a:rPr lang="uk-UA" sz="1400" kern="1200" dirty="0" smtClean="0"/>
            <a:t> сектора вогню і спостереження.</a:t>
          </a:r>
          <a:endParaRPr lang="ru-RU" sz="1400" kern="1200" dirty="0"/>
        </a:p>
      </dsp:txBody>
      <dsp:txXfrm>
        <a:off x="1719000" y="2969999"/>
        <a:ext cx="6201000" cy="1349999"/>
      </dsp:txXfrm>
    </dsp:sp>
    <dsp:sp modelId="{14BD30A4-A522-4E19-A4C0-10B433DBEF20}">
      <dsp:nvSpPr>
        <dsp:cNvPr id="0" name=""/>
        <dsp:cNvSpPr/>
      </dsp:nvSpPr>
      <dsp:spPr>
        <a:xfrm>
          <a:off x="135000" y="3104999"/>
          <a:ext cx="1584000" cy="1079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C8E959-1334-4CD8-94C8-5D9B43DA387B}">
      <dsp:nvSpPr>
        <dsp:cNvPr id="0" name=""/>
        <dsp:cNvSpPr/>
      </dsp:nvSpPr>
      <dsp:spPr>
        <a:xfrm>
          <a:off x="0" y="0"/>
          <a:ext cx="7920000" cy="9622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Arial"/>
              <a:cs typeface="Arial"/>
            </a:rPr>
            <a:t>► </a:t>
          </a:r>
          <a:r>
            <a:rPr lang="uk-UA" sz="2400" b="1" kern="1200" dirty="0" smtClean="0"/>
            <a:t>за компасом</a:t>
          </a:r>
          <a:endParaRPr lang="ru-RU" sz="2400" b="1" kern="1200" dirty="0"/>
        </a:p>
      </dsp:txBody>
      <dsp:txXfrm>
        <a:off x="1680222" y="0"/>
        <a:ext cx="6239777" cy="962226"/>
      </dsp:txXfrm>
    </dsp:sp>
    <dsp:sp modelId="{DEA88C26-1FE8-4A00-B76B-8C7CDA2FE5B8}">
      <dsp:nvSpPr>
        <dsp:cNvPr id="0" name=""/>
        <dsp:cNvSpPr/>
      </dsp:nvSpPr>
      <dsp:spPr>
        <a:xfrm>
          <a:off x="96222" y="96222"/>
          <a:ext cx="1584000" cy="76978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A80E5AC-0937-449F-99EE-44655DDA98AA}">
      <dsp:nvSpPr>
        <dsp:cNvPr id="0" name=""/>
        <dsp:cNvSpPr/>
      </dsp:nvSpPr>
      <dsp:spPr>
        <a:xfrm>
          <a:off x="0" y="1058449"/>
          <a:ext cx="7920000" cy="9622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Arial"/>
              <a:cs typeface="Arial"/>
            </a:rPr>
            <a:t>► </a:t>
          </a:r>
          <a:r>
            <a:rPr lang="uk-UA" sz="2400" b="1" kern="1200" dirty="0" smtClean="0"/>
            <a:t>за Сонцем і годинником</a:t>
          </a:r>
          <a:endParaRPr lang="ru-RU" sz="2400" b="1" kern="1200" dirty="0"/>
        </a:p>
      </dsp:txBody>
      <dsp:txXfrm>
        <a:off x="1680222" y="1058449"/>
        <a:ext cx="6239777" cy="962226"/>
      </dsp:txXfrm>
    </dsp:sp>
    <dsp:sp modelId="{4F53052B-9F4C-4DD6-B98A-0172C5C4DBAF}">
      <dsp:nvSpPr>
        <dsp:cNvPr id="0" name=""/>
        <dsp:cNvSpPr/>
      </dsp:nvSpPr>
      <dsp:spPr>
        <a:xfrm>
          <a:off x="96222" y="1154671"/>
          <a:ext cx="1584000" cy="76978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22B3D5A-F2D9-43E6-898A-55C21E6DBD5C}">
      <dsp:nvSpPr>
        <dsp:cNvPr id="0" name=""/>
        <dsp:cNvSpPr/>
      </dsp:nvSpPr>
      <dsp:spPr>
        <a:xfrm>
          <a:off x="0" y="2116898"/>
          <a:ext cx="7920000" cy="9622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Arial"/>
              <a:cs typeface="Arial"/>
            </a:rPr>
            <a:t>► </a:t>
          </a:r>
          <a:r>
            <a:rPr lang="uk-UA" sz="2400" b="1" kern="1200" dirty="0" smtClean="0"/>
            <a:t>за Полярною зіркою</a:t>
          </a:r>
          <a:endParaRPr lang="ru-RU" sz="2400" b="1" kern="1200" dirty="0"/>
        </a:p>
      </dsp:txBody>
      <dsp:txXfrm>
        <a:off x="1680222" y="2116898"/>
        <a:ext cx="6239777" cy="962226"/>
      </dsp:txXfrm>
    </dsp:sp>
    <dsp:sp modelId="{061EB85E-7AE7-459C-94C4-F84C48B952DC}">
      <dsp:nvSpPr>
        <dsp:cNvPr id="0" name=""/>
        <dsp:cNvSpPr/>
      </dsp:nvSpPr>
      <dsp:spPr>
        <a:xfrm>
          <a:off x="96222" y="2213121"/>
          <a:ext cx="1584000" cy="76978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9C1C5C8-C914-425D-9C57-50B184340BEF}">
      <dsp:nvSpPr>
        <dsp:cNvPr id="0" name=""/>
        <dsp:cNvSpPr/>
      </dsp:nvSpPr>
      <dsp:spPr>
        <a:xfrm>
          <a:off x="0" y="3175347"/>
          <a:ext cx="7920000" cy="9622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Arial"/>
              <a:cs typeface="Arial"/>
            </a:rPr>
            <a:t>► </a:t>
          </a:r>
          <a:r>
            <a:rPr lang="uk-UA" sz="2400" b="1" kern="1200" dirty="0" smtClean="0"/>
            <a:t>за різними ознаками місцевих предметів</a:t>
          </a:r>
          <a:endParaRPr lang="ru-RU" sz="2400" b="1" kern="1200" dirty="0"/>
        </a:p>
      </dsp:txBody>
      <dsp:txXfrm>
        <a:off x="1680222" y="3175347"/>
        <a:ext cx="6239777" cy="962226"/>
      </dsp:txXfrm>
    </dsp:sp>
    <dsp:sp modelId="{C40FE32C-E312-487F-905F-AC5C75F9C3FA}">
      <dsp:nvSpPr>
        <dsp:cNvPr id="0" name=""/>
        <dsp:cNvSpPr/>
      </dsp:nvSpPr>
      <dsp:spPr>
        <a:xfrm>
          <a:off x="96222" y="3271570"/>
          <a:ext cx="1584000" cy="76978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C8E959-1334-4CD8-94C8-5D9B43DA387B}">
      <dsp:nvSpPr>
        <dsp:cNvPr id="0" name=""/>
        <dsp:cNvSpPr/>
      </dsp:nvSpPr>
      <dsp:spPr>
        <a:xfrm>
          <a:off x="0" y="0"/>
          <a:ext cx="7920000" cy="6619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Arial"/>
              <a:cs typeface="Arial"/>
            </a:rPr>
            <a:t>► </a:t>
          </a:r>
          <a:r>
            <a:rPr lang="uk-UA" sz="2400" b="1" kern="1200" dirty="0" smtClean="0"/>
            <a:t>окомірно</a:t>
          </a:r>
          <a:endParaRPr lang="ru-RU" sz="2400" b="1" kern="1200" dirty="0"/>
        </a:p>
      </dsp:txBody>
      <dsp:txXfrm>
        <a:off x="1650199" y="0"/>
        <a:ext cx="6269800" cy="661992"/>
      </dsp:txXfrm>
    </dsp:sp>
    <dsp:sp modelId="{DEA88C26-1FE8-4A00-B76B-8C7CDA2FE5B8}">
      <dsp:nvSpPr>
        <dsp:cNvPr id="0" name=""/>
        <dsp:cNvSpPr/>
      </dsp:nvSpPr>
      <dsp:spPr>
        <a:xfrm>
          <a:off x="66199" y="66199"/>
          <a:ext cx="1584000" cy="5295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A80E5AC-0937-449F-99EE-44655DDA98AA}">
      <dsp:nvSpPr>
        <dsp:cNvPr id="0" name=""/>
        <dsp:cNvSpPr/>
      </dsp:nvSpPr>
      <dsp:spPr>
        <a:xfrm>
          <a:off x="0" y="728191"/>
          <a:ext cx="7920000" cy="6619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780253"/>
                <a:satOff val="-973"/>
                <a:lumOff val="229"/>
                <a:alphaOff val="0"/>
                <a:shade val="51000"/>
                <a:satMod val="130000"/>
              </a:schemeClr>
            </a:gs>
            <a:gs pos="80000">
              <a:schemeClr val="accent2">
                <a:hueOff val="780253"/>
                <a:satOff val="-973"/>
                <a:lumOff val="229"/>
                <a:alphaOff val="0"/>
                <a:shade val="93000"/>
                <a:satMod val="130000"/>
              </a:schemeClr>
            </a:gs>
            <a:gs pos="100000">
              <a:schemeClr val="accent2">
                <a:hueOff val="780253"/>
                <a:satOff val="-973"/>
                <a:lumOff val="2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Arial"/>
              <a:cs typeface="Arial"/>
            </a:rPr>
            <a:t>► </a:t>
          </a:r>
          <a:r>
            <a:rPr lang="uk-UA" sz="2400" b="1" kern="1200" dirty="0" smtClean="0"/>
            <a:t>кроками</a:t>
          </a:r>
          <a:endParaRPr lang="ru-RU" sz="2400" b="1" kern="1200" dirty="0"/>
        </a:p>
      </dsp:txBody>
      <dsp:txXfrm>
        <a:off x="1650199" y="728191"/>
        <a:ext cx="6269800" cy="661992"/>
      </dsp:txXfrm>
    </dsp:sp>
    <dsp:sp modelId="{4F53052B-9F4C-4DD6-B98A-0172C5C4DBAF}">
      <dsp:nvSpPr>
        <dsp:cNvPr id="0" name=""/>
        <dsp:cNvSpPr/>
      </dsp:nvSpPr>
      <dsp:spPr>
        <a:xfrm>
          <a:off x="66199" y="794390"/>
          <a:ext cx="1584000" cy="5295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22B3D5A-F2D9-43E6-898A-55C21E6DBD5C}">
      <dsp:nvSpPr>
        <dsp:cNvPr id="0" name=""/>
        <dsp:cNvSpPr/>
      </dsp:nvSpPr>
      <dsp:spPr>
        <a:xfrm>
          <a:off x="0" y="1456382"/>
          <a:ext cx="7920000" cy="6619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Arial"/>
              <a:cs typeface="Arial"/>
            </a:rPr>
            <a:t>► </a:t>
          </a:r>
          <a:r>
            <a:rPr lang="uk-UA" sz="2400" b="1" kern="1200" dirty="0" smtClean="0"/>
            <a:t>за спідометром</a:t>
          </a:r>
          <a:endParaRPr lang="ru-RU" sz="2400" b="1" kern="1200" dirty="0"/>
        </a:p>
      </dsp:txBody>
      <dsp:txXfrm>
        <a:off x="1650199" y="1456382"/>
        <a:ext cx="6269800" cy="661992"/>
      </dsp:txXfrm>
    </dsp:sp>
    <dsp:sp modelId="{061EB85E-7AE7-459C-94C4-F84C48B952DC}">
      <dsp:nvSpPr>
        <dsp:cNvPr id="0" name=""/>
        <dsp:cNvSpPr/>
      </dsp:nvSpPr>
      <dsp:spPr>
        <a:xfrm>
          <a:off x="66199" y="1522582"/>
          <a:ext cx="1584000" cy="5295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E9D929E-3A26-4761-9A3A-271B920F879D}">
      <dsp:nvSpPr>
        <dsp:cNvPr id="0" name=""/>
        <dsp:cNvSpPr/>
      </dsp:nvSpPr>
      <dsp:spPr>
        <a:xfrm>
          <a:off x="0" y="2184574"/>
          <a:ext cx="7920000" cy="6619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Arial"/>
              <a:cs typeface="Arial"/>
            </a:rPr>
            <a:t>► </a:t>
          </a:r>
          <a:r>
            <a:rPr lang="uk-UA" sz="2400" b="1" kern="1200" dirty="0" smtClean="0"/>
            <a:t>за кутовими розмірами предметів</a:t>
          </a:r>
          <a:endParaRPr lang="ru-RU" sz="2400" b="1" kern="1200" dirty="0"/>
        </a:p>
      </dsp:txBody>
      <dsp:txXfrm>
        <a:off x="1650199" y="2184574"/>
        <a:ext cx="6269800" cy="661992"/>
      </dsp:txXfrm>
    </dsp:sp>
    <dsp:sp modelId="{03961481-06C9-4FA0-987E-91C6F1A9BBFF}">
      <dsp:nvSpPr>
        <dsp:cNvPr id="0" name=""/>
        <dsp:cNvSpPr/>
      </dsp:nvSpPr>
      <dsp:spPr>
        <a:xfrm>
          <a:off x="66199" y="2250773"/>
          <a:ext cx="1584000" cy="5295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F774947-8D88-4EB8-BC31-E8DA3B2D169D}">
      <dsp:nvSpPr>
        <dsp:cNvPr id="0" name=""/>
        <dsp:cNvSpPr/>
      </dsp:nvSpPr>
      <dsp:spPr>
        <a:xfrm>
          <a:off x="0" y="2912765"/>
          <a:ext cx="7920000" cy="6619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Arial"/>
              <a:cs typeface="Arial"/>
            </a:rPr>
            <a:t>► </a:t>
          </a:r>
          <a:r>
            <a:rPr lang="uk-UA" sz="2400" b="1" kern="1200" dirty="0" smtClean="0"/>
            <a:t>за лінійними розмірами предметів</a:t>
          </a:r>
          <a:endParaRPr lang="ru-RU" sz="2400" b="1" kern="1200" dirty="0"/>
        </a:p>
      </dsp:txBody>
      <dsp:txXfrm>
        <a:off x="1650199" y="2912765"/>
        <a:ext cx="6269800" cy="661992"/>
      </dsp:txXfrm>
    </dsp:sp>
    <dsp:sp modelId="{B88F924B-73CE-4C72-A6BC-9A9EA37F3BEE}">
      <dsp:nvSpPr>
        <dsp:cNvPr id="0" name=""/>
        <dsp:cNvSpPr/>
      </dsp:nvSpPr>
      <dsp:spPr>
        <a:xfrm>
          <a:off x="66199" y="2978964"/>
          <a:ext cx="1584000" cy="5295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92033FC-F1AD-4FEB-B441-8839FF51F2B5}">
      <dsp:nvSpPr>
        <dsp:cNvPr id="0" name=""/>
        <dsp:cNvSpPr/>
      </dsp:nvSpPr>
      <dsp:spPr>
        <a:xfrm>
          <a:off x="0" y="3640957"/>
          <a:ext cx="7920000" cy="6619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901266"/>
                <a:satOff val="-4866"/>
                <a:lumOff val="1144"/>
                <a:alphaOff val="0"/>
                <a:shade val="51000"/>
                <a:satMod val="130000"/>
              </a:schemeClr>
            </a:gs>
            <a:gs pos="80000">
              <a:schemeClr val="accent2">
                <a:hueOff val="3901266"/>
                <a:satOff val="-4866"/>
                <a:lumOff val="1144"/>
                <a:alphaOff val="0"/>
                <a:shade val="93000"/>
                <a:satMod val="130000"/>
              </a:schemeClr>
            </a:gs>
            <a:gs pos="100000">
              <a:schemeClr val="accent2">
                <a:hueOff val="3901266"/>
                <a:satOff val="-4866"/>
                <a:lumOff val="114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Arial"/>
              <a:cs typeface="Arial"/>
            </a:rPr>
            <a:t>► </a:t>
          </a:r>
          <a:r>
            <a:rPr lang="uk-UA" sz="2400" b="1" kern="1200" spc="-40" baseline="0" dirty="0" smtClean="0"/>
            <a:t>за співвідношенням швидкості світла і звуку</a:t>
          </a:r>
          <a:endParaRPr lang="ru-RU" sz="2400" b="1" kern="1200" spc="-40" baseline="0" dirty="0"/>
        </a:p>
      </dsp:txBody>
      <dsp:txXfrm>
        <a:off x="1650199" y="3640957"/>
        <a:ext cx="6269800" cy="661992"/>
      </dsp:txXfrm>
    </dsp:sp>
    <dsp:sp modelId="{6E48ED3B-6D7B-42E6-AA21-4EBD725D9377}">
      <dsp:nvSpPr>
        <dsp:cNvPr id="0" name=""/>
        <dsp:cNvSpPr/>
      </dsp:nvSpPr>
      <dsp:spPr>
        <a:xfrm>
          <a:off x="66199" y="3707156"/>
          <a:ext cx="1584000" cy="5295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0220776-9C80-44D0-8007-15AB46A11B8B}">
      <dsp:nvSpPr>
        <dsp:cNvPr id="0" name=""/>
        <dsp:cNvSpPr/>
      </dsp:nvSpPr>
      <dsp:spPr>
        <a:xfrm>
          <a:off x="0" y="4369148"/>
          <a:ext cx="7920000" cy="6619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Arial"/>
              <a:cs typeface="Arial"/>
            </a:rPr>
            <a:t>► </a:t>
          </a:r>
          <a:r>
            <a:rPr lang="uk-UA" sz="2400" b="1" kern="1200" dirty="0" smtClean="0"/>
            <a:t>на слух</a:t>
          </a:r>
          <a:endParaRPr lang="ru-RU" sz="2400" b="1" kern="1200" dirty="0"/>
        </a:p>
      </dsp:txBody>
      <dsp:txXfrm>
        <a:off x="1650199" y="4369148"/>
        <a:ext cx="6269800" cy="661992"/>
      </dsp:txXfrm>
    </dsp:sp>
    <dsp:sp modelId="{02D101DE-E1AA-4F25-8611-A116D341DF4B}">
      <dsp:nvSpPr>
        <dsp:cNvPr id="0" name=""/>
        <dsp:cNvSpPr/>
      </dsp:nvSpPr>
      <dsp:spPr>
        <a:xfrm>
          <a:off x="66199" y="4435347"/>
          <a:ext cx="1584000" cy="5295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C8E959-1334-4CD8-94C8-5D9B43DA387B}">
      <dsp:nvSpPr>
        <dsp:cNvPr id="0" name=""/>
        <dsp:cNvSpPr/>
      </dsp:nvSpPr>
      <dsp:spPr>
        <a:xfrm>
          <a:off x="0" y="0"/>
          <a:ext cx="7200000" cy="10125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atin typeface="Arial"/>
              <a:cs typeface="Arial"/>
            </a:rPr>
            <a:t>► </a:t>
          </a:r>
          <a:r>
            <a:rPr lang="uk-UA" sz="2800" kern="1200" dirty="0" smtClean="0"/>
            <a:t>за лінією місцевості</a:t>
          </a:r>
          <a:endParaRPr lang="ru-RU" sz="2800" kern="1200" dirty="0"/>
        </a:p>
      </dsp:txBody>
      <dsp:txXfrm>
        <a:off x="1541249" y="0"/>
        <a:ext cx="5658750" cy="1012500"/>
      </dsp:txXfrm>
    </dsp:sp>
    <dsp:sp modelId="{DEA88C26-1FE8-4A00-B76B-8C7CDA2FE5B8}">
      <dsp:nvSpPr>
        <dsp:cNvPr id="0" name=""/>
        <dsp:cNvSpPr/>
      </dsp:nvSpPr>
      <dsp:spPr>
        <a:xfrm>
          <a:off x="101250" y="101250"/>
          <a:ext cx="1440000" cy="8100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A80E5AC-0937-449F-99EE-44655DDA98AA}">
      <dsp:nvSpPr>
        <dsp:cNvPr id="0" name=""/>
        <dsp:cNvSpPr/>
      </dsp:nvSpPr>
      <dsp:spPr>
        <a:xfrm>
          <a:off x="0" y="1113750"/>
          <a:ext cx="7200000" cy="10125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atin typeface="Arial"/>
              <a:cs typeface="Arial"/>
            </a:rPr>
            <a:t>► </a:t>
          </a:r>
          <a:r>
            <a:rPr lang="uk-UA" sz="2800" kern="1200" dirty="0" smtClean="0"/>
            <a:t>за напрямком на орієнтир</a:t>
          </a:r>
          <a:endParaRPr lang="ru-RU" sz="2800" kern="1200" dirty="0"/>
        </a:p>
      </dsp:txBody>
      <dsp:txXfrm>
        <a:off x="1541249" y="1113750"/>
        <a:ext cx="5658750" cy="1012500"/>
      </dsp:txXfrm>
    </dsp:sp>
    <dsp:sp modelId="{4F53052B-9F4C-4DD6-B98A-0172C5C4DBAF}">
      <dsp:nvSpPr>
        <dsp:cNvPr id="0" name=""/>
        <dsp:cNvSpPr/>
      </dsp:nvSpPr>
      <dsp:spPr>
        <a:xfrm>
          <a:off x="101250" y="1215000"/>
          <a:ext cx="1440000" cy="8100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22B3D5A-F2D9-43E6-898A-55C21E6DBD5C}">
      <dsp:nvSpPr>
        <dsp:cNvPr id="0" name=""/>
        <dsp:cNvSpPr/>
      </dsp:nvSpPr>
      <dsp:spPr>
        <a:xfrm>
          <a:off x="0" y="2227500"/>
          <a:ext cx="7200000" cy="10125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atin typeface="Arial"/>
              <a:cs typeface="Arial"/>
            </a:rPr>
            <a:t>► </a:t>
          </a:r>
          <a:r>
            <a:rPr lang="uk-UA" sz="2800" kern="1200" dirty="0" smtClean="0"/>
            <a:t>за компасом</a:t>
          </a:r>
          <a:endParaRPr lang="ru-RU" sz="2800" kern="1200" dirty="0"/>
        </a:p>
      </dsp:txBody>
      <dsp:txXfrm>
        <a:off x="1541249" y="2227500"/>
        <a:ext cx="5658750" cy="1012500"/>
      </dsp:txXfrm>
    </dsp:sp>
    <dsp:sp modelId="{061EB85E-7AE7-459C-94C4-F84C48B952DC}">
      <dsp:nvSpPr>
        <dsp:cNvPr id="0" name=""/>
        <dsp:cNvSpPr/>
      </dsp:nvSpPr>
      <dsp:spPr>
        <a:xfrm>
          <a:off x="101250" y="2328750"/>
          <a:ext cx="1440000" cy="8100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C8E959-1334-4CD8-94C8-5D9B43DA387B}">
      <dsp:nvSpPr>
        <dsp:cNvPr id="0" name=""/>
        <dsp:cNvSpPr/>
      </dsp:nvSpPr>
      <dsp:spPr>
        <a:xfrm>
          <a:off x="0" y="0"/>
          <a:ext cx="7200000" cy="7520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di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Arial"/>
              <a:cs typeface="Arial"/>
            </a:rPr>
            <a:t>► </a:t>
          </a:r>
          <a:r>
            <a:rPr lang="uk-UA" sz="2400" kern="1200" spc="-30" baseline="0" dirty="0" smtClean="0"/>
            <a:t>окомірно за найближчими орієнтирами</a:t>
          </a:r>
          <a:endParaRPr lang="ru-RU" sz="2400" kern="1200" spc="-30" baseline="0" dirty="0"/>
        </a:p>
      </dsp:txBody>
      <dsp:txXfrm>
        <a:off x="1515207" y="0"/>
        <a:ext cx="5684792" cy="752078"/>
      </dsp:txXfrm>
    </dsp:sp>
    <dsp:sp modelId="{DEA88C26-1FE8-4A00-B76B-8C7CDA2FE5B8}">
      <dsp:nvSpPr>
        <dsp:cNvPr id="0" name=""/>
        <dsp:cNvSpPr/>
      </dsp:nvSpPr>
      <dsp:spPr>
        <a:xfrm>
          <a:off x="75207" y="75207"/>
          <a:ext cx="1440000" cy="6016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A80E5AC-0937-449F-99EE-44655DDA98AA}">
      <dsp:nvSpPr>
        <dsp:cNvPr id="0" name=""/>
        <dsp:cNvSpPr/>
      </dsp:nvSpPr>
      <dsp:spPr>
        <a:xfrm>
          <a:off x="0" y="827285"/>
          <a:ext cx="7200000" cy="7520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di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Arial"/>
              <a:cs typeface="Arial"/>
            </a:rPr>
            <a:t>► </a:t>
          </a:r>
          <a:r>
            <a:rPr lang="uk-UA" sz="2400" kern="1200" dirty="0" smtClean="0"/>
            <a:t>проміром відстані</a:t>
          </a:r>
          <a:endParaRPr lang="ru-RU" sz="2400" kern="1200" dirty="0"/>
        </a:p>
      </dsp:txBody>
      <dsp:txXfrm>
        <a:off x="1515207" y="827285"/>
        <a:ext cx="5684792" cy="752078"/>
      </dsp:txXfrm>
    </dsp:sp>
    <dsp:sp modelId="{4F53052B-9F4C-4DD6-B98A-0172C5C4DBAF}">
      <dsp:nvSpPr>
        <dsp:cNvPr id="0" name=""/>
        <dsp:cNvSpPr/>
      </dsp:nvSpPr>
      <dsp:spPr>
        <a:xfrm>
          <a:off x="75207" y="902493"/>
          <a:ext cx="1440000" cy="6016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22B3D5A-F2D9-43E6-898A-55C21E6DBD5C}">
      <dsp:nvSpPr>
        <dsp:cNvPr id="0" name=""/>
        <dsp:cNvSpPr/>
      </dsp:nvSpPr>
      <dsp:spPr>
        <a:xfrm>
          <a:off x="0" y="1654571"/>
          <a:ext cx="7200000" cy="7520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di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Arial"/>
              <a:cs typeface="Arial"/>
            </a:rPr>
            <a:t>► </a:t>
          </a:r>
          <a:r>
            <a:rPr lang="uk-UA" sz="2400" kern="1200" dirty="0" err="1" smtClean="0"/>
            <a:t>засічкою</a:t>
          </a:r>
          <a:r>
            <a:rPr lang="uk-UA" sz="2400" kern="1200" dirty="0" smtClean="0"/>
            <a:t> за місцевим предметом</a:t>
          </a:r>
          <a:endParaRPr lang="ru-RU" sz="2400" kern="1200" dirty="0"/>
        </a:p>
      </dsp:txBody>
      <dsp:txXfrm>
        <a:off x="1515207" y="1654571"/>
        <a:ext cx="5684792" cy="752078"/>
      </dsp:txXfrm>
    </dsp:sp>
    <dsp:sp modelId="{061EB85E-7AE7-459C-94C4-F84C48B952DC}">
      <dsp:nvSpPr>
        <dsp:cNvPr id="0" name=""/>
        <dsp:cNvSpPr/>
      </dsp:nvSpPr>
      <dsp:spPr>
        <a:xfrm>
          <a:off x="75207" y="1729779"/>
          <a:ext cx="1440000" cy="6016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0784472-28A0-454D-9853-107A3AD7592A}">
      <dsp:nvSpPr>
        <dsp:cNvPr id="0" name=""/>
        <dsp:cNvSpPr/>
      </dsp:nvSpPr>
      <dsp:spPr>
        <a:xfrm>
          <a:off x="0" y="2481857"/>
          <a:ext cx="7200000" cy="7520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di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Arial"/>
              <a:cs typeface="Arial"/>
            </a:rPr>
            <a:t>► </a:t>
          </a:r>
          <a:r>
            <a:rPr lang="uk-UA" sz="2400" kern="1200" dirty="0" smtClean="0"/>
            <a:t>оберненою </a:t>
          </a:r>
          <a:r>
            <a:rPr lang="uk-UA" sz="2400" kern="1200" smtClean="0"/>
            <a:t>засічкою</a:t>
          </a:r>
          <a:endParaRPr lang="ru-RU" sz="2400" kern="1200" dirty="0"/>
        </a:p>
      </dsp:txBody>
      <dsp:txXfrm>
        <a:off x="1515207" y="2481857"/>
        <a:ext cx="5684792" cy="752078"/>
      </dsp:txXfrm>
    </dsp:sp>
    <dsp:sp modelId="{CC3F3D5B-2EE0-4601-AC6D-DFD552E7FA32}">
      <dsp:nvSpPr>
        <dsp:cNvPr id="0" name=""/>
        <dsp:cNvSpPr/>
      </dsp:nvSpPr>
      <dsp:spPr>
        <a:xfrm>
          <a:off x="75207" y="2557065"/>
          <a:ext cx="1440000" cy="6016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FB21AEB-F72A-4570-B53A-64E4FA0FF068}">
      <dsp:nvSpPr>
        <dsp:cNvPr id="0" name=""/>
        <dsp:cNvSpPr/>
      </dsp:nvSpPr>
      <dsp:spPr>
        <a:xfrm>
          <a:off x="0" y="3309143"/>
          <a:ext cx="7200000" cy="7520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di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Arial"/>
              <a:cs typeface="Arial"/>
            </a:rPr>
            <a:t>► </a:t>
          </a:r>
          <a:r>
            <a:rPr lang="uk-UA" sz="2400" kern="1200" dirty="0" smtClean="0"/>
            <a:t>способом </a:t>
          </a:r>
          <a:r>
            <a:rPr lang="uk-UA" sz="2400" kern="1200" dirty="0" err="1" smtClean="0"/>
            <a:t>Болотова</a:t>
          </a:r>
          <a:endParaRPr lang="ru-RU" sz="2400" kern="1200" dirty="0"/>
        </a:p>
      </dsp:txBody>
      <dsp:txXfrm>
        <a:off x="1515207" y="3309143"/>
        <a:ext cx="5684792" cy="752078"/>
      </dsp:txXfrm>
    </dsp:sp>
    <dsp:sp modelId="{B99A9934-9382-4921-BFFD-4AC9CB5C6122}">
      <dsp:nvSpPr>
        <dsp:cNvPr id="0" name=""/>
        <dsp:cNvSpPr/>
      </dsp:nvSpPr>
      <dsp:spPr>
        <a:xfrm>
          <a:off x="75207" y="3384351"/>
          <a:ext cx="1440000" cy="6016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C8E959-1334-4CD8-94C8-5D9B43DA387B}">
      <dsp:nvSpPr>
        <dsp:cNvPr id="0" name=""/>
        <dsp:cNvSpPr/>
      </dsp:nvSpPr>
      <dsp:spPr>
        <a:xfrm>
          <a:off x="0" y="0"/>
          <a:ext cx="7200000" cy="10125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spc="0" dirty="0" smtClean="0">
              <a:latin typeface="Arial"/>
              <a:cs typeface="Arial"/>
            </a:rPr>
            <a:t>► </a:t>
          </a:r>
          <a:r>
            <a:rPr lang="uk-UA" sz="2800" kern="1200" spc="0" baseline="0" dirty="0" smtClean="0"/>
            <a:t>прямою </a:t>
          </a:r>
          <a:r>
            <a:rPr lang="uk-UA" sz="2800" kern="1200" spc="0" baseline="0" dirty="0" err="1" smtClean="0"/>
            <a:t>засічкою</a:t>
          </a:r>
          <a:endParaRPr lang="ru-RU" sz="2800" kern="1200" spc="0" baseline="0" dirty="0"/>
        </a:p>
      </dsp:txBody>
      <dsp:txXfrm>
        <a:off x="1541249" y="0"/>
        <a:ext cx="5658750" cy="1012500"/>
      </dsp:txXfrm>
    </dsp:sp>
    <dsp:sp modelId="{DEA88C26-1FE8-4A00-B76B-8C7CDA2FE5B8}">
      <dsp:nvSpPr>
        <dsp:cNvPr id="0" name=""/>
        <dsp:cNvSpPr/>
      </dsp:nvSpPr>
      <dsp:spPr>
        <a:xfrm>
          <a:off x="101250" y="101250"/>
          <a:ext cx="1440000" cy="8100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A80E5AC-0937-449F-99EE-44655DDA98AA}">
      <dsp:nvSpPr>
        <dsp:cNvPr id="0" name=""/>
        <dsp:cNvSpPr/>
      </dsp:nvSpPr>
      <dsp:spPr>
        <a:xfrm>
          <a:off x="0" y="1113750"/>
          <a:ext cx="7200000" cy="10125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spc="0" dirty="0" smtClean="0">
              <a:latin typeface="Arial"/>
              <a:cs typeface="Arial"/>
            </a:rPr>
            <a:t>► </a:t>
          </a:r>
          <a:r>
            <a:rPr lang="uk-UA" sz="2800" kern="1200" spc="0" dirty="0" smtClean="0"/>
            <a:t>оберненою </a:t>
          </a:r>
          <a:r>
            <a:rPr lang="uk-UA" sz="2800" kern="1200" spc="0" dirty="0" err="1" smtClean="0"/>
            <a:t>засічкою</a:t>
          </a:r>
          <a:endParaRPr lang="ru-RU" sz="2800" kern="1200" spc="0" dirty="0"/>
        </a:p>
      </dsp:txBody>
      <dsp:txXfrm>
        <a:off x="1541249" y="1113750"/>
        <a:ext cx="5658750" cy="1012500"/>
      </dsp:txXfrm>
    </dsp:sp>
    <dsp:sp modelId="{4F53052B-9F4C-4DD6-B98A-0172C5C4DBAF}">
      <dsp:nvSpPr>
        <dsp:cNvPr id="0" name=""/>
        <dsp:cNvSpPr/>
      </dsp:nvSpPr>
      <dsp:spPr>
        <a:xfrm>
          <a:off x="101250" y="1215000"/>
          <a:ext cx="1440000" cy="8100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22B3D5A-F2D9-43E6-898A-55C21E6DBD5C}">
      <dsp:nvSpPr>
        <dsp:cNvPr id="0" name=""/>
        <dsp:cNvSpPr/>
      </dsp:nvSpPr>
      <dsp:spPr>
        <a:xfrm>
          <a:off x="0" y="2227500"/>
          <a:ext cx="7200000" cy="10125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spc="0" dirty="0" smtClean="0">
              <a:latin typeface="Arial"/>
              <a:cs typeface="Arial"/>
            </a:rPr>
            <a:t>► </a:t>
          </a:r>
          <a:r>
            <a:rPr lang="uk-UA" sz="2800" kern="1200" spc="0" dirty="0" smtClean="0"/>
            <a:t>за перпендикуляром і створом</a:t>
          </a:r>
          <a:endParaRPr lang="ru-RU" sz="2800" kern="1200" spc="0" dirty="0"/>
        </a:p>
      </dsp:txBody>
      <dsp:txXfrm>
        <a:off x="1541249" y="2227500"/>
        <a:ext cx="5658750" cy="1012500"/>
      </dsp:txXfrm>
    </dsp:sp>
    <dsp:sp modelId="{061EB85E-7AE7-459C-94C4-F84C48B952DC}">
      <dsp:nvSpPr>
        <dsp:cNvPr id="0" name=""/>
        <dsp:cNvSpPr/>
      </dsp:nvSpPr>
      <dsp:spPr>
        <a:xfrm>
          <a:off x="101250" y="2328750"/>
          <a:ext cx="1440000" cy="8100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1CB45A-D890-4C60-A2AD-AE80A3F22B96}">
      <dsp:nvSpPr>
        <dsp:cNvPr id="0" name=""/>
        <dsp:cNvSpPr/>
      </dsp:nvSpPr>
      <dsp:spPr>
        <a:xfrm>
          <a:off x="0" y="474750"/>
          <a:ext cx="7560000" cy="5996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latin typeface="Arial"/>
              <a:cs typeface="Arial"/>
            </a:rPr>
            <a:t>► </a:t>
          </a:r>
          <a:r>
            <a:rPr lang="uk-UA" sz="2500" kern="1200" dirty="0" smtClean="0"/>
            <a:t>за квадратами координатної (кілометрової) сітки;</a:t>
          </a:r>
          <a:endParaRPr lang="ru-RU" sz="2500" kern="1200" dirty="0"/>
        </a:p>
      </dsp:txBody>
      <dsp:txXfrm>
        <a:off x="29271" y="504021"/>
        <a:ext cx="7501458" cy="541083"/>
      </dsp:txXfrm>
    </dsp:sp>
    <dsp:sp modelId="{499AC4F9-5C25-4D6C-8047-4E5675887C7B}">
      <dsp:nvSpPr>
        <dsp:cNvPr id="0" name=""/>
        <dsp:cNvSpPr/>
      </dsp:nvSpPr>
      <dsp:spPr>
        <a:xfrm>
          <a:off x="0" y="1146375"/>
          <a:ext cx="7560000" cy="5996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latin typeface="Arial"/>
              <a:cs typeface="Arial"/>
            </a:rPr>
            <a:t>► </a:t>
          </a:r>
          <a:r>
            <a:rPr lang="uk-UA" sz="2500" kern="1200" dirty="0" smtClean="0"/>
            <a:t>за прямокутними координатами;</a:t>
          </a:r>
          <a:endParaRPr lang="ru-RU" sz="2500" kern="1200" dirty="0"/>
        </a:p>
      </dsp:txBody>
      <dsp:txXfrm>
        <a:off x="29271" y="1175646"/>
        <a:ext cx="7501458" cy="541083"/>
      </dsp:txXfrm>
    </dsp:sp>
    <dsp:sp modelId="{8715DFAD-DB85-465C-8B8D-605F2D007C40}">
      <dsp:nvSpPr>
        <dsp:cNvPr id="0" name=""/>
        <dsp:cNvSpPr/>
      </dsp:nvSpPr>
      <dsp:spPr>
        <a:xfrm>
          <a:off x="0" y="1818000"/>
          <a:ext cx="7560000" cy="59962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latin typeface="Arial"/>
              <a:cs typeface="Arial"/>
            </a:rPr>
            <a:t>► </a:t>
          </a:r>
          <a:r>
            <a:rPr lang="uk-UA" sz="2500" kern="1200" dirty="0" smtClean="0"/>
            <a:t>за географічними координатами;</a:t>
          </a:r>
          <a:endParaRPr lang="ru-RU" sz="2500" kern="1200" dirty="0"/>
        </a:p>
      </dsp:txBody>
      <dsp:txXfrm>
        <a:off x="29271" y="1847271"/>
        <a:ext cx="7501458" cy="541083"/>
      </dsp:txXfrm>
    </dsp:sp>
    <dsp:sp modelId="{3246537D-92EA-45BD-94B0-F018AEFB545B}">
      <dsp:nvSpPr>
        <dsp:cNvPr id="0" name=""/>
        <dsp:cNvSpPr/>
      </dsp:nvSpPr>
      <dsp:spPr>
        <a:xfrm>
          <a:off x="0" y="2489625"/>
          <a:ext cx="7560000" cy="59962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latin typeface="Arial"/>
              <a:cs typeface="Arial"/>
            </a:rPr>
            <a:t>► </a:t>
          </a:r>
          <a:r>
            <a:rPr lang="uk-UA" sz="2500" kern="1200" dirty="0" smtClean="0"/>
            <a:t>від орієнтира.</a:t>
          </a:r>
          <a:endParaRPr lang="ru-RU" sz="2500" kern="1200" dirty="0"/>
        </a:p>
      </dsp:txBody>
      <dsp:txXfrm>
        <a:off x="29271" y="2518896"/>
        <a:ext cx="7501458" cy="541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5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6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EF188-C17C-49EA-804E-AD31833536B1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54AE9-C7D5-4C96-A6D2-3D73C8F60E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035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9B96-A5A1-4AEA-87B9-1EEA21C6DA43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68DDF-1D0C-4B58-97F9-AC5B467E75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9B96-A5A1-4AEA-87B9-1EEA21C6DA43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68DDF-1D0C-4B58-97F9-AC5B467E75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9B96-A5A1-4AEA-87B9-1EEA21C6DA43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68DDF-1D0C-4B58-97F9-AC5B467E75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9B96-A5A1-4AEA-87B9-1EEA21C6DA43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68DDF-1D0C-4B58-97F9-AC5B467E75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9B96-A5A1-4AEA-87B9-1EEA21C6DA43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68DDF-1D0C-4B58-97F9-AC5B467E75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9B96-A5A1-4AEA-87B9-1EEA21C6DA43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68DDF-1D0C-4B58-97F9-AC5B467E75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9B96-A5A1-4AEA-87B9-1EEA21C6DA43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68DDF-1D0C-4B58-97F9-AC5B467E75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9B96-A5A1-4AEA-87B9-1EEA21C6DA43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68DDF-1D0C-4B58-97F9-AC5B467E75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9B96-A5A1-4AEA-87B9-1EEA21C6DA43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68DDF-1D0C-4B58-97F9-AC5B467E75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9B96-A5A1-4AEA-87B9-1EEA21C6DA43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68DDF-1D0C-4B58-97F9-AC5B467E75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9B96-A5A1-4AEA-87B9-1EEA21C6DA43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68DDF-1D0C-4B58-97F9-AC5B467E75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29B96-A5A1-4AEA-87B9-1EEA21C6DA43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68DDF-1D0C-4B58-97F9-AC5B467E75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23528" y="4653136"/>
            <a:ext cx="8460000" cy="126000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>
              <a:lnSpc>
                <a:spcPts val="3600"/>
              </a:lnSpc>
            </a:pPr>
            <a:r>
              <a:rPr lang="ru-RU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Орієнтування</a:t>
            </a: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місцевості</a:t>
            </a: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картою та без </a:t>
            </a:r>
            <a:r>
              <a:rPr lang="ru-RU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карти</a:t>
            </a:r>
            <a:r>
              <a:rPr lang="uk-UA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за компасо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0"/>
            <a:ext cx="7920880" cy="6858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а сонцем та годиннико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0"/>
            <a:ext cx="8028384" cy="6858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а полярною зіркою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0120" y="0"/>
            <a:ext cx="8028384" cy="6858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а ознаками на місцевих предмета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0"/>
            <a:ext cx="8067576" cy="6858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16496" y="260648"/>
            <a:ext cx="7920000" cy="540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uk-UA" sz="2800" dirty="0" smtClean="0"/>
              <a:t>Способи визначення відстані на місцевості</a:t>
            </a:r>
            <a:endParaRPr kumimoji="0" lang="ru-RU" sz="28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764704"/>
            <a:ext cx="7920000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600"/>
              </a:lnSpc>
            </a:pPr>
            <a:r>
              <a:rPr lang="uk-UA" sz="2400" b="1" dirty="0" smtClean="0"/>
              <a:t>У бою відстані на місцевості залежно від обставин і характеру бойового завдання вимірюють:</a:t>
            </a:r>
            <a:endParaRPr lang="ru-RU" sz="2400" b="1" dirty="0" smtClean="0"/>
          </a:p>
        </p:txBody>
      </p:sp>
      <p:graphicFrame>
        <p:nvGraphicFramePr>
          <p:cNvPr id="7" name="Схема 6"/>
          <p:cNvGraphicFramePr/>
          <p:nvPr/>
        </p:nvGraphicFramePr>
        <p:xfrm>
          <a:off x="1115616" y="1628800"/>
          <a:ext cx="7920000" cy="50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16496" y="404664"/>
            <a:ext cx="7920000" cy="540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Способи орієнтування карти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1196752"/>
            <a:ext cx="7920000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uk-UA" sz="2400" b="1" dirty="0" smtClean="0"/>
              <a:t>Орієнтувати карту </a:t>
            </a:r>
            <a:r>
              <a:rPr lang="uk-UA" sz="2400" dirty="0" smtClean="0"/>
              <a:t>- це означає розвернути її так, щоб лінії місцевості співпадали з лініями карти або ж були паралельними до них.</a:t>
            </a:r>
            <a:endParaRPr lang="ru-RU" sz="2400" dirty="0" smtClean="0"/>
          </a:p>
          <a:p>
            <a:pPr algn="just"/>
            <a:r>
              <a:rPr lang="uk-UA" sz="2400" b="1" dirty="0" smtClean="0"/>
              <a:t>Визначають наступні способи орієнтування карти:</a:t>
            </a:r>
            <a:endParaRPr lang="ru-RU" sz="2400" b="1" dirty="0" smtClean="0"/>
          </a:p>
        </p:txBody>
      </p:sp>
      <p:graphicFrame>
        <p:nvGraphicFramePr>
          <p:cNvPr id="5" name="Схема 4"/>
          <p:cNvGraphicFramePr/>
          <p:nvPr/>
        </p:nvGraphicFramePr>
        <p:xfrm>
          <a:off x="1475656" y="2996952"/>
          <a:ext cx="7200000" cy="32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15616" y="4653136"/>
            <a:ext cx="7920000" cy="1800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000" dirty="0" smtClean="0"/>
              <a:t>Карту повертають у горизонтальній площині так, щоб лінія умовного знаку місцевого предмета на карті, наприклад, дороги, співпала з напрямком самого предмета на місцевості, а зображення всіх об'єктів, розміщених праворуч та ліворуч від неї, знаходилися б з того ж боку, що й на місцевості.</a:t>
            </a:r>
          </a:p>
        </p:txBody>
      </p:sp>
      <p:pic>
        <p:nvPicPr>
          <p:cNvPr id="5" name="Рисунок 4" descr="за лінією місцевості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6496" y="332656"/>
            <a:ext cx="7920000" cy="406828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15616" y="4581128"/>
            <a:ext cx="7920000" cy="2160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100"/>
              </a:lnSpc>
            </a:pPr>
            <a:r>
              <a:rPr lang="uk-UA" sz="2000" dirty="0" smtClean="0"/>
              <a:t>Цей спосіб застосовується в тому випадку, коли точка стояння вже відома і з неї видно орієнтир, який позначено на карті.</a:t>
            </a:r>
          </a:p>
          <a:p>
            <a:pPr algn="just">
              <a:lnSpc>
                <a:spcPts val="2100"/>
              </a:lnSpc>
            </a:pPr>
            <a:r>
              <a:rPr lang="uk-UA" sz="2000" dirty="0" smtClean="0"/>
              <a:t>Карту повертають у горизонтальній площині так, щоб напрямок з точки стояння на орієнтир співпав з відповідним напрямком на місцевості.</a:t>
            </a:r>
          </a:p>
          <a:p>
            <a:pPr algn="just">
              <a:lnSpc>
                <a:spcPts val="2100"/>
              </a:lnSpc>
            </a:pPr>
            <a:r>
              <a:rPr lang="uk-UA" sz="2000" dirty="0" smtClean="0"/>
              <a:t>Для точнішого орієнтування карти до цих точок прикладають лінійку і по ній візують на орієнтир.</a:t>
            </a:r>
          </a:p>
        </p:txBody>
      </p:sp>
      <p:pic>
        <p:nvPicPr>
          <p:cNvPr id="6" name="Рисунок 5" descr="за напрямко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6496" y="332656"/>
            <a:ext cx="7920000" cy="406828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115616" y="4509120"/>
            <a:ext cx="7920000" cy="1980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000" dirty="0" smtClean="0"/>
              <a:t>Спосіб застосовують, як правило, на місцевості, складній для орієнтування (ліс, хуртовина, туман, будь-яка невідповідність карти місцевості тощо).</a:t>
            </a:r>
          </a:p>
          <a:p>
            <a:pPr algn="just"/>
            <a:r>
              <a:rPr lang="uk-UA" sz="2000" dirty="0" smtClean="0"/>
              <a:t>Для приблизного орієнтування компасом визначають напрям на північ, а потім карту повертають таким чином, щоб верхню сторону рамки було також спрямовано на північ.</a:t>
            </a:r>
            <a:endParaRPr lang="ru-RU" sz="20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15616" y="4509120"/>
            <a:ext cx="7920000" cy="2160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000"/>
              </a:lnSpc>
            </a:pPr>
            <a:r>
              <a:rPr lang="uk-UA" sz="2000" dirty="0" smtClean="0"/>
              <a:t>Більш точно карту орієнтують за величиною магнітного схилення або за величиною поправки напряму.</a:t>
            </a:r>
          </a:p>
          <a:p>
            <a:pPr algn="just">
              <a:lnSpc>
                <a:spcPts val="2000"/>
              </a:lnSpc>
            </a:pPr>
            <a:r>
              <a:rPr lang="uk-UA" sz="2000" dirty="0" smtClean="0"/>
              <a:t>Компас знімають з гальма і встановлюють на бокову рамку карти лінією, що проходить через поділки 0° і 180° (</a:t>
            </a:r>
            <a:r>
              <a:rPr lang="uk-UA" sz="2000" dirty="0" err="1" smtClean="0"/>
              <a:t>Пн-Пд</a:t>
            </a:r>
            <a:r>
              <a:rPr lang="uk-UA" sz="2000" dirty="0" smtClean="0"/>
              <a:t>) так, щоб нуль компасу було направлено на північ.</a:t>
            </a:r>
          </a:p>
          <a:p>
            <a:pPr algn="just">
              <a:lnSpc>
                <a:spcPts val="2000"/>
              </a:lnSpc>
            </a:pPr>
            <a:r>
              <a:rPr lang="uk-UA" sz="2000" dirty="0" smtClean="0"/>
              <a:t>Далі компас разом з картою повертають у горизонтальній площині, доки стрілка не вкаже величину магнітного схилення для даного аркуша карти.</a:t>
            </a:r>
            <a:endParaRPr lang="ru-RU" sz="2000" dirty="0"/>
          </a:p>
        </p:txBody>
      </p:sp>
      <p:pic>
        <p:nvPicPr>
          <p:cNvPr id="5" name="Рисунок 4" descr="за доп_компасу по рамці карт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60648"/>
            <a:ext cx="7920000" cy="406828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115616" y="4509120"/>
            <a:ext cx="7920000" cy="2160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200"/>
              </a:lnSpc>
            </a:pPr>
            <a:r>
              <a:rPr lang="uk-UA" sz="2000" dirty="0" smtClean="0"/>
              <a:t>Зручніше компас ставити не на істинний меридіан, а на вертикальну лінію координатної сітки.</a:t>
            </a:r>
          </a:p>
          <a:p>
            <a:pPr algn="just">
              <a:lnSpc>
                <a:spcPts val="2200"/>
              </a:lnSpc>
            </a:pPr>
            <a:r>
              <a:rPr lang="uk-UA" sz="2000" dirty="0" smtClean="0"/>
              <a:t>Тоді стрілка компасу повинна показати величину поправки напряму для даного аркуша карти.</a:t>
            </a:r>
          </a:p>
          <a:p>
            <a:pPr algn="just">
              <a:lnSpc>
                <a:spcPts val="2200"/>
              </a:lnSpc>
            </a:pPr>
            <a:r>
              <a:rPr lang="uk-UA" sz="2000" dirty="0" smtClean="0"/>
              <a:t>У разі, якщо поправка напряму (магнітне схилення) менша за 3°, тобто дорівнює одній поділці шкали компасу, її під час орієнтування не враховують.</a:t>
            </a:r>
          </a:p>
        </p:txBody>
      </p:sp>
      <p:pic>
        <p:nvPicPr>
          <p:cNvPr id="4" name="Рисунок 3" descr="за доп_компасу за лінією кілом_сіт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60648"/>
            <a:ext cx="7920000" cy="406828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рієнт_без карт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16496" y="260648"/>
            <a:ext cx="7920000" cy="540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Способи визначення точки стояння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836712"/>
            <a:ext cx="7920000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600"/>
              </a:lnSpc>
              <a:spcAft>
                <a:spcPts val="600"/>
              </a:spcAft>
            </a:pPr>
            <a:r>
              <a:rPr lang="uk-UA" sz="2400" b="1" dirty="0" smtClean="0"/>
              <a:t>Спосіб визначення точки стояння </a:t>
            </a:r>
            <a:r>
              <a:rPr lang="uk-UA" sz="2400" dirty="0" smtClean="0"/>
              <a:t>підбирають залежно від характеру місцевості, умов видимості, наявності часу, а також точності, з якою необхідно визначити цю точку.</a:t>
            </a:r>
          </a:p>
          <a:p>
            <a:pPr algn="just">
              <a:lnSpc>
                <a:spcPts val="2600"/>
              </a:lnSpc>
              <a:spcAft>
                <a:spcPts val="600"/>
              </a:spcAft>
            </a:pPr>
            <a:r>
              <a:rPr lang="uk-UA" sz="2400" b="1" dirty="0" smtClean="0"/>
              <a:t>Точку стояння можна визначити:</a:t>
            </a:r>
            <a:endParaRPr lang="ru-RU" sz="2400" b="1" dirty="0" smtClean="0"/>
          </a:p>
        </p:txBody>
      </p:sp>
      <p:graphicFrame>
        <p:nvGraphicFramePr>
          <p:cNvPr id="5" name="Схема 4"/>
          <p:cNvGraphicFramePr/>
          <p:nvPr/>
        </p:nvGraphicFramePr>
        <p:xfrm>
          <a:off x="1475656" y="2420888"/>
          <a:ext cx="7200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115616" y="4509120"/>
            <a:ext cx="7920000" cy="2160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200"/>
              </a:lnSpc>
            </a:pPr>
            <a:r>
              <a:rPr lang="uk-UA" sz="2000" dirty="0" smtClean="0"/>
              <a:t>Цим способом точку стояння необхідно визначати на </a:t>
            </a:r>
            <a:r>
              <a:rPr lang="uk-UA" sz="2000" dirty="0" err="1" smtClean="0"/>
              <a:t>середньопересіченій</a:t>
            </a:r>
            <a:r>
              <a:rPr lang="uk-UA" sz="2000" dirty="0" smtClean="0"/>
              <a:t> місцевості, коли точка стояння знаходиться поблизу від об'єкта місцевості, який зображено на карті.</a:t>
            </a:r>
          </a:p>
          <a:p>
            <a:pPr algn="just">
              <a:lnSpc>
                <a:spcPts val="2200"/>
              </a:lnSpc>
            </a:pPr>
            <a:r>
              <a:rPr lang="uk-UA" sz="2000" dirty="0" smtClean="0"/>
              <a:t>Для цього орієнтують карту, намічають 2-3 найближчих орієнтири і визначають окомірно відстань до них.</a:t>
            </a:r>
          </a:p>
          <a:p>
            <a:pPr algn="just">
              <a:lnSpc>
                <a:spcPts val="2200"/>
              </a:lnSpc>
            </a:pPr>
            <a:r>
              <a:rPr lang="uk-UA" sz="2000" dirty="0" smtClean="0"/>
              <a:t>За визначеними відстанями, враховуючи напрямки, наносять точку стояння на карту.</a:t>
            </a:r>
          </a:p>
        </p:txBody>
      </p:sp>
      <p:pic>
        <p:nvPicPr>
          <p:cNvPr id="5" name="Рисунок 4" descr="окомірно_за найбл_орієнтирам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6496" y="260648"/>
            <a:ext cx="7920000" cy="405281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115616" y="4869160"/>
            <a:ext cx="7920000" cy="1620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200"/>
              </a:lnSpc>
            </a:pPr>
            <a:r>
              <a:rPr lang="uk-UA" sz="2000" dirty="0" smtClean="0"/>
              <a:t>Спосіб застосовується під час руху уздовж доріг і лінійних орієнтирів, переважно на закритій місцевості або за умов обмеженої видимості. Відстань вимірюють за спідометром або будь-яким іншим способом; потім цю відстань відкладають у масштабі карти. </a:t>
            </a:r>
          </a:p>
        </p:txBody>
      </p:sp>
      <p:pic>
        <p:nvPicPr>
          <p:cNvPr id="4" name="Рисунок 3" descr="проміром відстані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476672"/>
            <a:ext cx="7920000" cy="406828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115616" y="4221088"/>
            <a:ext cx="7920000" cy="2520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000"/>
              </a:lnSpc>
            </a:pPr>
            <a:r>
              <a:rPr lang="uk-UA" sz="2000" dirty="0" smtClean="0"/>
              <a:t>Спосіб застосовується під час руху по дорозі або уздовж якого-небудь </a:t>
            </a:r>
            <a:r>
              <a:rPr lang="uk-UA" sz="2000" dirty="0" err="1" smtClean="0"/>
              <a:t>контура</a:t>
            </a:r>
            <a:r>
              <a:rPr lang="uk-UA" sz="2000" dirty="0" smtClean="0"/>
              <a:t>.</a:t>
            </a:r>
            <a:endParaRPr lang="ru-RU" sz="2000" dirty="0" smtClean="0"/>
          </a:p>
          <a:p>
            <a:pPr algn="just">
              <a:lnSpc>
                <a:spcPts val="2000"/>
              </a:lnSpc>
            </a:pPr>
            <a:r>
              <a:rPr lang="uk-UA" sz="2000" dirty="0" smtClean="0"/>
              <a:t>Карту орієнтують і розпізнають на ній місцевий предмет, видимий на місцевості з точки, яку визначають.</a:t>
            </a:r>
            <a:endParaRPr lang="ru-RU" sz="2000" dirty="0" smtClean="0"/>
          </a:p>
          <a:p>
            <a:pPr algn="just">
              <a:lnSpc>
                <a:spcPts val="2000"/>
              </a:lnSpc>
            </a:pPr>
            <a:r>
              <a:rPr lang="uk-UA" sz="2000" dirty="0" smtClean="0"/>
              <a:t>Потім прикладають на карті лінійку до зображення цього місцевого предмета і не збиваючи орієнтування карти, направляють лінійку на місцевий предмет, повертаючи її для цього навколо його умовного знаку; точка перетину лінії візування уздовж лінійки із зображенням дороги і буде на карті точкою стояння.</a:t>
            </a:r>
          </a:p>
        </p:txBody>
      </p:sp>
      <p:pic>
        <p:nvPicPr>
          <p:cNvPr id="5" name="Рисунок 4" descr="засічкою за місцевим предмето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16632"/>
            <a:ext cx="7920000" cy="406828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115616" y="4221088"/>
            <a:ext cx="7920000" cy="2520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000"/>
              </a:lnSpc>
            </a:pPr>
            <a:r>
              <a:rPr lang="uk-UA" sz="2000" dirty="0" smtClean="0"/>
              <a:t>Спосіб застосовується переважно на відкритій місцевості, коли визначено два-три орієнтири.</a:t>
            </a:r>
          </a:p>
          <a:p>
            <a:pPr algn="just">
              <a:lnSpc>
                <a:spcPts val="2000"/>
              </a:lnSpc>
            </a:pPr>
            <a:r>
              <a:rPr lang="uk-UA" sz="2000" dirty="0" smtClean="0"/>
              <a:t>Карту ретельно орієнтують за компасом, прикладають лінійку до умовного знака одного з орієнтирів на карті та направляють її в бік того ж орієнтира, а потім проводять лінію від орієнтира на себе. Не порушуючи орієнтацію карти, так само проводять напрямки від другого і третього орієнтирів.</a:t>
            </a:r>
          </a:p>
          <a:p>
            <a:pPr algn="just">
              <a:lnSpc>
                <a:spcPts val="2000"/>
              </a:lnSpc>
            </a:pPr>
            <a:r>
              <a:rPr lang="uk-UA" sz="2000" dirty="0" smtClean="0"/>
              <a:t>Перетин напрямків трьох орієнтирів, як правило, утворює трикутник, центр якого і буде точкою стояння.</a:t>
            </a:r>
          </a:p>
        </p:txBody>
      </p:sp>
      <p:pic>
        <p:nvPicPr>
          <p:cNvPr id="4" name="Рисунок 3" descr="оберненою засічкою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16632"/>
            <a:ext cx="7920000" cy="406828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115616" y="2996952"/>
            <a:ext cx="7920000" cy="3420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200"/>
              </a:lnSpc>
            </a:pPr>
            <a:r>
              <a:rPr lang="uk-UA" sz="2000" b="1" dirty="0" smtClean="0"/>
              <a:t>Спосіб </a:t>
            </a:r>
            <a:r>
              <a:rPr lang="uk-UA" sz="2000" b="1" dirty="0" err="1" smtClean="0"/>
              <a:t>Болотова</a:t>
            </a:r>
            <a:r>
              <a:rPr lang="uk-UA" sz="2000" b="1" dirty="0" smtClean="0"/>
              <a:t> </a:t>
            </a:r>
            <a:r>
              <a:rPr lang="uk-UA" sz="2000" dirty="0" smtClean="0"/>
              <a:t>є різновидом </a:t>
            </a:r>
            <a:r>
              <a:rPr lang="uk-UA" sz="2000" dirty="0" err="1" smtClean="0"/>
              <a:t>зворотньої</a:t>
            </a:r>
            <a:r>
              <a:rPr lang="uk-UA" sz="2000" dirty="0" smtClean="0"/>
              <a:t> </a:t>
            </a:r>
            <a:r>
              <a:rPr lang="uk-UA" sz="2000" dirty="0" err="1" smtClean="0"/>
              <a:t>засічки</a:t>
            </a:r>
            <a:r>
              <a:rPr lang="uk-UA" sz="2000" dirty="0" smtClean="0"/>
              <a:t> та застосовується за обставин, коли карту неможливо орієнтувати за компасом (у машині, в районі магнітних аномалій тощо).</a:t>
            </a:r>
            <a:endParaRPr lang="ru-RU" sz="2000" dirty="0" smtClean="0"/>
          </a:p>
          <a:p>
            <a:pPr algn="just">
              <a:lnSpc>
                <a:spcPts val="2200"/>
              </a:lnSpc>
            </a:pPr>
            <a:r>
              <a:rPr lang="uk-UA" sz="2000" dirty="0" smtClean="0"/>
              <a:t>Аркуш прозорого паперу кладуть на тверду основу (планшет, польова сумка, картон) і закріплюють його.</a:t>
            </a:r>
          </a:p>
          <a:p>
            <a:pPr algn="just">
              <a:lnSpc>
                <a:spcPts val="2200"/>
              </a:lnSpc>
            </a:pPr>
            <a:r>
              <a:rPr lang="uk-UA" sz="2000" dirty="0" smtClean="0"/>
              <a:t>Далі необхідно поставити на аркуші довільно точку і від неї візувати на три орієнтири, проводячи напрямки від себе.</a:t>
            </a:r>
          </a:p>
          <a:p>
            <a:pPr algn="just">
              <a:lnSpc>
                <a:spcPts val="2200"/>
              </a:lnSpc>
            </a:pPr>
            <a:r>
              <a:rPr lang="uk-UA" sz="2000" dirty="0" smtClean="0"/>
              <a:t>Потім накладають кальку на карту так, щоб кожний накреслений на ній напрямок проходив через умовний знак того орієнтира, на який він проведений, і, сполучивши всі напрямки з відповідними умовними знаками орієнтирів, переносять на карту точку стояння.</a:t>
            </a:r>
          </a:p>
        </p:txBody>
      </p:sp>
      <p:pic>
        <p:nvPicPr>
          <p:cNvPr id="5" name="Рисунок 4" descr="визначення точки стояння способом Болотов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548680"/>
            <a:ext cx="7920000" cy="220429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порівняння карти з місцевістю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0120" y="0"/>
            <a:ext cx="8028384" cy="6858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16496" y="260648"/>
            <a:ext cx="7920000" cy="720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dirty="0" smtClean="0">
                <a:latin typeface="+mj-lt"/>
                <a:ea typeface="+mj-ea"/>
                <a:cs typeface="+mj-cs"/>
              </a:rPr>
              <a:t>Нанесення на карту цілей, орієнтирів</a:t>
            </a:r>
          </a:p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dirty="0" smtClean="0">
                <a:latin typeface="+mj-lt"/>
                <a:ea typeface="+mj-ea"/>
                <a:cs typeface="+mj-cs"/>
              </a:rPr>
              <a:t>та елементів бойового порядку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1052736"/>
            <a:ext cx="7920000" cy="2020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400"/>
              </a:lnSpc>
              <a:spcAft>
                <a:spcPts val="600"/>
              </a:spcAft>
            </a:pPr>
            <a:r>
              <a:rPr lang="uk-UA" sz="2400" dirty="0" smtClean="0"/>
              <a:t>Під час виконання бойового завдання командирам підрозділів, які у сучасному бою можуть діяти у відриві від основних сил, необхідно вміти наносити на карту (схему) цілі, орієнтири, елементи бойових порядків та інші об'єкти, які не позначені на ній.</a:t>
            </a:r>
          </a:p>
          <a:p>
            <a:pPr algn="just">
              <a:lnSpc>
                <a:spcPts val="2400"/>
              </a:lnSpc>
              <a:spcAft>
                <a:spcPts val="600"/>
              </a:spcAft>
            </a:pPr>
            <a:r>
              <a:rPr lang="uk-UA" sz="2400" b="1" dirty="0" smtClean="0"/>
              <a:t>Такі об'єкти наносять на карту наступними способами:</a:t>
            </a:r>
            <a:endParaRPr lang="ru-RU" sz="2400" b="1" dirty="0" smtClean="0"/>
          </a:p>
        </p:txBody>
      </p:sp>
      <p:graphicFrame>
        <p:nvGraphicFramePr>
          <p:cNvPr id="5" name="Схема 4"/>
          <p:cNvGraphicFramePr/>
          <p:nvPr/>
        </p:nvGraphicFramePr>
        <p:xfrm>
          <a:off x="1475656" y="3212976"/>
          <a:ext cx="7200000" cy="32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анес_на карту орієнт_прямою засічкою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548680"/>
            <a:ext cx="7920000" cy="5251641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115616" y="4077072"/>
            <a:ext cx="7920000" cy="2520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200"/>
              </a:lnSpc>
            </a:pPr>
            <a:r>
              <a:rPr lang="uk-UA" sz="2000" dirty="0" smtClean="0"/>
              <a:t>Цей спосіб полягає у візуванні та проведенні напрямку з двох-трьох точок стояння, позначених на карті, на потрібну ціль або орієнтир. Для цього в кожній точці стояння орієнтують карту способом за напрямом на орієнтир.</a:t>
            </a:r>
          </a:p>
          <a:p>
            <a:pPr algn="just">
              <a:lnSpc>
                <a:spcPts val="2200"/>
              </a:lnSpc>
            </a:pPr>
            <a:r>
              <a:rPr lang="uk-UA" sz="2000" dirty="0" smtClean="0"/>
              <a:t>Потім під час прямого візування проводять напрямок на ціль. Перетин двох напрямків і буде місцем знаходження цілі.</a:t>
            </a:r>
          </a:p>
          <a:p>
            <a:pPr algn="just">
              <a:lnSpc>
                <a:spcPts val="2200"/>
              </a:lnSpc>
            </a:pPr>
            <a:r>
              <a:rPr lang="uk-UA" sz="2000" dirty="0" smtClean="0"/>
              <a:t>Вірність </a:t>
            </a:r>
            <a:r>
              <a:rPr lang="uk-UA" sz="2000" dirty="0" err="1" smtClean="0"/>
              <a:t>засічки</a:t>
            </a:r>
            <a:r>
              <a:rPr lang="uk-UA" sz="2000" dirty="0" smtClean="0"/>
              <a:t> завжди необхідно перевіряти проведенням третього напрямку.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нанес_на карту орієнт_за перпенд_и створам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548680"/>
            <a:ext cx="7920000" cy="5344453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115616" y="4077072"/>
            <a:ext cx="7920000" cy="2520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200"/>
              </a:lnSpc>
            </a:pPr>
            <a:r>
              <a:rPr lang="uk-UA" sz="2000" dirty="0" smtClean="0"/>
              <a:t>Цей спосіб використовується під час руху поздовж якого-небудь лінійного орієнтира.</a:t>
            </a:r>
          </a:p>
          <a:p>
            <a:pPr algn="just">
              <a:lnSpc>
                <a:spcPts val="2200"/>
              </a:lnSpc>
            </a:pPr>
            <a:r>
              <a:rPr lang="uk-UA" sz="2000" dirty="0" smtClean="0"/>
              <a:t>Визначають об'єкт, який необхідно нанести на карту, продовжують рух до тих пір, поки об'єкт не опиниться в напрямку, перпендикулярному до лінійного орієнтира.</a:t>
            </a:r>
          </a:p>
          <a:p>
            <a:pPr algn="just">
              <a:lnSpc>
                <a:spcPts val="2200"/>
              </a:lnSpc>
            </a:pPr>
            <a:r>
              <a:rPr lang="uk-UA" sz="2000" dirty="0" smtClean="0"/>
              <a:t>Потім визначають на карті точку стояння, відстань до об'єкта, яку відкладають у масштабі карти на перпендикулярі, і наносять об'єкт на карту.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16496" y="404664"/>
            <a:ext cx="7920000" cy="540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uk-UA" sz="2800" dirty="0" smtClean="0"/>
              <a:t>Сутність та способи орієнтування на місцевості</a:t>
            </a:r>
            <a:endParaRPr kumimoji="0" lang="ru-RU" sz="28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1268760"/>
            <a:ext cx="7920000" cy="2224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uk-UA" sz="2000" b="1" dirty="0" smtClean="0"/>
              <a:t>Сутність орієнтування полягає:</a:t>
            </a:r>
          </a:p>
          <a:p>
            <a:pPr algn="just">
              <a:lnSpc>
                <a:spcPts val="2800"/>
              </a:lnSpc>
              <a:buFont typeface="Arial" pitchFamily="34" charset="0"/>
              <a:buChar char="•"/>
            </a:pPr>
            <a:r>
              <a:rPr lang="uk-UA" sz="2000" dirty="0" smtClean="0"/>
              <a:t> у розпізнанні місцевості за її характерними ознаками й орієнтирами;</a:t>
            </a:r>
          </a:p>
          <a:p>
            <a:pPr algn="just">
              <a:lnSpc>
                <a:spcPts val="2800"/>
              </a:lnSpc>
              <a:buFont typeface="Arial" pitchFamily="34" charset="0"/>
              <a:buChar char="•"/>
            </a:pPr>
            <a:r>
              <a:rPr lang="uk-UA" sz="2000" dirty="0" smtClean="0"/>
              <a:t> визначенні свого місцезнаходження і необхідних об'єктів відносно сторін горизонту, місцевих предметів (орієнтирів), розташування своїх військ і військ противника;</a:t>
            </a:r>
          </a:p>
          <a:p>
            <a:pPr algn="just">
              <a:lnSpc>
                <a:spcPts val="2800"/>
              </a:lnSpc>
              <a:buFont typeface="Arial" pitchFamily="34" charset="0"/>
              <a:buChar char="•"/>
            </a:pPr>
            <a:r>
              <a:rPr lang="uk-UA" sz="2000" dirty="0" smtClean="0"/>
              <a:t> у знаходженні і визначенні потрібного напрямку руху чи дії.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5616" y="3933056"/>
            <a:ext cx="7920000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uk-UA" sz="2000" b="1" dirty="0" smtClean="0"/>
              <a:t>Для того, щоб орієнтуватися на місцевості без карти, треба вміти:</a:t>
            </a:r>
            <a:endParaRPr lang="ru-RU" sz="2000" b="1" dirty="0" smtClean="0"/>
          </a:p>
          <a:p>
            <a:pPr algn="just">
              <a:lnSpc>
                <a:spcPts val="2800"/>
              </a:lnSpc>
            </a:pPr>
            <a:r>
              <a:rPr lang="uk-UA" sz="2000" dirty="0" smtClean="0"/>
              <a:t>1. Знаходити напрямки на сторони горизонту.</a:t>
            </a:r>
            <a:endParaRPr lang="ru-RU" sz="2000" dirty="0" smtClean="0"/>
          </a:p>
          <a:p>
            <a:pPr algn="just">
              <a:lnSpc>
                <a:spcPts val="2800"/>
              </a:lnSpc>
            </a:pPr>
            <a:r>
              <a:rPr lang="uk-UA" sz="2000" dirty="0" smtClean="0"/>
              <a:t>2. Визначати напрямки (азимути).</a:t>
            </a:r>
            <a:endParaRPr lang="ru-RU" sz="2000" dirty="0" smtClean="0"/>
          </a:p>
          <a:p>
            <a:pPr algn="just">
              <a:lnSpc>
                <a:spcPts val="2800"/>
              </a:lnSpc>
            </a:pPr>
            <a:r>
              <a:rPr lang="uk-UA" sz="2000" dirty="0" smtClean="0"/>
              <a:t>3. Вибирати і призначати орієнтири.</a:t>
            </a:r>
            <a:endParaRPr lang="ru-RU" sz="2000" dirty="0" smtClean="0"/>
          </a:p>
          <a:p>
            <a:pPr algn="just">
              <a:lnSpc>
                <a:spcPts val="2800"/>
              </a:lnSpc>
            </a:pPr>
            <a:r>
              <a:rPr lang="uk-UA" sz="2000" dirty="0" smtClean="0"/>
              <a:t>4. Вимірювати відстані до місцевих предметів (цілей, орієнтирів).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15616" y="476672"/>
            <a:ext cx="7920000" cy="540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dirty="0" err="1" smtClean="0">
                <a:latin typeface="+mj-lt"/>
                <a:ea typeface="+mj-ea"/>
                <a:cs typeface="+mj-cs"/>
              </a:rPr>
              <a:t>Цілевказання</a:t>
            </a:r>
            <a:r>
              <a:rPr lang="uk-UA" sz="2800" dirty="0" smtClean="0">
                <a:latin typeface="+mj-lt"/>
                <a:ea typeface="+mj-ea"/>
                <a:cs typeface="+mj-cs"/>
              </a:rPr>
              <a:t> за картою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1196752"/>
            <a:ext cx="792000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400"/>
              </a:lnSpc>
              <a:spcAft>
                <a:spcPts val="600"/>
              </a:spcAft>
            </a:pPr>
            <a:r>
              <a:rPr lang="uk-UA" sz="2400" b="1" dirty="0" err="1" smtClean="0"/>
              <a:t>Цілевказання</a:t>
            </a:r>
            <a:r>
              <a:rPr lang="uk-UA" sz="2400" b="1" dirty="0" smtClean="0"/>
              <a:t> за картою </a:t>
            </a:r>
            <a:r>
              <a:rPr lang="uk-UA" sz="2400" dirty="0" smtClean="0"/>
              <a:t>проводиться з метою визначення за картою і передачі засобами зв'язку (або іншим способом) даних про місцезнаходження визначених цілей (об'єктів) на місцевості.</a:t>
            </a:r>
          </a:p>
          <a:p>
            <a:pPr algn="just">
              <a:lnSpc>
                <a:spcPts val="2400"/>
              </a:lnSpc>
              <a:spcAft>
                <a:spcPts val="600"/>
              </a:spcAft>
            </a:pPr>
            <a:r>
              <a:rPr lang="uk-UA" sz="2400" b="1" dirty="0" smtClean="0"/>
              <a:t>Залежно від обстановки і способу визначення місцезнаходження цілі (об'єкту), </a:t>
            </a:r>
            <a:r>
              <a:rPr lang="uk-UA" sz="2400" b="1" dirty="0" err="1" smtClean="0"/>
              <a:t>цілевказання</a:t>
            </a:r>
            <a:r>
              <a:rPr lang="uk-UA" sz="2400" b="1" dirty="0" smtClean="0"/>
              <a:t> виконується:</a:t>
            </a:r>
            <a:endParaRPr lang="uk-UA" sz="2400" dirty="0" smtClean="0"/>
          </a:p>
        </p:txBody>
      </p:sp>
      <p:graphicFrame>
        <p:nvGraphicFramePr>
          <p:cNvPr id="8" name="Схема 7"/>
          <p:cNvGraphicFramePr/>
          <p:nvPr/>
        </p:nvGraphicFramePr>
        <p:xfrm>
          <a:off x="1331640" y="3140968"/>
          <a:ext cx="7560000" cy="35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5740"/>
            <a:ext cx="6480000" cy="6645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Овал 15"/>
          <p:cNvSpPr/>
          <p:nvPr/>
        </p:nvSpPr>
        <p:spPr>
          <a:xfrm>
            <a:off x="3779912" y="4379506"/>
            <a:ext cx="864096" cy="77768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948264" y="4293096"/>
            <a:ext cx="720080" cy="6480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539552" y="938528"/>
            <a:ext cx="7920000" cy="900000"/>
          </a:xfrm>
          <a:prstGeom prst="rect">
            <a:avLst/>
          </a:prstGeom>
          <a:solidFill>
            <a:srgbClr val="CC3300"/>
          </a:solidFill>
        </p:spPr>
        <p:txBody>
          <a:bodyPr anchor="ctr">
            <a:noAutofit/>
          </a:bodyPr>
          <a:lstStyle/>
          <a:p>
            <a:pPr algn="ctr">
              <a:lnSpc>
                <a:spcPts val="2600"/>
              </a:lnSpc>
              <a:spcBef>
                <a:spcPct val="0"/>
              </a:spcBef>
              <a:defRPr/>
            </a:pPr>
            <a:r>
              <a:rPr lang="uk-UA" sz="28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Цілевказання</a:t>
            </a:r>
            <a:r>
              <a:rPr lang="uk-UA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за квадратами </a:t>
            </a:r>
            <a:r>
              <a:rPr lang="uk-UA" sz="2800" dirty="0" smtClean="0">
                <a:solidFill>
                  <a:schemeClr val="bg1"/>
                </a:solidFill>
              </a:rPr>
              <a:t>координатної (кілометрової) сітки</a:t>
            </a:r>
          </a:p>
        </p:txBody>
      </p:sp>
      <p:sp>
        <p:nvSpPr>
          <p:cNvPr id="10" name="Овал 9"/>
          <p:cNvSpPr/>
          <p:nvPr/>
        </p:nvSpPr>
        <p:spPr>
          <a:xfrm>
            <a:off x="6660232" y="1412776"/>
            <a:ext cx="1224136" cy="108012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89744" y="1838528"/>
            <a:ext cx="7078600" cy="345100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dirty="0" smtClean="0"/>
              <a:t>Якщо необхідно уточнити місцезнаходження цілі в квадраті, його уявно поділяють на 4 або на 9 частин, кожна з яких позначається у першому випадку буквами (а), а в другому - цифрами (д).</a:t>
            </a:r>
            <a:endParaRPr lang="en-US" dirty="0" smtClean="0"/>
          </a:p>
          <a:p>
            <a:pPr algn="just"/>
            <a:r>
              <a:rPr lang="uk-UA" dirty="0" smtClean="0"/>
              <a:t>У цьому випадку називають квадрат, в якому знаходиться ціль, і додають букву або цифру, яка уточнює місцезнаходження цілі в квадраті, наприклад: </a:t>
            </a:r>
            <a:r>
              <a:rPr lang="en-US" b="1" dirty="0" smtClean="0"/>
              <a:t>”</a:t>
            </a:r>
            <a:r>
              <a:rPr lang="uk-UA" b="1" dirty="0" smtClean="0"/>
              <a:t>Ціль - міномет (5806-А)</a:t>
            </a:r>
            <a:r>
              <a:rPr lang="en-US" b="1" dirty="0" smtClean="0"/>
              <a:t>”</a:t>
            </a:r>
            <a:r>
              <a:rPr lang="uk-UA" dirty="0" smtClean="0"/>
              <a:t> або </a:t>
            </a:r>
            <a:r>
              <a:rPr lang="en-US" b="1" dirty="0" smtClean="0"/>
              <a:t>”</a:t>
            </a:r>
            <a:r>
              <a:rPr lang="uk-UA" b="1" dirty="0" smtClean="0"/>
              <a:t>Ціль - гармата (5408-9)</a:t>
            </a:r>
            <a:r>
              <a:rPr lang="en-US" b="1" dirty="0" smtClean="0"/>
              <a:t>”</a:t>
            </a:r>
            <a:r>
              <a:rPr lang="uk-UA" b="1" dirty="0" smtClean="0"/>
              <a:t>.</a:t>
            </a:r>
            <a:endParaRPr lang="ru-RU" b="1" dirty="0"/>
          </a:p>
        </p:txBody>
      </p:sp>
      <p:sp>
        <p:nvSpPr>
          <p:cNvPr id="12" name="Овал 11"/>
          <p:cNvSpPr/>
          <p:nvPr/>
        </p:nvSpPr>
        <p:spPr>
          <a:xfrm>
            <a:off x="4876649" y="1340768"/>
            <a:ext cx="775471" cy="7200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89744" y="18584"/>
            <a:ext cx="7920000" cy="900000"/>
          </a:xfrm>
          <a:prstGeom prst="rect">
            <a:avLst/>
          </a:prstGeom>
          <a:solidFill>
            <a:srgbClr val="CC3300"/>
          </a:solidFill>
        </p:spPr>
        <p:txBody>
          <a:bodyPr anchor="ctr">
            <a:noAutofit/>
          </a:bodyPr>
          <a:lstStyle/>
          <a:p>
            <a:pPr algn="ctr">
              <a:lnSpc>
                <a:spcPts val="2600"/>
              </a:lnSpc>
              <a:spcBef>
                <a:spcPct val="0"/>
              </a:spcBef>
              <a:defRPr/>
            </a:pPr>
            <a:r>
              <a:rPr lang="uk-UA" sz="28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Цілевказання</a:t>
            </a:r>
            <a:r>
              <a:rPr lang="uk-UA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від орієнтиру</a:t>
            </a:r>
            <a:endParaRPr lang="uk-UA" sz="2800" dirty="0" smtClean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5696" y="5316712"/>
            <a:ext cx="7920000" cy="14400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000" dirty="0" smtClean="0"/>
              <a:t>Цим способом </a:t>
            </a:r>
            <a:r>
              <a:rPr lang="uk-UA" sz="2000" dirty="0" err="1" smtClean="0"/>
              <a:t>цілевказання</a:t>
            </a:r>
            <a:r>
              <a:rPr lang="uk-UA" sz="2000" dirty="0" smtClean="0"/>
              <a:t> спочатку називають об'єкт, а потім відстань і напрямок до нього від добре помітного орієнтира і квадрат, в якому знаходиться об'єкт, наприклад: "</a:t>
            </a:r>
            <a:r>
              <a:rPr lang="uk-UA" sz="2000" b="1" dirty="0" smtClean="0"/>
              <a:t>Командно-спостережний пункт - 2 км південніше Ст. Гута (5604)"</a:t>
            </a:r>
            <a:r>
              <a:rPr lang="uk-UA" sz="2000" dirty="0" smtClean="0"/>
              <a:t>.</a:t>
            </a:r>
            <a:endParaRPr lang="ru-RU" sz="2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16496" y="404664"/>
            <a:ext cx="7920000" cy="540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uk-UA" sz="2800" dirty="0" smtClean="0"/>
              <a:t>Вибір і використання орієнтирів</a:t>
            </a:r>
            <a:endParaRPr kumimoji="0" lang="ru-RU" sz="28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980728"/>
            <a:ext cx="7920000" cy="1076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600"/>
              </a:lnSpc>
            </a:pPr>
            <a:r>
              <a:rPr lang="uk-UA" sz="2000" b="1" dirty="0" smtClean="0"/>
              <a:t>Орієнтирами </a:t>
            </a:r>
            <a:r>
              <a:rPr lang="uk-UA" sz="2000" dirty="0" smtClean="0"/>
              <a:t>називають місцеві предмети і форми рельєфу, відносно яких визначають своє місцезнаходження, розташування об'єктів і цілей, та що вказують напрямок руху.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1115616" y="2204864"/>
          <a:ext cx="7920000" cy="43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16496" y="260648"/>
            <a:ext cx="7920000" cy="540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uk-UA" sz="2800" dirty="0" smtClean="0"/>
              <a:t>Порядок вибору орієнтирів</a:t>
            </a:r>
            <a:endParaRPr kumimoji="0" lang="ru-RU" sz="28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764704"/>
            <a:ext cx="79200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  <a:buBlip>
                <a:blip r:embed="rId2"/>
              </a:buBlip>
            </a:pPr>
            <a:r>
              <a:rPr lang="uk-UA" sz="2000" dirty="0" smtClean="0"/>
              <a:t> орієнтири обираються рівномірно за фронтом і глибиною, щоб забезпечити швидке і точне </a:t>
            </a:r>
            <a:r>
              <a:rPr lang="uk-UA" sz="2000" dirty="0" err="1" smtClean="0"/>
              <a:t>вказання</a:t>
            </a:r>
            <a:r>
              <a:rPr lang="uk-UA" sz="2000" dirty="0" smtClean="0"/>
              <a:t> місцезнаходження цілі;</a:t>
            </a:r>
          </a:p>
          <a:p>
            <a:pPr algn="just">
              <a:lnSpc>
                <a:spcPts val="2200"/>
              </a:lnSpc>
              <a:buBlip>
                <a:blip r:embed="rId2"/>
              </a:buBlip>
            </a:pPr>
            <a:r>
              <a:rPr lang="uk-UA" sz="2000" dirty="0" smtClean="0"/>
              <a:t> обрані орієнтири нумеруються справа наліво і за відстанню від себе в бік противника;</a:t>
            </a:r>
          </a:p>
          <a:p>
            <a:pPr algn="just">
              <a:lnSpc>
                <a:spcPts val="2200"/>
              </a:lnSpc>
              <a:buBlip>
                <a:blip r:embed="rId2"/>
              </a:buBlip>
            </a:pPr>
            <a:r>
              <a:rPr lang="uk-UA" sz="2000" dirty="0" smtClean="0"/>
              <a:t> кожному орієнтиру для зручності запам'ятання, крім номера, дається умовна назва, яка відповідає його зовнішнім характерним ознакам, наприклад: </a:t>
            </a:r>
            <a:r>
              <a:rPr lang="uk-UA" sz="2000" b="1" dirty="0" smtClean="0"/>
              <a:t>висота "Плоска", "Жовтий обрив", "Будинок з червоним </a:t>
            </a:r>
            <a:r>
              <a:rPr lang="uk-UA" sz="2000" b="1" dirty="0" err="1" smtClean="0"/>
              <a:t>дахом“</a:t>
            </a:r>
            <a:r>
              <a:rPr lang="uk-UA" sz="2000" dirty="0" smtClean="0"/>
              <a:t>;</a:t>
            </a:r>
          </a:p>
          <a:p>
            <a:pPr algn="just">
              <a:lnSpc>
                <a:spcPts val="2200"/>
              </a:lnSpc>
              <a:buBlip>
                <a:blip r:embed="rId2"/>
              </a:buBlip>
            </a:pPr>
            <a:r>
              <a:rPr lang="uk-UA" sz="2000" dirty="0" smtClean="0"/>
              <a:t> номери і назви орієнтирів, призначені старшим начальником, змінювати забороняється;</a:t>
            </a:r>
          </a:p>
          <a:p>
            <a:pPr algn="just">
              <a:lnSpc>
                <a:spcPts val="2200"/>
              </a:lnSpc>
              <a:buBlip>
                <a:blip r:embed="rId2"/>
              </a:buBlip>
            </a:pPr>
            <a:r>
              <a:rPr lang="uk-UA" sz="2000" dirty="0" smtClean="0"/>
              <a:t> при необхідності призначаються додаткові орієнтири;</a:t>
            </a:r>
          </a:p>
          <a:p>
            <a:pPr algn="just">
              <a:lnSpc>
                <a:spcPts val="2200"/>
              </a:lnSpc>
              <a:buBlip>
                <a:blip r:embed="rId2"/>
              </a:buBlip>
            </a:pPr>
            <a:r>
              <a:rPr lang="uk-UA" sz="2000" dirty="0" smtClean="0"/>
              <a:t> один з орієнтирів призначається основним;</a:t>
            </a:r>
          </a:p>
          <a:p>
            <a:pPr algn="just">
              <a:lnSpc>
                <a:spcPts val="2200"/>
              </a:lnSpc>
              <a:buBlip>
                <a:blip r:embed="rId2"/>
              </a:buBlip>
            </a:pPr>
            <a:r>
              <a:rPr lang="uk-UA" sz="2000" dirty="0" smtClean="0"/>
              <a:t> у механізованих підрозділах переважно призначаються: у роті, взводі - два-три орієнтири, у відділенні - один-два, але їх може бути і більше.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616" y="5013176"/>
            <a:ext cx="78488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uk-UA" b="1" dirty="0" smtClean="0"/>
              <a:t>Приклади постановки завдання командиром підрозділу підлеглим за орієнтирами:</a:t>
            </a:r>
          </a:p>
          <a:p>
            <a:pPr algn="just">
              <a:lnSpc>
                <a:spcPts val="2000"/>
              </a:lnSpc>
            </a:pPr>
            <a:r>
              <a:rPr lang="uk-UA" dirty="0" smtClean="0"/>
              <a:t>1. "Спостерігати в секторі: праворуч орієнтир два - "Жовтий обрив", ліворуч орієнтир три - висота "</a:t>
            </a:r>
            <a:r>
              <a:rPr lang="uk-UA" dirty="0" err="1" smtClean="0"/>
              <a:t>Плоска“</a:t>
            </a:r>
            <a:r>
              <a:rPr lang="uk-UA" dirty="0" smtClean="0"/>
              <a:t>.</a:t>
            </a:r>
          </a:p>
          <a:p>
            <a:pPr algn="just">
              <a:lnSpc>
                <a:spcPts val="2000"/>
              </a:lnSpc>
            </a:pPr>
            <a:r>
              <a:rPr lang="uk-UA" dirty="0" smtClean="0"/>
              <a:t>2. "Сектор вогню: праворуч орієнтир чотири - "Зламане дерево", ліворуч орієнтир один - "Будинок з червоним дахом".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16496" y="404664"/>
            <a:ext cx="7920000" cy="540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uk-UA" sz="2800" dirty="0" err="1" smtClean="0"/>
              <a:t>Цілевказання</a:t>
            </a:r>
            <a:r>
              <a:rPr lang="uk-UA" sz="2800" dirty="0" smtClean="0"/>
              <a:t> на місцевості</a:t>
            </a:r>
            <a:endParaRPr kumimoji="0" lang="ru-RU" sz="28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1052736"/>
            <a:ext cx="79200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uk-UA" sz="2400" b="1" dirty="0" err="1" smtClean="0">
                <a:solidFill>
                  <a:schemeClr val="bg1"/>
                </a:solidFill>
              </a:rPr>
              <a:t>Цілевказання</a:t>
            </a:r>
            <a:r>
              <a:rPr lang="uk-UA" sz="2400" b="1" dirty="0" smtClean="0">
                <a:solidFill>
                  <a:schemeClr val="bg1"/>
                </a:solidFill>
              </a:rPr>
              <a:t> від орієнтира – найпоширеніший спосіб: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1700808"/>
            <a:ext cx="7920000" cy="4282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600"/>
              </a:lnSpc>
              <a:spcAft>
                <a:spcPts val="600"/>
              </a:spcAft>
              <a:buBlip>
                <a:blip r:embed="rId2"/>
              </a:buBlip>
            </a:pPr>
            <a:r>
              <a:rPr lang="uk-UA" sz="2000" dirty="0" smtClean="0"/>
              <a:t> називається найближчий до цілі орієнтир;</a:t>
            </a:r>
          </a:p>
          <a:p>
            <a:pPr algn="just">
              <a:lnSpc>
                <a:spcPts val="2600"/>
              </a:lnSpc>
              <a:spcAft>
                <a:spcPts val="600"/>
              </a:spcAft>
              <a:buBlip>
                <a:blip r:embed="rId2"/>
              </a:buBlip>
            </a:pPr>
            <a:r>
              <a:rPr lang="uk-UA" sz="2000" dirty="0" smtClean="0"/>
              <a:t> називається кут між напрямком на орієнтир і напрямком на ціль у тисячних;</a:t>
            </a:r>
          </a:p>
          <a:p>
            <a:pPr algn="just">
              <a:lnSpc>
                <a:spcPts val="2600"/>
              </a:lnSpc>
              <a:spcAft>
                <a:spcPts val="600"/>
              </a:spcAft>
              <a:buBlip>
                <a:blip r:embed="rId2"/>
              </a:buBlip>
            </a:pPr>
            <a:r>
              <a:rPr lang="uk-UA" sz="2000" dirty="0" smtClean="0"/>
              <a:t> називається відстань цілі від орієнтира в метрах.</a:t>
            </a:r>
          </a:p>
          <a:p>
            <a:pPr algn="just">
              <a:lnSpc>
                <a:spcPts val="2600"/>
              </a:lnSpc>
              <a:spcAft>
                <a:spcPts val="600"/>
              </a:spcAft>
            </a:pPr>
            <a:r>
              <a:rPr lang="uk-UA" sz="2000" dirty="0" smtClean="0"/>
              <a:t>Наприклад: </a:t>
            </a:r>
            <a:r>
              <a:rPr lang="uk-UA" sz="2000" b="1" dirty="0" smtClean="0"/>
              <a:t>"Орієнтир другий, праворуч сорок п'ять, далі сто, біля дерева - кулемет"</a:t>
            </a:r>
            <a:r>
              <a:rPr lang="uk-UA" sz="2000" dirty="0" smtClean="0"/>
              <a:t>.</a:t>
            </a:r>
          </a:p>
          <a:p>
            <a:pPr algn="just">
              <a:lnSpc>
                <a:spcPts val="2600"/>
              </a:lnSpc>
              <a:spcAft>
                <a:spcPts val="600"/>
              </a:spcAft>
            </a:pPr>
            <a:r>
              <a:rPr lang="uk-UA" sz="2000" b="1" dirty="0" smtClean="0"/>
              <a:t>Малопомітні цілі указують послідовно</a:t>
            </a:r>
            <a:r>
              <a:rPr lang="uk-UA" sz="2000" dirty="0" smtClean="0"/>
              <a:t>:</a:t>
            </a:r>
          </a:p>
          <a:p>
            <a:pPr algn="just">
              <a:lnSpc>
                <a:spcPts val="2600"/>
              </a:lnSpc>
              <a:spcAft>
                <a:spcPts val="600"/>
              </a:spcAft>
              <a:buBlip>
                <a:blip r:embed="rId2"/>
              </a:buBlip>
            </a:pPr>
            <a:r>
              <a:rPr lang="uk-UA" sz="2000" dirty="0" smtClean="0"/>
              <a:t> називають добре помітний предмет;</a:t>
            </a:r>
          </a:p>
          <a:p>
            <a:pPr algn="just">
              <a:lnSpc>
                <a:spcPts val="2600"/>
              </a:lnSpc>
              <a:spcAft>
                <a:spcPts val="600"/>
              </a:spcAft>
              <a:buBlip>
                <a:blip r:embed="rId2"/>
              </a:buBlip>
            </a:pPr>
            <a:r>
              <a:rPr lang="uk-UA" sz="2000" dirty="0" smtClean="0"/>
              <a:t> називають від цього предмета - ціль.</a:t>
            </a:r>
          </a:p>
          <a:p>
            <a:pPr algn="just">
              <a:lnSpc>
                <a:spcPts val="2600"/>
              </a:lnSpc>
              <a:spcAft>
                <a:spcPts val="600"/>
              </a:spcAft>
            </a:pPr>
            <a:r>
              <a:rPr lang="uk-UA" sz="2000" dirty="0" smtClean="0"/>
              <a:t>Наприклад: </a:t>
            </a:r>
            <a:r>
              <a:rPr lang="uk-UA" sz="2000" b="1" dirty="0" smtClean="0"/>
              <a:t>"Орієнтир перший, праворуч двадцять - кущ, далі двісті - руїни, праворуч - гармата"</a:t>
            </a:r>
            <a:r>
              <a:rPr lang="uk-UA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15616" y="332656"/>
            <a:ext cx="79200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uk-UA" sz="2400" b="1" dirty="0" err="1" smtClean="0">
                <a:solidFill>
                  <a:schemeClr val="bg1"/>
                </a:solidFill>
              </a:rPr>
              <a:t>Цілевказання</a:t>
            </a:r>
            <a:r>
              <a:rPr lang="uk-UA" sz="2400" b="1" dirty="0" smtClean="0">
                <a:solidFill>
                  <a:schemeClr val="bg1"/>
                </a:solidFill>
              </a:rPr>
              <a:t> по азимуту та відстані до цілі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836712"/>
            <a:ext cx="792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400"/>
              </a:lnSpc>
              <a:buBlip>
                <a:blip r:embed="rId2"/>
              </a:buBlip>
            </a:pPr>
            <a:r>
              <a:rPr lang="uk-UA" sz="2000" dirty="0" smtClean="0"/>
              <a:t> спосіб використовується найчастіше на місцевості, де мало орієнтирів;</a:t>
            </a:r>
          </a:p>
          <a:p>
            <a:pPr algn="just">
              <a:lnSpc>
                <a:spcPts val="2400"/>
              </a:lnSpc>
              <a:buBlip>
                <a:blip r:embed="rId2"/>
              </a:buBlip>
            </a:pPr>
            <a:r>
              <a:rPr lang="uk-UA" sz="2000" dirty="0" smtClean="0"/>
              <a:t> азимут напрямку на ціль визначають за допомогою компаса в градусах;</a:t>
            </a:r>
          </a:p>
          <a:p>
            <a:pPr algn="just">
              <a:lnSpc>
                <a:spcPts val="2400"/>
              </a:lnSpc>
              <a:buBlip>
                <a:blip r:embed="rId2"/>
              </a:buBlip>
            </a:pPr>
            <a:r>
              <a:rPr lang="uk-UA" sz="2000" dirty="0" smtClean="0"/>
              <a:t> відстань до цілі визначають за допомогою приладів спостереження або окомірно в метрах;</a:t>
            </a:r>
          </a:p>
          <a:p>
            <a:pPr algn="just">
              <a:lnSpc>
                <a:spcPts val="2400"/>
              </a:lnSpc>
              <a:buBlip>
                <a:blip r:embed="rId2"/>
              </a:buBlip>
            </a:pPr>
            <a:r>
              <a:rPr lang="uk-UA" sz="2000" dirty="0" smtClean="0"/>
              <a:t> одержавши ці дані, передають їх.</a:t>
            </a:r>
          </a:p>
          <a:p>
            <a:pPr algn="just">
              <a:lnSpc>
                <a:spcPts val="2400"/>
              </a:lnSpc>
            </a:pPr>
            <a:r>
              <a:rPr lang="uk-UA" sz="2000" dirty="0" smtClean="0"/>
              <a:t>Наприклад: </a:t>
            </a:r>
            <a:r>
              <a:rPr lang="uk-UA" sz="2000" b="1" dirty="0" smtClean="0"/>
              <a:t>"Азимут сто три, відстань чотириста - снайпер на дереві"</a:t>
            </a:r>
            <a:r>
              <a:rPr lang="uk-UA" sz="2000" dirty="0" smtClean="0"/>
              <a:t>.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3429000"/>
            <a:ext cx="79200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uk-UA" sz="2400" b="1" dirty="0" err="1" smtClean="0">
                <a:solidFill>
                  <a:schemeClr val="bg1"/>
                </a:solidFill>
              </a:rPr>
              <a:t>Цілевказання</a:t>
            </a:r>
            <a:r>
              <a:rPr lang="uk-UA" sz="2400" b="1" dirty="0" smtClean="0">
                <a:solidFill>
                  <a:schemeClr val="bg1"/>
                </a:solidFill>
              </a:rPr>
              <a:t> від напрямку руху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3933056"/>
            <a:ext cx="79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400"/>
              </a:lnSpc>
              <a:buBlip>
                <a:blip r:embed="rId2"/>
              </a:buBlip>
            </a:pPr>
            <a:r>
              <a:rPr lang="uk-UA" sz="2000" dirty="0" smtClean="0"/>
              <a:t> указують відстань у метрах за напрямком руху;</a:t>
            </a:r>
          </a:p>
          <a:p>
            <a:pPr algn="just">
              <a:lnSpc>
                <a:spcPts val="2400"/>
              </a:lnSpc>
              <a:buBlip>
                <a:blip r:embed="rId2"/>
              </a:buBlip>
            </a:pPr>
            <a:r>
              <a:rPr lang="uk-UA" sz="2000" dirty="0" smtClean="0"/>
              <a:t> указують відстань у метрах від напрямку руху до цілі.</a:t>
            </a:r>
          </a:p>
          <a:p>
            <a:pPr algn="just">
              <a:lnSpc>
                <a:spcPts val="2400"/>
              </a:lnSpc>
            </a:pPr>
            <a:r>
              <a:rPr lang="uk-UA" sz="2000" dirty="0" smtClean="0"/>
              <a:t>Наприклад: </a:t>
            </a:r>
            <a:r>
              <a:rPr lang="uk-UA" sz="2000" b="1" dirty="0" smtClean="0"/>
              <a:t>"Прямо сімсот, ліворуч двісті - </a:t>
            </a:r>
            <a:r>
              <a:rPr lang="uk-UA" sz="2000" b="1" dirty="0" err="1" smtClean="0"/>
              <a:t>БМП</a:t>
            </a:r>
            <a:r>
              <a:rPr lang="uk-UA" sz="2000" b="1" dirty="0" smtClean="0"/>
              <a:t>"</a:t>
            </a:r>
            <a:r>
              <a:rPr lang="uk-UA" sz="2000" dirty="0" smtClean="0"/>
              <a:t>.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115616" y="4983559"/>
            <a:ext cx="79200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uk-UA" sz="2400" b="1" spc="-20" dirty="0" err="1" smtClean="0">
                <a:solidFill>
                  <a:schemeClr val="bg1"/>
                </a:solidFill>
              </a:rPr>
              <a:t>Цілевказання</a:t>
            </a:r>
            <a:r>
              <a:rPr lang="uk-UA" sz="2400" b="1" spc="-20" dirty="0" smtClean="0">
                <a:solidFill>
                  <a:schemeClr val="bg1"/>
                </a:solidFill>
              </a:rPr>
              <a:t> трасуючими кулями, сигнальними ракетами</a:t>
            </a:r>
            <a:endParaRPr lang="ru-RU" sz="2400" b="1" spc="-2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5616" y="5517232"/>
            <a:ext cx="7920000" cy="1121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000"/>
              </a:lnSpc>
              <a:buBlip>
                <a:blip r:embed="rId2"/>
              </a:buBlip>
            </a:pPr>
            <a:r>
              <a:rPr lang="uk-UA" sz="2000" dirty="0" smtClean="0"/>
              <a:t> для </a:t>
            </a:r>
            <a:r>
              <a:rPr lang="uk-UA" sz="2000" dirty="0" err="1" smtClean="0"/>
              <a:t>вказання</a:t>
            </a:r>
            <a:r>
              <a:rPr lang="uk-UA" sz="2000" dirty="0" smtClean="0"/>
              <a:t> цілей завчасно встановлюють порядок і величину черг або колір ракет;</a:t>
            </a:r>
          </a:p>
          <a:p>
            <a:pPr algn="just">
              <a:lnSpc>
                <a:spcPts val="2000"/>
              </a:lnSpc>
              <a:buBlip>
                <a:blip r:embed="rId2"/>
              </a:buBlip>
            </a:pPr>
            <a:r>
              <a:rPr lang="uk-UA" sz="2000" dirty="0" smtClean="0"/>
              <a:t> для прийому </a:t>
            </a:r>
            <a:r>
              <a:rPr lang="uk-UA" sz="2000" dirty="0" err="1" smtClean="0"/>
              <a:t>цілевказання</a:t>
            </a:r>
            <a:r>
              <a:rPr lang="uk-UA" sz="2000" dirty="0" smtClean="0"/>
              <a:t> назначають спостерігачів, які доповідають про поданий сигнал.</a:t>
            </a:r>
            <a:endParaRPr lang="ru-RU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16496" y="332656"/>
            <a:ext cx="7920000" cy="540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uk-UA" sz="2600" dirty="0" smtClean="0"/>
              <a:t>Способи визначення напрямків на сторони горизонту</a:t>
            </a:r>
            <a:endParaRPr kumimoji="0" lang="ru-RU" sz="2600" b="0" u="none" strike="noStrike" kern="1200" cap="none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908720"/>
            <a:ext cx="7920000" cy="1506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uk-UA" sz="2200" b="1" spc="-20" dirty="0" smtClean="0"/>
              <a:t>Напрямки на сторони горизонту взаємопов'язані між собою</a:t>
            </a:r>
            <a:r>
              <a:rPr lang="uk-UA" sz="2200" spc="-20" dirty="0" smtClean="0"/>
              <a:t>.</a:t>
            </a:r>
          </a:p>
          <a:p>
            <a:pPr algn="just">
              <a:lnSpc>
                <a:spcPts val="2200"/>
              </a:lnSpc>
            </a:pPr>
            <a:r>
              <a:rPr lang="uk-UA" sz="2200" spc="-20" dirty="0" smtClean="0"/>
              <a:t>Якщо відомий хоча б один з них, наприклад, </a:t>
            </a:r>
            <a:r>
              <a:rPr lang="uk-UA" sz="2200" b="1" spc="-20" dirty="0" smtClean="0"/>
              <a:t>на північ</a:t>
            </a:r>
            <a:r>
              <a:rPr lang="uk-UA" sz="2200" spc="-20" dirty="0" smtClean="0"/>
              <a:t>, то в протилежному напряму буде </a:t>
            </a:r>
            <a:r>
              <a:rPr lang="uk-UA" sz="2200" b="1" spc="-20" dirty="0" smtClean="0"/>
              <a:t>південь</a:t>
            </a:r>
            <a:r>
              <a:rPr lang="uk-UA" sz="2200" spc="-20" dirty="0" smtClean="0"/>
              <a:t>, праворуч - </a:t>
            </a:r>
            <a:r>
              <a:rPr lang="uk-UA" sz="2200" b="1" spc="-20" dirty="0" smtClean="0"/>
              <a:t>схід</a:t>
            </a:r>
            <a:r>
              <a:rPr lang="uk-UA" sz="2200" spc="-20" dirty="0" smtClean="0"/>
              <a:t>, а ліворуч - </a:t>
            </a:r>
            <a:r>
              <a:rPr lang="uk-UA" sz="2200" b="1" spc="-20" dirty="0" smtClean="0"/>
              <a:t>захід</a:t>
            </a:r>
            <a:r>
              <a:rPr lang="uk-UA" sz="2200" spc="-20" dirty="0" smtClean="0"/>
              <a:t>.</a:t>
            </a:r>
          </a:p>
          <a:p>
            <a:pPr algn="just">
              <a:lnSpc>
                <a:spcPts val="2200"/>
              </a:lnSpc>
            </a:pPr>
            <a:r>
              <a:rPr lang="uk-UA" sz="2200" b="1" dirty="0" smtClean="0"/>
              <a:t>Напрямки сторін горизонту можна визначити</a:t>
            </a:r>
            <a:r>
              <a:rPr lang="uk-UA" sz="2200" dirty="0" smtClean="0"/>
              <a:t>:</a:t>
            </a:r>
            <a:endParaRPr lang="ru-RU" sz="2200" spc="-20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1115616" y="2492896"/>
          <a:ext cx="7920000" cy="41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15616" y="476672"/>
            <a:ext cx="7920000" cy="540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uk-UA" sz="2800" dirty="0" smtClean="0"/>
              <a:t>Компас Адріанова та користування ним</a:t>
            </a:r>
            <a:endParaRPr kumimoji="0" lang="ru-RU" sz="28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компас адрианов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124744"/>
            <a:ext cx="2914650" cy="2933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23928" y="1412776"/>
            <a:ext cx="504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/>
              <a:t>Основними частинами компаса є корпус (1), шкала (2), насаджена на вістря сталевої голки магнітна стрілка (3), візирний пристрій (4), покажчик </a:t>
            </a:r>
            <a:r>
              <a:rPr lang="uk-UA" dirty="0" err="1" smtClean="0"/>
              <a:t>відліків</a:t>
            </a:r>
            <a:r>
              <a:rPr lang="uk-UA" dirty="0" smtClean="0"/>
              <a:t> (5), гальмо (6).</a:t>
            </a:r>
          </a:p>
          <a:p>
            <a:pPr algn="just"/>
            <a:r>
              <a:rPr lang="uk-UA" dirty="0" smtClean="0"/>
              <a:t>Шкала нерухома, повертається візирний пристрій (цілик і мушка), шкала за ходом годинникової стрілки </a:t>
            </a:r>
            <a:r>
              <a:rPr lang="uk-UA" dirty="0" err="1" smtClean="0"/>
              <a:t>оцифрована</a:t>
            </a:r>
            <a:r>
              <a:rPr lang="uk-UA" dirty="0" smtClean="0"/>
              <a:t> в градусній мірі з ціною поділки 3°.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15616" y="4365104"/>
            <a:ext cx="7920000" cy="1743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600"/>
              </a:lnSpc>
            </a:pPr>
            <a:r>
              <a:rPr lang="uk-UA" sz="2000" b="1" dirty="0" smtClean="0"/>
              <a:t>Завдання, які вирішуються за допомогою компаса:</a:t>
            </a:r>
            <a:endParaRPr lang="ru-RU" sz="2000" b="1" dirty="0" smtClean="0"/>
          </a:p>
          <a:p>
            <a:pPr algn="just">
              <a:lnSpc>
                <a:spcPts val="2600"/>
              </a:lnSpc>
            </a:pPr>
            <a:r>
              <a:rPr lang="uk-UA" sz="2000" dirty="0" smtClean="0"/>
              <a:t>а) визначення напрямів на сторони горизонту;</a:t>
            </a:r>
            <a:endParaRPr lang="ru-RU" sz="2000" dirty="0" smtClean="0"/>
          </a:p>
          <a:p>
            <a:pPr algn="just">
              <a:lnSpc>
                <a:spcPts val="2600"/>
              </a:lnSpc>
            </a:pPr>
            <a:r>
              <a:rPr lang="uk-UA" sz="2000" dirty="0" smtClean="0"/>
              <a:t>б) знаходження магнітних азимутів напрямів;</a:t>
            </a:r>
            <a:endParaRPr lang="ru-RU" sz="2000" dirty="0" smtClean="0"/>
          </a:p>
          <a:p>
            <a:pPr algn="just">
              <a:lnSpc>
                <a:spcPts val="2600"/>
              </a:lnSpc>
            </a:pPr>
            <a:r>
              <a:rPr lang="uk-UA" sz="2000" dirty="0" smtClean="0"/>
              <a:t>в) знаходження напрямів за відомими магнітними азимутами;</a:t>
            </a:r>
            <a:endParaRPr lang="ru-RU" sz="2000" dirty="0" smtClean="0"/>
          </a:p>
          <a:p>
            <a:pPr algn="just">
              <a:lnSpc>
                <a:spcPts val="2600"/>
              </a:lnSpc>
            </a:pPr>
            <a:r>
              <a:rPr lang="uk-UA" sz="2000" dirty="0" smtClean="0"/>
              <a:t>г) вимірювання кутів на місцевості і за картою.</a:t>
            </a:r>
            <a:endParaRPr lang="ru-RU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</TotalTime>
  <Words>2032</Words>
  <Application>Microsoft Office PowerPoint</Application>
  <PresentationFormat>Экран (4:3)</PresentationFormat>
  <Paragraphs>143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Бугаевский</dc:creator>
  <cp:lastModifiedBy>user</cp:lastModifiedBy>
  <cp:revision>9</cp:revision>
  <dcterms:created xsi:type="dcterms:W3CDTF">2015-04-02T15:34:41Z</dcterms:created>
  <dcterms:modified xsi:type="dcterms:W3CDTF">2020-04-23T11:22:53Z</dcterms:modified>
</cp:coreProperties>
</file>