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76" r:id="rId8"/>
    <p:sldId id="261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B8750-0768-4135-ADE5-E0480E2C5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планування на діловому ринку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9473E8-47D3-45BE-B4BE-AA3E8B01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sz="2000" dirty="0"/>
              <a:t>Лекція 10. Сутність і система маркетингового планування </a:t>
            </a:r>
          </a:p>
          <a:p>
            <a:pPr algn="ctr"/>
            <a:r>
              <a:rPr lang="uk-UA" sz="2000" dirty="0"/>
              <a:t>діяльності ЕО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63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CF38D3-CAFD-49D8-8F1E-C762C2CA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674689"/>
            <a:ext cx="8596668" cy="519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маркетингової політики розподілу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Товарний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рух 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 використання каналів розподілу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Управління товарним рухом.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Створення та освоєння нових 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5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C85448-56DB-4F09-AA9E-FFF9ECEAE399}"/>
              </a:ext>
            </a:extLst>
          </p:cNvPr>
          <p:cNvSpPr txBox="1"/>
          <p:nvPr/>
        </p:nvSpPr>
        <p:spPr>
          <a:xfrm>
            <a:off x="1352550" y="757570"/>
            <a:ext cx="7626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7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CF4D44-D3EF-4BE4-B01A-CCBCB7DBD392}"/>
              </a:ext>
            </a:extLst>
          </p:cNvPr>
          <p:cNvSpPr txBox="1"/>
          <p:nvPr/>
        </p:nvSpPr>
        <p:spPr>
          <a:xfrm>
            <a:off x="711200" y="965201"/>
            <a:ext cx="860425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 політика розподілу – це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підприємства щодо планування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реалізації та контролю за фізичним переміщенням сировини, матеріалів, готових виробів від місць їх видобутку та виробництва до місць використання з метою задоволення попиту і отримання відповідного прибутку.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 маркетингової політики розподілу полягає в забезпеченні своєчасного пропонування товару, доставки товарів до місць попиту, змінах форми і вигляду товарів з метою досягнення більшої привабливості для споживачів, можливості придбання товарів. Планування збутової політики передбачає наявність певних етапів.</a:t>
            </a:r>
          </a:p>
        </p:txBody>
      </p:sp>
    </p:spTree>
    <p:extLst>
      <p:ext uri="{BB962C8B-B14F-4D97-AF65-F5344CB8AC3E}">
        <p14:creationId xmlns:p14="http://schemas.microsoft.com/office/powerpoint/2010/main" val="234767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8CD0CA-EDD7-4943-8E5C-6305B0F56BB1}"/>
              </a:ext>
            </a:extLst>
          </p:cNvPr>
          <p:cNvSpPr txBox="1"/>
          <p:nvPr/>
        </p:nvSpPr>
        <p:spPr>
          <a:xfrm>
            <a:off x="596900" y="1187321"/>
            <a:ext cx="843915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каналів розподілу наведено нижче: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функції, пов'язані з угодами (закупівля продукції для перепродажу чи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передачі споживачам; продаж продукції, тобто контактування з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потенційними покупцями, отримання замовлень, просування товарів; діловий ризик за наявності права власності на продукцію);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логістичні функції (створення необхідного асортименту продукції для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покупців; збереження продукції, її якості; сортування,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комплектування, поділ великих партій продукції відповідно до потреб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споживачів; транспортування продукції);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обслуговуючі функції (торговельне обслуговування споживачів; огляд,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перевірка, оцінка продукції, визначення її ґатунку та якості; проведення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 досліджень; планування продукції, тобто консультування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 щодо товарів, стадій життєвого циклу, місця товарів на ринку в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 конкуренції; визначення цін, націнок та знижок; надання послуг 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виробничого, комерційного, інформаційного та іншого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25956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ABD8090-83BE-4C5F-9573-5C8E47D75FA5}"/>
              </a:ext>
            </a:extLst>
          </p:cNvPr>
          <p:cNvSpPr txBox="1"/>
          <p:nvPr/>
        </p:nvSpPr>
        <p:spPr>
          <a:xfrm>
            <a:off x="946150" y="2474893"/>
            <a:ext cx="81978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Товарний рух і механізм використання каналів розподілу</a:t>
            </a:r>
          </a:p>
        </p:txBody>
      </p:sp>
    </p:spTree>
    <p:extLst>
      <p:ext uri="{BB962C8B-B14F-4D97-AF65-F5344CB8AC3E}">
        <p14:creationId xmlns:p14="http://schemas.microsoft.com/office/powerpoint/2010/main" val="33401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FA77DD-DF04-4B85-81F4-047807738D46}"/>
              </a:ext>
            </a:extLst>
          </p:cNvPr>
          <p:cNvSpPr txBox="1"/>
          <p:nvPr/>
        </p:nvSpPr>
        <p:spPr>
          <a:xfrm>
            <a:off x="1117600" y="1536174"/>
            <a:ext cx="78168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Вертикальні маркетингові системи створюють з метою вирішення конфліктів між учасниками каналів розподілу, але виробник не застрахований від вертикальних, горизонтальних або багатоканальних конфліктів: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вертикальні –– через розбіжності між різними рівнями одного каналу;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горизонтальні –– через розбіжності між фірмами, одного рівня;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багатоканальний –– спричинений розбіжностями між різними каналами, що обслуговують один ринок.</a:t>
            </a:r>
          </a:p>
        </p:txBody>
      </p:sp>
    </p:spTree>
    <p:extLst>
      <p:ext uri="{BB962C8B-B14F-4D97-AF65-F5344CB8AC3E}">
        <p14:creationId xmlns:p14="http://schemas.microsoft.com/office/powerpoint/2010/main" val="25244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BEAE57-4067-46CF-911D-630BC9A1F9C3}"/>
              </a:ext>
            </a:extLst>
          </p:cNvPr>
          <p:cNvSpPr txBox="1"/>
          <p:nvPr/>
        </p:nvSpPr>
        <p:spPr>
          <a:xfrm>
            <a:off x="1949450" y="29057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Управління товарним рухом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6D15BD6-2013-4F21-8337-BE164BAC8E02}"/>
              </a:ext>
            </a:extLst>
          </p:cNvPr>
          <p:cNvSpPr txBox="1"/>
          <p:nvPr/>
        </p:nvSpPr>
        <p:spPr>
          <a:xfrm>
            <a:off x="2438400" y="673100"/>
            <a:ext cx="67246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широкої доступності товарів для споживачів та доведення їх до цільових ринків: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дослідницька робота;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просування товару;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встановлення контактів;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пристосування товару;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проведення переговорів;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фізичне переміщення товару;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фінансування;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прийняття ризику.</a:t>
            </a:r>
          </a:p>
        </p:txBody>
      </p:sp>
    </p:spTree>
    <p:extLst>
      <p:ext uri="{BB962C8B-B14F-4D97-AF65-F5344CB8AC3E}">
        <p14:creationId xmlns:p14="http://schemas.microsoft.com/office/powerpoint/2010/main" val="35340797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1282</TotalTime>
  <Words>400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Маркетингове планування на діловому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</dc:title>
  <dc:creator>Иванов</dc:creator>
  <cp:lastModifiedBy>Иванов</cp:lastModifiedBy>
  <cp:revision>44</cp:revision>
  <dcterms:created xsi:type="dcterms:W3CDTF">2022-10-18T07:31:17Z</dcterms:created>
  <dcterms:modified xsi:type="dcterms:W3CDTF">2022-11-08T10:54:29Z</dcterms:modified>
</cp:coreProperties>
</file>