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66" r:id="rId6"/>
    <p:sldId id="265" r:id="rId7"/>
    <p:sldId id="267" r:id="rId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5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682EE-88FF-4E82-8E39-769ED0AA8BA0}" type="doc">
      <dgm:prSet loTypeId="urn:microsoft.com/office/officeart/2005/8/layout/lProcess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ADF9C2-C8E4-487C-B60A-0FD90AAA6271}">
      <dgm:prSet phldrT="[Текст]" custT="1"/>
      <dgm:spPr/>
      <dgm:t>
        <a:bodyPr/>
        <a:lstStyle/>
        <a:p>
          <a:endParaRPr lang="ru-RU" sz="1600" b="1" i="0" dirty="0" smtClean="0"/>
        </a:p>
        <a:p>
          <a:endParaRPr lang="ru-RU" sz="1600" b="1" i="0" dirty="0" smtClean="0"/>
        </a:p>
        <a:p>
          <a:endParaRPr lang="ru-RU" sz="1600" b="1" i="0" dirty="0" smtClean="0"/>
        </a:p>
        <a:p>
          <a:endParaRPr lang="ru-RU" sz="1600" b="1" i="0" dirty="0" smtClean="0"/>
        </a:p>
        <a:p>
          <a:endParaRPr lang="ru-RU" sz="1600" b="1" i="0" dirty="0" smtClean="0"/>
        </a:p>
        <a:p>
          <a:endParaRPr lang="ru-RU" sz="1600" b="1" i="0" dirty="0" smtClean="0"/>
        </a:p>
        <a:p>
          <a:endParaRPr lang="ru-RU" sz="2000" b="1" i="0" dirty="0" smtClean="0"/>
        </a:p>
        <a:p>
          <a:endParaRPr lang="ru-RU" sz="2000" b="1" i="0" dirty="0" smtClean="0"/>
        </a:p>
        <a:p>
          <a:r>
            <a:rPr lang="ru-RU" sz="2000" b="1" i="1" dirty="0" smtClean="0">
              <a:solidFill>
                <a:srgbClr val="FF0000"/>
              </a:solidFill>
            </a:rPr>
            <a:t>Модуль 1:</a:t>
          </a:r>
        </a:p>
        <a:p>
          <a:r>
            <a:rPr lang="ru-RU" sz="2000" b="1" i="0" dirty="0" smtClean="0">
              <a:solidFill>
                <a:srgbClr val="002060"/>
              </a:solidFill>
            </a:rPr>
            <a:t>в </a:t>
          </a:r>
          <a:r>
            <a:rPr lang="ru-RU" sz="2000" b="1" i="0" dirty="0" err="1" smtClean="0">
              <a:solidFill>
                <a:srgbClr val="002060"/>
              </a:solidFill>
            </a:rPr>
            <a:t>чому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полягають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особливості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європейської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медіакультури</a:t>
          </a:r>
          <a:r>
            <a:rPr lang="ru-RU" sz="2000" b="1" i="0" dirty="0" smtClean="0">
              <a:solidFill>
                <a:srgbClr val="002060"/>
              </a:solidFill>
            </a:rPr>
            <a:t>, </a:t>
          </a:r>
          <a:r>
            <a:rPr lang="ru-RU" sz="2000" b="1" i="0" dirty="0" err="1" smtClean="0">
              <a:solidFill>
                <a:srgbClr val="002060"/>
              </a:solidFill>
            </a:rPr>
            <a:t>її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основні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елементи</a:t>
          </a:r>
          <a:r>
            <a:rPr lang="ru-RU" sz="2000" b="1" i="0" dirty="0" smtClean="0">
              <a:solidFill>
                <a:srgbClr val="002060"/>
              </a:solidFill>
            </a:rPr>
            <a:t> і </a:t>
          </a:r>
          <a:r>
            <a:rPr lang="ru-RU" sz="2000" b="1" i="0" dirty="0" err="1" smtClean="0">
              <a:solidFill>
                <a:srgbClr val="002060"/>
              </a:solidFill>
            </a:rPr>
            <a:t>базові</a:t>
          </a:r>
          <a:r>
            <a:rPr lang="ru-RU" sz="2000" b="1" i="0" dirty="0" smtClean="0">
              <a:solidFill>
                <a:srgbClr val="002060"/>
              </a:solidFill>
            </a:rPr>
            <a:t> шляхи </a:t>
          </a:r>
          <a:r>
            <a:rPr lang="ru-RU" sz="2000" b="1" i="0" dirty="0" err="1" smtClean="0">
              <a:solidFill>
                <a:srgbClr val="002060"/>
              </a:solidFill>
            </a:rPr>
            <a:t>розвитку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медійної</a:t>
          </a:r>
          <a:r>
            <a:rPr lang="ru-RU" sz="2000" b="1" i="0" dirty="0" smtClean="0">
              <a:solidFill>
                <a:srgbClr val="002060"/>
              </a:solidFill>
            </a:rPr>
            <a:t> та </a:t>
          </a:r>
          <a:r>
            <a:rPr lang="ru-RU" sz="2000" b="1" i="0" dirty="0" err="1" smtClean="0">
              <a:solidFill>
                <a:srgbClr val="002060"/>
              </a:solidFill>
            </a:rPr>
            <a:t>інформаційної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грамотності</a:t>
          </a:r>
          <a:endParaRPr lang="en-US" sz="1600" b="1" dirty="0">
            <a:solidFill>
              <a:srgbClr val="002060"/>
            </a:solidFill>
          </a:endParaRPr>
        </a:p>
      </dgm:t>
    </dgm:pt>
    <dgm:pt modelId="{72129788-72DC-4143-B7BF-2C0FC1A5BDA9}" type="parTrans" cxnId="{18D756E8-F8C7-488B-B8C6-C867E67A421F}">
      <dgm:prSet/>
      <dgm:spPr/>
      <dgm:t>
        <a:bodyPr/>
        <a:lstStyle/>
        <a:p>
          <a:endParaRPr lang="en-US"/>
        </a:p>
      </dgm:t>
    </dgm:pt>
    <dgm:pt modelId="{AD6AD032-C3BF-4D90-9245-9B9B8D5B084C}" type="sibTrans" cxnId="{18D756E8-F8C7-488B-B8C6-C867E67A421F}">
      <dgm:prSet/>
      <dgm:spPr/>
      <dgm:t>
        <a:bodyPr/>
        <a:lstStyle/>
        <a:p>
          <a:endParaRPr lang="en-US"/>
        </a:p>
      </dgm:t>
    </dgm:pt>
    <dgm:pt modelId="{D18CF36D-7104-4A7B-9C5C-06CB0700A920}">
      <dgm:prSet phldrT="[Текст]" custT="1"/>
      <dgm:spPr/>
      <dgm:t>
        <a:bodyPr/>
        <a:lstStyle/>
        <a:p>
          <a:endParaRPr lang="ru-RU" sz="1600" b="0" i="0" dirty="0" smtClean="0"/>
        </a:p>
        <a:p>
          <a:endParaRPr lang="ru-RU" sz="1600" b="0" i="0" dirty="0" smtClean="0"/>
        </a:p>
        <a:p>
          <a:endParaRPr lang="ru-RU" sz="1600" b="0" i="0" dirty="0" smtClean="0"/>
        </a:p>
        <a:p>
          <a:endParaRPr lang="ru-RU" sz="1600" b="0" i="0" dirty="0" smtClean="0"/>
        </a:p>
        <a:p>
          <a:endParaRPr lang="ru-RU" sz="1600" b="0" i="0" dirty="0" smtClean="0"/>
        </a:p>
        <a:p>
          <a:endParaRPr lang="ru-RU" sz="1600" b="1" i="1" dirty="0" smtClean="0">
            <a:solidFill>
              <a:schemeClr val="accent2">
                <a:lumMod val="50000"/>
              </a:schemeClr>
            </a:solidFill>
          </a:endParaRPr>
        </a:p>
        <a:p>
          <a:endParaRPr lang="ru-RU" sz="1800" b="1" i="1" dirty="0" smtClean="0">
            <a:solidFill>
              <a:schemeClr val="accent2">
                <a:lumMod val="50000"/>
              </a:schemeClr>
            </a:solidFill>
          </a:endParaRPr>
        </a:p>
        <a:p>
          <a:endParaRPr lang="ru-RU" sz="1800" b="1" i="1" dirty="0" smtClean="0">
            <a:solidFill>
              <a:schemeClr val="accent2">
                <a:lumMod val="50000"/>
              </a:schemeClr>
            </a:solidFill>
          </a:endParaRPr>
        </a:p>
        <a:p>
          <a:endParaRPr lang="ru-RU" sz="800" b="1" i="1" dirty="0" smtClean="0">
            <a:solidFill>
              <a:schemeClr val="accent2">
                <a:lumMod val="50000"/>
              </a:schemeClr>
            </a:solidFill>
          </a:endParaRPr>
        </a:p>
        <a:p>
          <a:r>
            <a:rPr lang="ru-RU" sz="2000" b="1" i="1" dirty="0" smtClean="0">
              <a:solidFill>
                <a:srgbClr val="FF0000"/>
              </a:solidFill>
            </a:rPr>
            <a:t>Модуль 2:</a:t>
          </a:r>
        </a:p>
        <a:p>
          <a:r>
            <a:rPr lang="ru-RU" sz="2000" b="1" i="0" dirty="0" smtClean="0">
              <a:solidFill>
                <a:srgbClr val="002060"/>
              </a:solidFill>
            </a:rPr>
            <a:t>як </a:t>
          </a:r>
          <a:r>
            <a:rPr lang="ru-RU" sz="2000" b="1" i="0" dirty="0" err="1" smtClean="0">
              <a:solidFill>
                <a:srgbClr val="002060"/>
              </a:solidFill>
            </a:rPr>
            <a:t>розвивалися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медіа</a:t>
          </a:r>
          <a:r>
            <a:rPr lang="ru-RU" sz="2000" b="1" i="0" dirty="0" smtClean="0">
              <a:solidFill>
                <a:srgbClr val="002060"/>
              </a:solidFill>
            </a:rPr>
            <a:t> в </a:t>
          </a:r>
          <a:r>
            <a:rPr lang="ru-RU" sz="2000" b="1" i="0" dirty="0" err="1" smtClean="0">
              <a:solidFill>
                <a:srgbClr val="002060"/>
              </a:solidFill>
            </a:rPr>
            <a:t>Європі</a:t>
          </a:r>
          <a:r>
            <a:rPr lang="ru-RU" sz="2000" b="1" i="0" dirty="0" smtClean="0">
              <a:solidFill>
                <a:srgbClr val="002060"/>
              </a:solidFill>
            </a:rPr>
            <a:t>; </a:t>
          </a:r>
          <a:r>
            <a:rPr lang="ru-RU" sz="2000" b="1" i="0" dirty="0" err="1" smtClean="0">
              <a:solidFill>
                <a:srgbClr val="002060"/>
              </a:solidFill>
            </a:rPr>
            <a:t>європейські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принципи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демократії</a:t>
          </a:r>
          <a:r>
            <a:rPr lang="ru-RU" sz="2000" b="1" i="0" dirty="0" smtClean="0">
              <a:solidFill>
                <a:srgbClr val="002060"/>
              </a:solidFill>
            </a:rPr>
            <a:t> та </a:t>
          </a:r>
          <a:r>
            <a:rPr lang="ru-RU" sz="2000" b="1" i="0" dirty="0" err="1" smtClean="0">
              <a:solidFill>
                <a:srgbClr val="002060"/>
              </a:solidFill>
            </a:rPr>
            <a:t>свободи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людини</a:t>
          </a:r>
          <a:r>
            <a:rPr lang="ru-RU" sz="2000" b="1" i="0" dirty="0" smtClean="0">
              <a:solidFill>
                <a:srgbClr val="002060"/>
              </a:solidFill>
            </a:rPr>
            <a:t>, </a:t>
          </a:r>
          <a:r>
            <a:rPr lang="ru-RU" sz="2000" b="1" i="0" dirty="0" err="1" smtClean="0">
              <a:solidFill>
                <a:srgbClr val="002060"/>
              </a:solidFill>
            </a:rPr>
            <a:t>розглянете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кейси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Георгія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Гонгадзе</a:t>
          </a:r>
          <a:r>
            <a:rPr lang="ru-RU" sz="2000" b="1" i="0" dirty="0" smtClean="0">
              <a:solidFill>
                <a:srgbClr val="002060"/>
              </a:solidFill>
            </a:rPr>
            <a:t>, Павла </a:t>
          </a:r>
          <a:r>
            <a:rPr lang="ru-RU" sz="2000" b="1" i="0" dirty="0" err="1" smtClean="0">
              <a:solidFill>
                <a:srgbClr val="002060"/>
              </a:solidFill>
            </a:rPr>
            <a:t>Шеремета</a:t>
          </a:r>
          <a:endParaRPr lang="en-US" sz="2000" b="1" dirty="0">
            <a:solidFill>
              <a:srgbClr val="002060"/>
            </a:solidFill>
          </a:endParaRPr>
        </a:p>
      </dgm:t>
    </dgm:pt>
    <dgm:pt modelId="{B09A264D-C63E-4C33-8540-6E0380E880BD}" type="parTrans" cxnId="{4362AF61-823F-4D5D-AD32-CDDE54EA592C}">
      <dgm:prSet/>
      <dgm:spPr/>
      <dgm:t>
        <a:bodyPr/>
        <a:lstStyle/>
        <a:p>
          <a:endParaRPr lang="en-US"/>
        </a:p>
      </dgm:t>
    </dgm:pt>
    <dgm:pt modelId="{8E15615D-F59D-43EB-94EE-0E21B4095CD1}" type="sibTrans" cxnId="{4362AF61-823F-4D5D-AD32-CDDE54EA592C}">
      <dgm:prSet/>
      <dgm:spPr/>
      <dgm:t>
        <a:bodyPr/>
        <a:lstStyle/>
        <a:p>
          <a:endParaRPr lang="en-US"/>
        </a:p>
      </dgm:t>
    </dgm:pt>
    <dgm:pt modelId="{A95708DE-4499-4438-83EC-2F50163C04A3}">
      <dgm:prSet phldrT="[Текст]" custT="1"/>
      <dgm:spPr/>
      <dgm:t>
        <a:bodyPr/>
        <a:lstStyle/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r>
            <a:rPr lang="ru-RU" sz="2000" b="1" i="1" dirty="0" smtClean="0">
              <a:solidFill>
                <a:srgbClr val="FF0000"/>
              </a:solidFill>
            </a:rPr>
            <a:t>Модуль 3:</a:t>
          </a:r>
        </a:p>
        <a:p>
          <a:r>
            <a:rPr lang="ru-RU" sz="2000" b="1" i="0" dirty="0" err="1" smtClean="0">
              <a:solidFill>
                <a:srgbClr val="002060"/>
              </a:solidFill>
            </a:rPr>
            <a:t>розпізнавати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мову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ворожнечі</a:t>
          </a:r>
          <a:r>
            <a:rPr lang="ru-RU" sz="2000" b="1" i="0" dirty="0" smtClean="0">
              <a:solidFill>
                <a:srgbClr val="002060"/>
              </a:solidFill>
            </a:rPr>
            <a:t>,  </a:t>
          </a:r>
          <a:r>
            <a:rPr lang="ru-RU" sz="2000" b="1" i="0" dirty="0" err="1" smtClean="0">
              <a:solidFill>
                <a:srgbClr val="002060"/>
              </a:solidFill>
            </a:rPr>
            <a:t>визначати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маніпулятивні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методи</a:t>
          </a:r>
          <a:r>
            <a:rPr lang="ru-RU" sz="2000" b="1" i="0" dirty="0" smtClean="0">
              <a:solidFill>
                <a:srgbClr val="002060"/>
              </a:solidFill>
            </a:rPr>
            <a:t> та </a:t>
          </a:r>
          <a:r>
            <a:rPr lang="ru-RU" sz="2000" b="1" i="0" dirty="0" err="1" smtClean="0">
              <a:solidFill>
                <a:srgbClr val="002060"/>
              </a:solidFill>
            </a:rPr>
            <a:t>прийоми</a:t>
          </a:r>
          <a:r>
            <a:rPr lang="ru-RU" sz="2000" b="1" i="0" dirty="0" smtClean="0">
              <a:solidFill>
                <a:srgbClr val="002060"/>
              </a:solidFill>
            </a:rPr>
            <a:t> в </a:t>
          </a:r>
          <a:r>
            <a:rPr lang="ru-RU" sz="2000" b="1" i="0" dirty="0" err="1" smtClean="0">
              <a:solidFill>
                <a:srgbClr val="002060"/>
              </a:solidFill>
            </a:rPr>
            <a:t>медіа</a:t>
          </a:r>
          <a:r>
            <a:rPr lang="ru-RU" sz="2000" b="1" i="0" dirty="0" smtClean="0">
              <a:solidFill>
                <a:srgbClr val="002060"/>
              </a:solidFill>
            </a:rPr>
            <a:t>, </a:t>
          </a:r>
          <a:r>
            <a:rPr lang="ru-RU" sz="2000" b="1" i="0" dirty="0" err="1" smtClean="0">
              <a:solidFill>
                <a:srgbClr val="002060"/>
              </a:solidFill>
            </a:rPr>
            <a:t>створювати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ефективний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журналістсь</a:t>
          </a:r>
          <a:r>
            <a:rPr lang="ru-RU" sz="2000" b="1" i="0" dirty="0" smtClean="0">
              <a:solidFill>
                <a:srgbClr val="002060"/>
              </a:solidFill>
            </a:rPr>
            <a:t>-кий продукт</a:t>
          </a:r>
          <a:endParaRPr lang="en-US" sz="2000" b="1" dirty="0">
            <a:solidFill>
              <a:srgbClr val="002060"/>
            </a:solidFill>
          </a:endParaRPr>
        </a:p>
      </dgm:t>
    </dgm:pt>
    <dgm:pt modelId="{9A6B463B-9989-4C26-B147-67D60DA98985}" type="parTrans" cxnId="{30A10FCB-D214-46CC-9037-0F1FE5CD443A}">
      <dgm:prSet/>
      <dgm:spPr/>
      <dgm:t>
        <a:bodyPr/>
        <a:lstStyle/>
        <a:p>
          <a:endParaRPr lang="en-US"/>
        </a:p>
      </dgm:t>
    </dgm:pt>
    <dgm:pt modelId="{55784F0D-A003-46FA-973C-B80112B67FCC}" type="sibTrans" cxnId="{30A10FCB-D214-46CC-9037-0F1FE5CD443A}">
      <dgm:prSet/>
      <dgm:spPr/>
      <dgm:t>
        <a:bodyPr/>
        <a:lstStyle/>
        <a:p>
          <a:endParaRPr lang="en-US"/>
        </a:p>
      </dgm:t>
    </dgm:pt>
    <dgm:pt modelId="{82EACAF5-A8DE-4732-ADBB-B001690AC825}">
      <dgm:prSet custT="1"/>
      <dgm:spPr/>
      <dgm:t>
        <a:bodyPr/>
        <a:lstStyle/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700" b="1" i="1" dirty="0" smtClean="0">
            <a:solidFill>
              <a:srgbClr val="FF0000"/>
            </a:solidFill>
          </a:endParaRPr>
        </a:p>
        <a:p>
          <a:endParaRPr lang="ru-RU" sz="1400" b="1" i="1" dirty="0" smtClean="0">
            <a:solidFill>
              <a:srgbClr val="FF0000"/>
            </a:solidFill>
          </a:endParaRPr>
        </a:p>
        <a:p>
          <a:r>
            <a:rPr lang="ru-RU" sz="2000" b="1" i="1" dirty="0" smtClean="0">
              <a:solidFill>
                <a:srgbClr val="FF0000"/>
              </a:solidFill>
            </a:rPr>
            <a:t>Модуль 4:</a:t>
          </a:r>
        </a:p>
        <a:p>
          <a:r>
            <a:rPr lang="ru-RU" sz="2000" b="1" i="0" dirty="0" err="1" smtClean="0">
              <a:solidFill>
                <a:srgbClr val="002060"/>
              </a:solidFill>
            </a:rPr>
            <a:t>користуватися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базовими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інструментами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фактчекінгу</a:t>
          </a:r>
          <a:r>
            <a:rPr lang="ru-RU" sz="2000" b="1" i="0" dirty="0" smtClean="0">
              <a:solidFill>
                <a:srgbClr val="002060"/>
              </a:solidFill>
            </a:rPr>
            <a:t>, </a:t>
          </a:r>
          <a:r>
            <a:rPr lang="ru-RU" sz="2000" b="1" i="0" dirty="0" err="1" smtClean="0">
              <a:solidFill>
                <a:srgbClr val="002060"/>
              </a:solidFill>
            </a:rPr>
            <a:t>використовувати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інструменти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верифікації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інформації</a:t>
          </a:r>
          <a:r>
            <a:rPr lang="ru-RU" sz="2000" b="1" i="0" dirty="0" smtClean="0">
              <a:solidFill>
                <a:srgbClr val="002060"/>
              </a:solidFill>
            </a:rPr>
            <a:t> у </a:t>
          </a:r>
          <a:r>
            <a:rPr lang="ru-RU" sz="2000" b="1" i="0" dirty="0" err="1" smtClean="0">
              <a:solidFill>
                <a:srgbClr val="002060"/>
              </a:solidFill>
            </a:rPr>
            <a:t>мас-медіа</a:t>
          </a:r>
          <a:r>
            <a:rPr lang="ru-RU" sz="2000" b="1" i="0" dirty="0" smtClean="0">
              <a:solidFill>
                <a:srgbClr val="002060"/>
              </a:solidFill>
            </a:rPr>
            <a:t>, </a:t>
          </a:r>
          <a:r>
            <a:rPr lang="ru-RU" sz="2000" b="1" i="0" dirty="0" err="1" smtClean="0">
              <a:solidFill>
                <a:srgbClr val="002060"/>
              </a:solidFill>
            </a:rPr>
            <a:t>перевіряти</a:t>
          </a:r>
          <a:r>
            <a:rPr lang="ru-RU" sz="2000" b="1" i="0" dirty="0" smtClean="0">
              <a:solidFill>
                <a:srgbClr val="002060"/>
              </a:solidFill>
            </a:rPr>
            <a:t> контент </a:t>
          </a:r>
          <a:r>
            <a:rPr lang="ru-RU" sz="2000" b="1" i="0" dirty="0" err="1" smtClean="0">
              <a:solidFill>
                <a:srgbClr val="002060"/>
              </a:solidFill>
            </a:rPr>
            <a:t>соцмереж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endParaRPr lang="en-US" sz="2000" b="1" dirty="0">
            <a:solidFill>
              <a:srgbClr val="002060"/>
            </a:solidFill>
          </a:endParaRPr>
        </a:p>
      </dgm:t>
    </dgm:pt>
    <dgm:pt modelId="{8A54BC0F-D731-4DA2-B5AE-0CEAE7B8BA56}" type="parTrans" cxnId="{E2B9EF85-3FB9-43FF-91E3-6ED2B1D69449}">
      <dgm:prSet/>
      <dgm:spPr/>
      <dgm:t>
        <a:bodyPr/>
        <a:lstStyle/>
        <a:p>
          <a:endParaRPr lang="en-US"/>
        </a:p>
      </dgm:t>
    </dgm:pt>
    <dgm:pt modelId="{98770563-A3AA-41BA-AB08-86828CFFE6A6}" type="sibTrans" cxnId="{E2B9EF85-3FB9-43FF-91E3-6ED2B1D69449}">
      <dgm:prSet/>
      <dgm:spPr/>
      <dgm:t>
        <a:bodyPr/>
        <a:lstStyle/>
        <a:p>
          <a:endParaRPr lang="en-US"/>
        </a:p>
      </dgm:t>
    </dgm:pt>
    <dgm:pt modelId="{9E00309D-4F3C-4114-805B-B95D65F1CD3E}">
      <dgm:prSet custT="1"/>
      <dgm:spPr/>
      <dgm:t>
        <a:bodyPr/>
        <a:lstStyle/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endParaRPr lang="ru-RU" sz="2000" b="1" i="1" dirty="0" smtClean="0">
            <a:solidFill>
              <a:srgbClr val="FF0000"/>
            </a:solidFill>
          </a:endParaRPr>
        </a:p>
        <a:p>
          <a:r>
            <a:rPr lang="ru-RU" sz="2000" b="1" i="1" dirty="0" smtClean="0">
              <a:solidFill>
                <a:srgbClr val="FF0000"/>
              </a:solidFill>
            </a:rPr>
            <a:t>Модуль 5:</a:t>
          </a:r>
        </a:p>
        <a:p>
          <a:r>
            <a:rPr lang="ru-RU" sz="2000" b="1" i="0" dirty="0" err="1" smtClean="0">
              <a:solidFill>
                <a:srgbClr val="002060"/>
              </a:solidFill>
            </a:rPr>
            <a:t>визначати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цінності</a:t>
          </a:r>
          <a:r>
            <a:rPr lang="ru-RU" sz="2000" b="1" i="0" dirty="0" smtClean="0">
              <a:solidFill>
                <a:srgbClr val="002060"/>
              </a:solidFill>
            </a:rPr>
            <a:t> у </a:t>
          </a:r>
          <a:r>
            <a:rPr lang="ru-RU" sz="2000" b="1" i="0" dirty="0" err="1" smtClean="0">
              <a:solidFill>
                <a:srgbClr val="002060"/>
              </a:solidFill>
            </a:rPr>
            <a:t>культурі</a:t>
          </a:r>
          <a:r>
            <a:rPr lang="ru-RU" sz="2000" b="1" i="0" dirty="0" smtClean="0">
              <a:solidFill>
                <a:srgbClr val="002060"/>
              </a:solidFill>
            </a:rPr>
            <a:t>; </a:t>
          </a:r>
          <a:r>
            <a:rPr lang="ru-RU" sz="2000" b="1" i="0" dirty="0" err="1" smtClean="0">
              <a:solidFill>
                <a:srgbClr val="002060"/>
              </a:solidFill>
            </a:rPr>
            <a:t>аналізувати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журналістику</a:t>
          </a:r>
          <a:r>
            <a:rPr lang="ru-RU" sz="2000" b="1" i="0" dirty="0" smtClean="0">
              <a:solidFill>
                <a:srgbClr val="002060"/>
              </a:solidFill>
            </a:rPr>
            <a:t> думок через призму </a:t>
          </a:r>
          <a:r>
            <a:rPr lang="ru-RU" sz="2000" b="1" i="0" dirty="0" err="1" smtClean="0">
              <a:solidFill>
                <a:srgbClr val="002060"/>
              </a:solidFill>
            </a:rPr>
            <a:t>демократичних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цінностей</a:t>
          </a:r>
          <a:r>
            <a:rPr lang="ru-RU" sz="2000" b="1" i="0" dirty="0" smtClean="0">
              <a:solidFill>
                <a:srgbClr val="002060"/>
              </a:solidFill>
            </a:rPr>
            <a:t> </a:t>
          </a:r>
          <a:r>
            <a:rPr lang="ru-RU" sz="2000" b="1" i="0" dirty="0" err="1" smtClean="0">
              <a:solidFill>
                <a:srgbClr val="002060"/>
              </a:solidFill>
            </a:rPr>
            <a:t>гідності</a:t>
          </a:r>
          <a:r>
            <a:rPr lang="ru-RU" sz="2000" b="1" i="0" dirty="0" smtClean="0">
              <a:solidFill>
                <a:srgbClr val="002060"/>
              </a:solidFill>
            </a:rPr>
            <a:t>, </a:t>
          </a:r>
          <a:r>
            <a:rPr lang="ru-RU" sz="2000" b="1" i="0" dirty="0" err="1" smtClean="0">
              <a:solidFill>
                <a:srgbClr val="002060"/>
              </a:solidFill>
            </a:rPr>
            <a:t>свободи</a:t>
          </a:r>
          <a:r>
            <a:rPr lang="ru-RU" sz="2000" b="1" i="0" dirty="0" smtClean="0">
              <a:solidFill>
                <a:srgbClr val="002060"/>
              </a:solidFill>
            </a:rPr>
            <a:t>, </a:t>
          </a:r>
          <a:r>
            <a:rPr lang="ru-RU" sz="2000" b="1" i="0" dirty="0" err="1" smtClean="0">
              <a:solidFill>
                <a:srgbClr val="002060"/>
              </a:solidFill>
            </a:rPr>
            <a:t>рівності</a:t>
          </a:r>
          <a:endParaRPr lang="en-US" sz="2000" i="0" dirty="0">
            <a:solidFill>
              <a:srgbClr val="002060"/>
            </a:solidFill>
          </a:endParaRPr>
        </a:p>
      </dgm:t>
    </dgm:pt>
    <dgm:pt modelId="{2CAD35A3-374B-41A5-A777-AA2C6EFAB2EB}" type="parTrans" cxnId="{3EAD2898-B208-421F-83FE-BA13AB23C938}">
      <dgm:prSet/>
      <dgm:spPr/>
      <dgm:t>
        <a:bodyPr/>
        <a:lstStyle/>
        <a:p>
          <a:endParaRPr lang="en-US"/>
        </a:p>
      </dgm:t>
    </dgm:pt>
    <dgm:pt modelId="{5DFA24DB-A8E8-4024-BA6B-D81E6A6F620E}" type="sibTrans" cxnId="{3EAD2898-B208-421F-83FE-BA13AB23C938}">
      <dgm:prSet/>
      <dgm:spPr/>
      <dgm:t>
        <a:bodyPr/>
        <a:lstStyle/>
        <a:p>
          <a:endParaRPr lang="en-US"/>
        </a:p>
      </dgm:t>
    </dgm:pt>
    <dgm:pt modelId="{318E5AD0-9B4A-410C-B514-A5A71231DF41}" type="pres">
      <dgm:prSet presAssocID="{116682EE-88FF-4E82-8E39-769ED0AA8BA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B60BD-DD0E-481D-958A-1827B405D13F}" type="pres">
      <dgm:prSet presAssocID="{4CADF9C2-C8E4-487C-B60A-0FD90AAA6271}" presName="compNode" presStyleCnt="0"/>
      <dgm:spPr/>
      <dgm:t>
        <a:bodyPr/>
        <a:lstStyle/>
        <a:p>
          <a:endParaRPr lang="en-US"/>
        </a:p>
      </dgm:t>
    </dgm:pt>
    <dgm:pt modelId="{427B68DB-9920-407F-8FF7-7EC11F73402F}" type="pres">
      <dgm:prSet presAssocID="{4CADF9C2-C8E4-487C-B60A-0FD90AAA6271}" presName="aNode" presStyleLbl="bgShp" presStyleIdx="0" presStyleCnt="5"/>
      <dgm:spPr/>
      <dgm:t>
        <a:bodyPr/>
        <a:lstStyle/>
        <a:p>
          <a:endParaRPr lang="en-US"/>
        </a:p>
      </dgm:t>
    </dgm:pt>
    <dgm:pt modelId="{3F6EA9A9-D1B6-4FEB-A26C-F8448C7EDF93}" type="pres">
      <dgm:prSet presAssocID="{4CADF9C2-C8E4-487C-B60A-0FD90AAA6271}" presName="textNode" presStyleLbl="bgShp" presStyleIdx="0" presStyleCnt="5"/>
      <dgm:spPr/>
      <dgm:t>
        <a:bodyPr/>
        <a:lstStyle/>
        <a:p>
          <a:endParaRPr lang="en-US"/>
        </a:p>
      </dgm:t>
    </dgm:pt>
    <dgm:pt modelId="{AB545C4A-C792-4F8E-958B-AA33BB632780}" type="pres">
      <dgm:prSet presAssocID="{4CADF9C2-C8E4-487C-B60A-0FD90AAA6271}" presName="compChildNode" presStyleCnt="0"/>
      <dgm:spPr/>
      <dgm:t>
        <a:bodyPr/>
        <a:lstStyle/>
        <a:p>
          <a:endParaRPr lang="en-US"/>
        </a:p>
      </dgm:t>
    </dgm:pt>
    <dgm:pt modelId="{878D9A08-EFF8-4313-85A5-7C124F6277A1}" type="pres">
      <dgm:prSet presAssocID="{4CADF9C2-C8E4-487C-B60A-0FD90AAA6271}" presName="theInnerList" presStyleCnt="0"/>
      <dgm:spPr/>
      <dgm:t>
        <a:bodyPr/>
        <a:lstStyle/>
        <a:p>
          <a:endParaRPr lang="en-US"/>
        </a:p>
      </dgm:t>
    </dgm:pt>
    <dgm:pt modelId="{85E67634-FB36-46B9-8807-B6619E970770}" type="pres">
      <dgm:prSet presAssocID="{4CADF9C2-C8E4-487C-B60A-0FD90AAA6271}" presName="aSpace" presStyleCnt="0"/>
      <dgm:spPr/>
      <dgm:t>
        <a:bodyPr/>
        <a:lstStyle/>
        <a:p>
          <a:endParaRPr lang="en-US"/>
        </a:p>
      </dgm:t>
    </dgm:pt>
    <dgm:pt modelId="{72C8D4FB-7F35-4822-B04F-3F8C2BAEE0F6}" type="pres">
      <dgm:prSet presAssocID="{D18CF36D-7104-4A7B-9C5C-06CB0700A920}" presName="compNode" presStyleCnt="0"/>
      <dgm:spPr/>
      <dgm:t>
        <a:bodyPr/>
        <a:lstStyle/>
        <a:p>
          <a:endParaRPr lang="en-US"/>
        </a:p>
      </dgm:t>
    </dgm:pt>
    <dgm:pt modelId="{1B1373BD-3ACA-4D8C-A46E-B844B28E08B8}" type="pres">
      <dgm:prSet presAssocID="{D18CF36D-7104-4A7B-9C5C-06CB0700A920}" presName="aNode" presStyleLbl="bgShp" presStyleIdx="1" presStyleCnt="5"/>
      <dgm:spPr/>
      <dgm:t>
        <a:bodyPr/>
        <a:lstStyle/>
        <a:p>
          <a:endParaRPr lang="en-US"/>
        </a:p>
      </dgm:t>
    </dgm:pt>
    <dgm:pt modelId="{2DECEF58-2EE0-4EC3-998B-DCD060965040}" type="pres">
      <dgm:prSet presAssocID="{D18CF36D-7104-4A7B-9C5C-06CB0700A920}" presName="textNode" presStyleLbl="bgShp" presStyleIdx="1" presStyleCnt="5"/>
      <dgm:spPr/>
      <dgm:t>
        <a:bodyPr/>
        <a:lstStyle/>
        <a:p>
          <a:endParaRPr lang="en-US"/>
        </a:p>
      </dgm:t>
    </dgm:pt>
    <dgm:pt modelId="{C518EC21-0B01-4624-9DE0-683C508CF7AB}" type="pres">
      <dgm:prSet presAssocID="{D18CF36D-7104-4A7B-9C5C-06CB0700A920}" presName="compChildNode" presStyleCnt="0"/>
      <dgm:spPr/>
      <dgm:t>
        <a:bodyPr/>
        <a:lstStyle/>
        <a:p>
          <a:endParaRPr lang="en-US"/>
        </a:p>
      </dgm:t>
    </dgm:pt>
    <dgm:pt modelId="{0B1B76CC-B53A-45D4-8CE3-229E78321597}" type="pres">
      <dgm:prSet presAssocID="{D18CF36D-7104-4A7B-9C5C-06CB0700A920}" presName="theInnerList" presStyleCnt="0"/>
      <dgm:spPr/>
      <dgm:t>
        <a:bodyPr/>
        <a:lstStyle/>
        <a:p>
          <a:endParaRPr lang="en-US"/>
        </a:p>
      </dgm:t>
    </dgm:pt>
    <dgm:pt modelId="{E190C1B3-8D34-4968-BA4B-9EAFBD436710}" type="pres">
      <dgm:prSet presAssocID="{D18CF36D-7104-4A7B-9C5C-06CB0700A920}" presName="aSpace" presStyleCnt="0"/>
      <dgm:spPr/>
      <dgm:t>
        <a:bodyPr/>
        <a:lstStyle/>
        <a:p>
          <a:endParaRPr lang="en-US"/>
        </a:p>
      </dgm:t>
    </dgm:pt>
    <dgm:pt modelId="{64047748-5DD6-48BB-8150-0861C3972CF9}" type="pres">
      <dgm:prSet presAssocID="{A95708DE-4499-4438-83EC-2F50163C04A3}" presName="compNode" presStyleCnt="0"/>
      <dgm:spPr/>
      <dgm:t>
        <a:bodyPr/>
        <a:lstStyle/>
        <a:p>
          <a:endParaRPr lang="en-US"/>
        </a:p>
      </dgm:t>
    </dgm:pt>
    <dgm:pt modelId="{0B64AD9E-4BC8-48A5-883F-97EFD087D56E}" type="pres">
      <dgm:prSet presAssocID="{A95708DE-4499-4438-83EC-2F50163C04A3}" presName="aNode" presStyleLbl="bgShp" presStyleIdx="2" presStyleCnt="5"/>
      <dgm:spPr/>
      <dgm:t>
        <a:bodyPr/>
        <a:lstStyle/>
        <a:p>
          <a:endParaRPr lang="en-US"/>
        </a:p>
      </dgm:t>
    </dgm:pt>
    <dgm:pt modelId="{B4A0CEEF-2BA4-492E-8147-E844D29516C7}" type="pres">
      <dgm:prSet presAssocID="{A95708DE-4499-4438-83EC-2F50163C04A3}" presName="textNode" presStyleLbl="bgShp" presStyleIdx="2" presStyleCnt="5"/>
      <dgm:spPr/>
      <dgm:t>
        <a:bodyPr/>
        <a:lstStyle/>
        <a:p>
          <a:endParaRPr lang="en-US"/>
        </a:p>
      </dgm:t>
    </dgm:pt>
    <dgm:pt modelId="{019A20ED-86F5-4035-B601-251EEAC5C746}" type="pres">
      <dgm:prSet presAssocID="{A95708DE-4499-4438-83EC-2F50163C04A3}" presName="compChildNode" presStyleCnt="0"/>
      <dgm:spPr/>
      <dgm:t>
        <a:bodyPr/>
        <a:lstStyle/>
        <a:p>
          <a:endParaRPr lang="en-US"/>
        </a:p>
      </dgm:t>
    </dgm:pt>
    <dgm:pt modelId="{4FB878F8-4665-4E2F-8170-8E0809B4460D}" type="pres">
      <dgm:prSet presAssocID="{A95708DE-4499-4438-83EC-2F50163C04A3}" presName="theInnerList" presStyleCnt="0"/>
      <dgm:spPr/>
      <dgm:t>
        <a:bodyPr/>
        <a:lstStyle/>
        <a:p>
          <a:endParaRPr lang="en-US"/>
        </a:p>
      </dgm:t>
    </dgm:pt>
    <dgm:pt modelId="{DB8105B7-7CC3-4DA1-BBE3-6306063648CE}" type="pres">
      <dgm:prSet presAssocID="{A95708DE-4499-4438-83EC-2F50163C04A3}" presName="aSpace" presStyleCnt="0"/>
      <dgm:spPr/>
      <dgm:t>
        <a:bodyPr/>
        <a:lstStyle/>
        <a:p>
          <a:endParaRPr lang="en-US"/>
        </a:p>
      </dgm:t>
    </dgm:pt>
    <dgm:pt modelId="{B583E160-871A-4EBA-8380-F11841EA1209}" type="pres">
      <dgm:prSet presAssocID="{82EACAF5-A8DE-4732-ADBB-B001690AC825}" presName="compNode" presStyleCnt="0"/>
      <dgm:spPr/>
      <dgm:t>
        <a:bodyPr/>
        <a:lstStyle/>
        <a:p>
          <a:endParaRPr lang="en-US"/>
        </a:p>
      </dgm:t>
    </dgm:pt>
    <dgm:pt modelId="{7BE4713F-F9A3-4B10-ADED-901F9EB234DC}" type="pres">
      <dgm:prSet presAssocID="{82EACAF5-A8DE-4732-ADBB-B001690AC825}" presName="aNode" presStyleLbl="bgShp" presStyleIdx="3" presStyleCnt="5"/>
      <dgm:spPr/>
      <dgm:t>
        <a:bodyPr/>
        <a:lstStyle/>
        <a:p>
          <a:endParaRPr lang="en-US"/>
        </a:p>
      </dgm:t>
    </dgm:pt>
    <dgm:pt modelId="{7BB095E6-2DE3-4CE0-9C49-4103761C88AE}" type="pres">
      <dgm:prSet presAssocID="{82EACAF5-A8DE-4732-ADBB-B001690AC825}" presName="textNode" presStyleLbl="bgShp" presStyleIdx="3" presStyleCnt="5"/>
      <dgm:spPr/>
      <dgm:t>
        <a:bodyPr/>
        <a:lstStyle/>
        <a:p>
          <a:endParaRPr lang="en-US"/>
        </a:p>
      </dgm:t>
    </dgm:pt>
    <dgm:pt modelId="{90D13C33-F5E0-40EF-AEE9-C0CC64F11D4B}" type="pres">
      <dgm:prSet presAssocID="{82EACAF5-A8DE-4732-ADBB-B001690AC825}" presName="compChildNode" presStyleCnt="0"/>
      <dgm:spPr/>
      <dgm:t>
        <a:bodyPr/>
        <a:lstStyle/>
        <a:p>
          <a:endParaRPr lang="en-US"/>
        </a:p>
      </dgm:t>
    </dgm:pt>
    <dgm:pt modelId="{B850D197-726D-41B4-B101-B43CE4903D6D}" type="pres">
      <dgm:prSet presAssocID="{82EACAF5-A8DE-4732-ADBB-B001690AC825}" presName="theInnerList" presStyleCnt="0"/>
      <dgm:spPr/>
      <dgm:t>
        <a:bodyPr/>
        <a:lstStyle/>
        <a:p>
          <a:endParaRPr lang="en-US"/>
        </a:p>
      </dgm:t>
    </dgm:pt>
    <dgm:pt modelId="{D3F165A3-84F9-4E8F-AA16-30F870542EA8}" type="pres">
      <dgm:prSet presAssocID="{82EACAF5-A8DE-4732-ADBB-B001690AC825}" presName="aSpace" presStyleCnt="0"/>
      <dgm:spPr/>
      <dgm:t>
        <a:bodyPr/>
        <a:lstStyle/>
        <a:p>
          <a:endParaRPr lang="en-US"/>
        </a:p>
      </dgm:t>
    </dgm:pt>
    <dgm:pt modelId="{8F461C8B-FDDA-4409-8BB3-A9C0FDA53786}" type="pres">
      <dgm:prSet presAssocID="{9E00309D-4F3C-4114-805B-B95D65F1CD3E}" presName="compNode" presStyleCnt="0"/>
      <dgm:spPr/>
      <dgm:t>
        <a:bodyPr/>
        <a:lstStyle/>
        <a:p>
          <a:endParaRPr lang="en-US"/>
        </a:p>
      </dgm:t>
    </dgm:pt>
    <dgm:pt modelId="{9DCEED85-1E39-45A2-968B-F0C7F6D047BE}" type="pres">
      <dgm:prSet presAssocID="{9E00309D-4F3C-4114-805B-B95D65F1CD3E}" presName="aNode" presStyleLbl="bgShp" presStyleIdx="4" presStyleCnt="5"/>
      <dgm:spPr/>
      <dgm:t>
        <a:bodyPr/>
        <a:lstStyle/>
        <a:p>
          <a:endParaRPr lang="en-US"/>
        </a:p>
      </dgm:t>
    </dgm:pt>
    <dgm:pt modelId="{80D46398-6627-4405-921D-292BC490D176}" type="pres">
      <dgm:prSet presAssocID="{9E00309D-4F3C-4114-805B-B95D65F1CD3E}" presName="textNode" presStyleLbl="bgShp" presStyleIdx="4" presStyleCnt="5"/>
      <dgm:spPr/>
      <dgm:t>
        <a:bodyPr/>
        <a:lstStyle/>
        <a:p>
          <a:endParaRPr lang="en-US"/>
        </a:p>
      </dgm:t>
    </dgm:pt>
    <dgm:pt modelId="{35345BD1-35E4-4624-9375-D1DC15DC7E60}" type="pres">
      <dgm:prSet presAssocID="{9E00309D-4F3C-4114-805B-B95D65F1CD3E}" presName="compChildNode" presStyleCnt="0"/>
      <dgm:spPr/>
      <dgm:t>
        <a:bodyPr/>
        <a:lstStyle/>
        <a:p>
          <a:endParaRPr lang="en-US"/>
        </a:p>
      </dgm:t>
    </dgm:pt>
    <dgm:pt modelId="{2E4C1B5D-479A-49FD-825A-A30289114794}" type="pres">
      <dgm:prSet presAssocID="{9E00309D-4F3C-4114-805B-B95D65F1CD3E}" presName="theInnerList" presStyleCnt="0"/>
      <dgm:spPr/>
      <dgm:t>
        <a:bodyPr/>
        <a:lstStyle/>
        <a:p>
          <a:endParaRPr lang="en-US"/>
        </a:p>
      </dgm:t>
    </dgm:pt>
  </dgm:ptLst>
  <dgm:cxnLst>
    <dgm:cxn modelId="{E2B9EF85-3FB9-43FF-91E3-6ED2B1D69449}" srcId="{116682EE-88FF-4E82-8E39-769ED0AA8BA0}" destId="{82EACAF5-A8DE-4732-ADBB-B001690AC825}" srcOrd="3" destOrd="0" parTransId="{8A54BC0F-D731-4DA2-B5AE-0CEAE7B8BA56}" sibTransId="{98770563-A3AA-41BA-AB08-86828CFFE6A6}"/>
    <dgm:cxn modelId="{30A10FCB-D214-46CC-9037-0F1FE5CD443A}" srcId="{116682EE-88FF-4E82-8E39-769ED0AA8BA0}" destId="{A95708DE-4499-4438-83EC-2F50163C04A3}" srcOrd="2" destOrd="0" parTransId="{9A6B463B-9989-4C26-B147-67D60DA98985}" sibTransId="{55784F0D-A003-46FA-973C-B80112B67FCC}"/>
    <dgm:cxn modelId="{3EAD2898-B208-421F-83FE-BA13AB23C938}" srcId="{116682EE-88FF-4E82-8E39-769ED0AA8BA0}" destId="{9E00309D-4F3C-4114-805B-B95D65F1CD3E}" srcOrd="4" destOrd="0" parTransId="{2CAD35A3-374B-41A5-A777-AA2C6EFAB2EB}" sibTransId="{5DFA24DB-A8E8-4024-BA6B-D81E6A6F620E}"/>
    <dgm:cxn modelId="{61429B7A-D0C7-43D5-9922-C5FC42B0BBC4}" type="presOf" srcId="{4CADF9C2-C8E4-487C-B60A-0FD90AAA6271}" destId="{3F6EA9A9-D1B6-4FEB-A26C-F8448C7EDF93}" srcOrd="1" destOrd="0" presId="urn:microsoft.com/office/officeart/2005/8/layout/lProcess2"/>
    <dgm:cxn modelId="{18D756E8-F8C7-488B-B8C6-C867E67A421F}" srcId="{116682EE-88FF-4E82-8E39-769ED0AA8BA0}" destId="{4CADF9C2-C8E4-487C-B60A-0FD90AAA6271}" srcOrd="0" destOrd="0" parTransId="{72129788-72DC-4143-B7BF-2C0FC1A5BDA9}" sibTransId="{AD6AD032-C3BF-4D90-9245-9B9B8D5B084C}"/>
    <dgm:cxn modelId="{47509066-B9D9-4C86-B335-E67240E78784}" type="presOf" srcId="{4CADF9C2-C8E4-487C-B60A-0FD90AAA6271}" destId="{427B68DB-9920-407F-8FF7-7EC11F73402F}" srcOrd="0" destOrd="0" presId="urn:microsoft.com/office/officeart/2005/8/layout/lProcess2"/>
    <dgm:cxn modelId="{58B4A3CD-0E97-4A1C-90B6-261D90109325}" type="presOf" srcId="{A95708DE-4499-4438-83EC-2F50163C04A3}" destId="{0B64AD9E-4BC8-48A5-883F-97EFD087D56E}" srcOrd="0" destOrd="0" presId="urn:microsoft.com/office/officeart/2005/8/layout/lProcess2"/>
    <dgm:cxn modelId="{4362AF61-823F-4D5D-AD32-CDDE54EA592C}" srcId="{116682EE-88FF-4E82-8E39-769ED0AA8BA0}" destId="{D18CF36D-7104-4A7B-9C5C-06CB0700A920}" srcOrd="1" destOrd="0" parTransId="{B09A264D-C63E-4C33-8540-6E0380E880BD}" sibTransId="{8E15615D-F59D-43EB-94EE-0E21B4095CD1}"/>
    <dgm:cxn modelId="{71EE6B57-01D6-4D71-8A0C-4C1C0BD334F8}" type="presOf" srcId="{82EACAF5-A8DE-4732-ADBB-B001690AC825}" destId="{7BE4713F-F9A3-4B10-ADED-901F9EB234DC}" srcOrd="0" destOrd="0" presId="urn:microsoft.com/office/officeart/2005/8/layout/lProcess2"/>
    <dgm:cxn modelId="{78831A35-F367-4047-A511-E35D03BAC0BA}" type="presOf" srcId="{9E00309D-4F3C-4114-805B-B95D65F1CD3E}" destId="{9DCEED85-1E39-45A2-968B-F0C7F6D047BE}" srcOrd="0" destOrd="0" presId="urn:microsoft.com/office/officeart/2005/8/layout/lProcess2"/>
    <dgm:cxn modelId="{30199B8F-1954-4B21-AAE7-9CD6AC9A5863}" type="presOf" srcId="{D18CF36D-7104-4A7B-9C5C-06CB0700A920}" destId="{1B1373BD-3ACA-4D8C-A46E-B844B28E08B8}" srcOrd="0" destOrd="0" presId="urn:microsoft.com/office/officeart/2005/8/layout/lProcess2"/>
    <dgm:cxn modelId="{88145E16-EC7E-472F-89A7-A5A1E13EB7E5}" type="presOf" srcId="{116682EE-88FF-4E82-8E39-769ED0AA8BA0}" destId="{318E5AD0-9B4A-410C-B514-A5A71231DF41}" srcOrd="0" destOrd="0" presId="urn:microsoft.com/office/officeart/2005/8/layout/lProcess2"/>
    <dgm:cxn modelId="{07F0D66F-19F4-4472-A503-AFDFECAF597D}" type="presOf" srcId="{A95708DE-4499-4438-83EC-2F50163C04A3}" destId="{B4A0CEEF-2BA4-492E-8147-E844D29516C7}" srcOrd="1" destOrd="0" presId="urn:microsoft.com/office/officeart/2005/8/layout/lProcess2"/>
    <dgm:cxn modelId="{AA33E5A2-51ED-4B3D-BB0C-A7FF488DE948}" type="presOf" srcId="{82EACAF5-A8DE-4732-ADBB-B001690AC825}" destId="{7BB095E6-2DE3-4CE0-9C49-4103761C88AE}" srcOrd="1" destOrd="0" presId="urn:microsoft.com/office/officeart/2005/8/layout/lProcess2"/>
    <dgm:cxn modelId="{0098BD33-89C9-46BC-A70E-F21DDD1BE86B}" type="presOf" srcId="{9E00309D-4F3C-4114-805B-B95D65F1CD3E}" destId="{80D46398-6627-4405-921D-292BC490D176}" srcOrd="1" destOrd="0" presId="urn:microsoft.com/office/officeart/2005/8/layout/lProcess2"/>
    <dgm:cxn modelId="{99E9B31C-BB97-4062-A8CB-43AE615D6BC3}" type="presOf" srcId="{D18CF36D-7104-4A7B-9C5C-06CB0700A920}" destId="{2DECEF58-2EE0-4EC3-998B-DCD060965040}" srcOrd="1" destOrd="0" presId="urn:microsoft.com/office/officeart/2005/8/layout/lProcess2"/>
    <dgm:cxn modelId="{A1DE8B83-74D2-4053-A8DC-127669662EB9}" type="presParOf" srcId="{318E5AD0-9B4A-410C-B514-A5A71231DF41}" destId="{6F2B60BD-DD0E-481D-958A-1827B405D13F}" srcOrd="0" destOrd="0" presId="urn:microsoft.com/office/officeart/2005/8/layout/lProcess2"/>
    <dgm:cxn modelId="{E07787AA-1892-45E9-9D4C-BA1EF8312572}" type="presParOf" srcId="{6F2B60BD-DD0E-481D-958A-1827B405D13F}" destId="{427B68DB-9920-407F-8FF7-7EC11F73402F}" srcOrd="0" destOrd="0" presId="urn:microsoft.com/office/officeart/2005/8/layout/lProcess2"/>
    <dgm:cxn modelId="{F3DF2726-9528-4ADF-8C4C-7700C9C80A93}" type="presParOf" srcId="{6F2B60BD-DD0E-481D-958A-1827B405D13F}" destId="{3F6EA9A9-D1B6-4FEB-A26C-F8448C7EDF93}" srcOrd="1" destOrd="0" presId="urn:microsoft.com/office/officeart/2005/8/layout/lProcess2"/>
    <dgm:cxn modelId="{86AE370E-C272-4F36-9B11-0196ADC2449F}" type="presParOf" srcId="{6F2B60BD-DD0E-481D-958A-1827B405D13F}" destId="{AB545C4A-C792-4F8E-958B-AA33BB632780}" srcOrd="2" destOrd="0" presId="urn:microsoft.com/office/officeart/2005/8/layout/lProcess2"/>
    <dgm:cxn modelId="{E7065E7B-C5BF-4C01-8BB8-694C7B25B6EA}" type="presParOf" srcId="{AB545C4A-C792-4F8E-958B-AA33BB632780}" destId="{878D9A08-EFF8-4313-85A5-7C124F6277A1}" srcOrd="0" destOrd="0" presId="urn:microsoft.com/office/officeart/2005/8/layout/lProcess2"/>
    <dgm:cxn modelId="{B76F620B-ED01-430F-87AA-2352BD599545}" type="presParOf" srcId="{318E5AD0-9B4A-410C-B514-A5A71231DF41}" destId="{85E67634-FB36-46B9-8807-B6619E970770}" srcOrd="1" destOrd="0" presId="urn:microsoft.com/office/officeart/2005/8/layout/lProcess2"/>
    <dgm:cxn modelId="{DA213810-EE66-4FA7-87B5-37EACFCCFE83}" type="presParOf" srcId="{318E5AD0-9B4A-410C-B514-A5A71231DF41}" destId="{72C8D4FB-7F35-4822-B04F-3F8C2BAEE0F6}" srcOrd="2" destOrd="0" presId="urn:microsoft.com/office/officeart/2005/8/layout/lProcess2"/>
    <dgm:cxn modelId="{4EB93C83-953C-4980-974E-4496500AF968}" type="presParOf" srcId="{72C8D4FB-7F35-4822-B04F-3F8C2BAEE0F6}" destId="{1B1373BD-3ACA-4D8C-A46E-B844B28E08B8}" srcOrd="0" destOrd="0" presId="urn:microsoft.com/office/officeart/2005/8/layout/lProcess2"/>
    <dgm:cxn modelId="{EB9E061F-BBE0-4DF2-986C-B6CB0A6A77A0}" type="presParOf" srcId="{72C8D4FB-7F35-4822-B04F-3F8C2BAEE0F6}" destId="{2DECEF58-2EE0-4EC3-998B-DCD060965040}" srcOrd="1" destOrd="0" presId="urn:microsoft.com/office/officeart/2005/8/layout/lProcess2"/>
    <dgm:cxn modelId="{F08F0DFB-A510-446E-959D-EB73D8CB4589}" type="presParOf" srcId="{72C8D4FB-7F35-4822-B04F-3F8C2BAEE0F6}" destId="{C518EC21-0B01-4624-9DE0-683C508CF7AB}" srcOrd="2" destOrd="0" presId="urn:microsoft.com/office/officeart/2005/8/layout/lProcess2"/>
    <dgm:cxn modelId="{67253A3B-1E06-4C52-A458-E12B72B5E42E}" type="presParOf" srcId="{C518EC21-0B01-4624-9DE0-683C508CF7AB}" destId="{0B1B76CC-B53A-45D4-8CE3-229E78321597}" srcOrd="0" destOrd="0" presId="urn:microsoft.com/office/officeart/2005/8/layout/lProcess2"/>
    <dgm:cxn modelId="{A96800ED-FE88-414B-B3CB-9AD5C2EB1EAC}" type="presParOf" srcId="{318E5AD0-9B4A-410C-B514-A5A71231DF41}" destId="{E190C1B3-8D34-4968-BA4B-9EAFBD436710}" srcOrd="3" destOrd="0" presId="urn:microsoft.com/office/officeart/2005/8/layout/lProcess2"/>
    <dgm:cxn modelId="{8DE3A0AD-4D5E-47DC-B2CE-384CC728AA82}" type="presParOf" srcId="{318E5AD0-9B4A-410C-B514-A5A71231DF41}" destId="{64047748-5DD6-48BB-8150-0861C3972CF9}" srcOrd="4" destOrd="0" presId="urn:microsoft.com/office/officeart/2005/8/layout/lProcess2"/>
    <dgm:cxn modelId="{E61F28EC-AC8E-4E9B-B325-48069BD14575}" type="presParOf" srcId="{64047748-5DD6-48BB-8150-0861C3972CF9}" destId="{0B64AD9E-4BC8-48A5-883F-97EFD087D56E}" srcOrd="0" destOrd="0" presId="urn:microsoft.com/office/officeart/2005/8/layout/lProcess2"/>
    <dgm:cxn modelId="{3308CEDB-5186-4DEE-838D-42CF73B7ABA7}" type="presParOf" srcId="{64047748-5DD6-48BB-8150-0861C3972CF9}" destId="{B4A0CEEF-2BA4-492E-8147-E844D29516C7}" srcOrd="1" destOrd="0" presId="urn:microsoft.com/office/officeart/2005/8/layout/lProcess2"/>
    <dgm:cxn modelId="{3553E1C7-728D-46CB-91CA-6C0B45702D78}" type="presParOf" srcId="{64047748-5DD6-48BB-8150-0861C3972CF9}" destId="{019A20ED-86F5-4035-B601-251EEAC5C746}" srcOrd="2" destOrd="0" presId="urn:microsoft.com/office/officeart/2005/8/layout/lProcess2"/>
    <dgm:cxn modelId="{C138CEFE-EF99-4A79-BC01-543F07D1B97C}" type="presParOf" srcId="{019A20ED-86F5-4035-B601-251EEAC5C746}" destId="{4FB878F8-4665-4E2F-8170-8E0809B4460D}" srcOrd="0" destOrd="0" presId="urn:microsoft.com/office/officeart/2005/8/layout/lProcess2"/>
    <dgm:cxn modelId="{888F7B7F-B0A7-4B89-AAAA-2D7679B1E399}" type="presParOf" srcId="{318E5AD0-9B4A-410C-B514-A5A71231DF41}" destId="{DB8105B7-7CC3-4DA1-BBE3-6306063648CE}" srcOrd="5" destOrd="0" presId="urn:microsoft.com/office/officeart/2005/8/layout/lProcess2"/>
    <dgm:cxn modelId="{CD9C4D00-2044-4268-BB65-1591C80191CE}" type="presParOf" srcId="{318E5AD0-9B4A-410C-B514-A5A71231DF41}" destId="{B583E160-871A-4EBA-8380-F11841EA1209}" srcOrd="6" destOrd="0" presId="urn:microsoft.com/office/officeart/2005/8/layout/lProcess2"/>
    <dgm:cxn modelId="{722F8D05-1CE1-4C66-AE3D-FFCB58DA8CB7}" type="presParOf" srcId="{B583E160-871A-4EBA-8380-F11841EA1209}" destId="{7BE4713F-F9A3-4B10-ADED-901F9EB234DC}" srcOrd="0" destOrd="0" presId="urn:microsoft.com/office/officeart/2005/8/layout/lProcess2"/>
    <dgm:cxn modelId="{936B5E79-933C-4147-811B-7D45BD328DE9}" type="presParOf" srcId="{B583E160-871A-4EBA-8380-F11841EA1209}" destId="{7BB095E6-2DE3-4CE0-9C49-4103761C88AE}" srcOrd="1" destOrd="0" presId="urn:microsoft.com/office/officeart/2005/8/layout/lProcess2"/>
    <dgm:cxn modelId="{A4065489-2EB9-46D6-83F6-62190AFC5FFA}" type="presParOf" srcId="{B583E160-871A-4EBA-8380-F11841EA1209}" destId="{90D13C33-F5E0-40EF-AEE9-C0CC64F11D4B}" srcOrd="2" destOrd="0" presId="urn:microsoft.com/office/officeart/2005/8/layout/lProcess2"/>
    <dgm:cxn modelId="{A7F3ABE2-F3CD-4B6B-AED2-1C4D7EB99897}" type="presParOf" srcId="{90D13C33-F5E0-40EF-AEE9-C0CC64F11D4B}" destId="{B850D197-726D-41B4-B101-B43CE4903D6D}" srcOrd="0" destOrd="0" presId="urn:microsoft.com/office/officeart/2005/8/layout/lProcess2"/>
    <dgm:cxn modelId="{9D55BECB-D03E-424F-8839-2AADE4EC299A}" type="presParOf" srcId="{318E5AD0-9B4A-410C-B514-A5A71231DF41}" destId="{D3F165A3-84F9-4E8F-AA16-30F870542EA8}" srcOrd="7" destOrd="0" presId="urn:microsoft.com/office/officeart/2005/8/layout/lProcess2"/>
    <dgm:cxn modelId="{9CD8AFCA-1AF4-4113-BF8F-F32C3592235F}" type="presParOf" srcId="{318E5AD0-9B4A-410C-B514-A5A71231DF41}" destId="{8F461C8B-FDDA-4409-8BB3-A9C0FDA53786}" srcOrd="8" destOrd="0" presId="urn:microsoft.com/office/officeart/2005/8/layout/lProcess2"/>
    <dgm:cxn modelId="{CA5D924F-7AB9-4CF2-A54C-1ECAB778B264}" type="presParOf" srcId="{8F461C8B-FDDA-4409-8BB3-A9C0FDA53786}" destId="{9DCEED85-1E39-45A2-968B-F0C7F6D047BE}" srcOrd="0" destOrd="0" presId="urn:microsoft.com/office/officeart/2005/8/layout/lProcess2"/>
    <dgm:cxn modelId="{76942167-414F-4209-B946-09A35409C1E3}" type="presParOf" srcId="{8F461C8B-FDDA-4409-8BB3-A9C0FDA53786}" destId="{80D46398-6627-4405-921D-292BC490D176}" srcOrd="1" destOrd="0" presId="urn:microsoft.com/office/officeart/2005/8/layout/lProcess2"/>
    <dgm:cxn modelId="{5AA3B75A-B97E-48C4-A2D6-9AC088666CB7}" type="presParOf" srcId="{8F461C8B-FDDA-4409-8BB3-A9C0FDA53786}" destId="{35345BD1-35E4-4624-9375-D1DC15DC7E60}" srcOrd="2" destOrd="0" presId="urn:microsoft.com/office/officeart/2005/8/layout/lProcess2"/>
    <dgm:cxn modelId="{4F15499A-BBC6-427B-9C03-01DF663DB8D4}" type="presParOf" srcId="{35345BD1-35E4-4624-9375-D1DC15DC7E60}" destId="{2E4C1B5D-479A-49FD-825A-A3028911479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DF603-2084-4580-B439-CFC15B729B94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A9F7A8-45E9-41E5-948C-C1313139974A}">
      <dgm:prSet phldrT="[Text]"/>
      <dgm:spPr/>
      <dgm:t>
        <a:bodyPr/>
        <a:lstStyle/>
        <a:p>
          <a:r>
            <a:rPr lang="uk-UA" dirty="0" smtClean="0"/>
            <a:t>Поточні (60 балів)</a:t>
          </a:r>
          <a:endParaRPr lang="en-US" dirty="0"/>
        </a:p>
      </dgm:t>
    </dgm:pt>
    <dgm:pt modelId="{F5B73FC4-8EB9-4EE1-A541-D92E22FA6784}" type="parTrans" cxnId="{A649420C-9E99-4390-A66A-B77D28D5A5E7}">
      <dgm:prSet/>
      <dgm:spPr/>
      <dgm:t>
        <a:bodyPr/>
        <a:lstStyle/>
        <a:p>
          <a:endParaRPr lang="en-US"/>
        </a:p>
      </dgm:t>
    </dgm:pt>
    <dgm:pt modelId="{225CC689-412A-4D13-8A92-DB4FC282FE94}" type="sibTrans" cxnId="{A649420C-9E99-4390-A66A-B77D28D5A5E7}">
      <dgm:prSet/>
      <dgm:spPr/>
      <dgm:t>
        <a:bodyPr/>
        <a:lstStyle/>
        <a:p>
          <a:endParaRPr lang="en-US"/>
        </a:p>
      </dgm:t>
    </dgm:pt>
    <dgm:pt modelId="{87982626-1148-4463-92D9-3E906D6226E2}">
      <dgm:prSet phldrT="[Text]"/>
      <dgm:spPr/>
      <dgm:t>
        <a:bodyPr/>
        <a:lstStyle/>
        <a:p>
          <a:r>
            <a:rPr lang="uk-UA" dirty="0" smtClean="0"/>
            <a:t>Відвідуй заняття;</a:t>
          </a:r>
          <a:endParaRPr lang="en-US" dirty="0"/>
        </a:p>
      </dgm:t>
    </dgm:pt>
    <dgm:pt modelId="{737EBB81-23DE-4173-8D92-7CE21182B68A}" type="parTrans" cxnId="{AFD35CFC-9142-4898-A114-793FC27E001F}">
      <dgm:prSet/>
      <dgm:spPr/>
      <dgm:t>
        <a:bodyPr/>
        <a:lstStyle/>
        <a:p>
          <a:endParaRPr lang="en-US"/>
        </a:p>
      </dgm:t>
    </dgm:pt>
    <dgm:pt modelId="{5359B918-38ED-4FA7-85C9-0013EA399607}" type="sibTrans" cxnId="{AFD35CFC-9142-4898-A114-793FC27E001F}">
      <dgm:prSet/>
      <dgm:spPr/>
      <dgm:t>
        <a:bodyPr/>
        <a:lstStyle/>
        <a:p>
          <a:endParaRPr lang="en-US"/>
        </a:p>
      </dgm:t>
    </dgm:pt>
    <dgm:pt modelId="{DCC711EA-0C27-4046-BF0A-EC0F1D5E0141}">
      <dgm:prSet phldrT="[Text]"/>
      <dgm:spPr/>
      <dgm:t>
        <a:bodyPr/>
        <a:lstStyle/>
        <a:p>
          <a:r>
            <a:rPr lang="uk-UA" dirty="0" smtClean="0"/>
            <a:t>Підсумкові (40 балів)</a:t>
          </a:r>
          <a:endParaRPr lang="en-US" dirty="0"/>
        </a:p>
      </dgm:t>
    </dgm:pt>
    <dgm:pt modelId="{2B969145-E4F9-4E89-A73B-4F6689D96110}" type="parTrans" cxnId="{BDC5F875-54E0-41D8-BEFF-3404A0E16ECB}">
      <dgm:prSet/>
      <dgm:spPr/>
      <dgm:t>
        <a:bodyPr/>
        <a:lstStyle/>
        <a:p>
          <a:endParaRPr lang="en-US"/>
        </a:p>
      </dgm:t>
    </dgm:pt>
    <dgm:pt modelId="{372AC2C7-F633-482A-86F0-F0AA262262F9}" type="sibTrans" cxnId="{BDC5F875-54E0-41D8-BEFF-3404A0E16ECB}">
      <dgm:prSet/>
      <dgm:spPr/>
      <dgm:t>
        <a:bodyPr/>
        <a:lstStyle/>
        <a:p>
          <a:endParaRPr lang="en-US"/>
        </a:p>
      </dgm:t>
    </dgm:pt>
    <dgm:pt modelId="{EFC328CF-9EAD-46EC-A5F4-7026F128F1A6}">
      <dgm:prSet phldrT="[Text]"/>
      <dgm:spPr/>
      <dgm:t>
        <a:bodyPr/>
        <a:lstStyle/>
        <a:p>
          <a:r>
            <a:rPr lang="uk-UA" dirty="0" smtClean="0"/>
            <a:t>Підготуй груповий заліковий </a:t>
          </a:r>
          <a:r>
            <a:rPr lang="uk-UA" dirty="0" err="1" smtClean="0"/>
            <a:t>проєкт</a:t>
          </a:r>
          <a:r>
            <a:rPr lang="uk-UA" dirty="0" smtClean="0"/>
            <a:t> (презентація, 5 студентів)</a:t>
          </a:r>
          <a:endParaRPr lang="en-US" dirty="0"/>
        </a:p>
      </dgm:t>
    </dgm:pt>
    <dgm:pt modelId="{3738CD41-54F3-4D8D-84A9-18D70DB0A2BF}" type="parTrans" cxnId="{1E34F0CA-B9F2-4424-8F95-0366B3EAB23F}">
      <dgm:prSet/>
      <dgm:spPr/>
      <dgm:t>
        <a:bodyPr/>
        <a:lstStyle/>
        <a:p>
          <a:endParaRPr lang="en-US"/>
        </a:p>
      </dgm:t>
    </dgm:pt>
    <dgm:pt modelId="{4771550A-8C47-4394-B74C-C96BAB386BB0}" type="sibTrans" cxnId="{1E34F0CA-B9F2-4424-8F95-0366B3EAB23F}">
      <dgm:prSet/>
      <dgm:spPr/>
      <dgm:t>
        <a:bodyPr/>
        <a:lstStyle/>
        <a:p>
          <a:endParaRPr lang="en-US"/>
        </a:p>
      </dgm:t>
    </dgm:pt>
    <dgm:pt modelId="{065083E9-BF94-4B30-A592-801913C808E5}">
      <dgm:prSet/>
      <dgm:spPr/>
      <dgm:t>
        <a:bodyPr/>
        <a:lstStyle/>
        <a:p>
          <a:r>
            <a:rPr lang="uk-UA" dirty="0" smtClean="0"/>
            <a:t>Готуйся до дискусій;</a:t>
          </a:r>
          <a:endParaRPr lang="uk-UA" dirty="0"/>
        </a:p>
      </dgm:t>
    </dgm:pt>
    <dgm:pt modelId="{6A0A07BC-BE10-4DEF-B536-EF102A6C08B7}" type="parTrans" cxnId="{E1B251B7-C11E-4A5F-917C-4C0DDC525600}">
      <dgm:prSet/>
      <dgm:spPr/>
      <dgm:t>
        <a:bodyPr/>
        <a:lstStyle/>
        <a:p>
          <a:endParaRPr lang="en-US"/>
        </a:p>
      </dgm:t>
    </dgm:pt>
    <dgm:pt modelId="{D2613F73-FDAF-494C-AC1B-50568F2EEC10}" type="sibTrans" cxnId="{E1B251B7-C11E-4A5F-917C-4C0DDC525600}">
      <dgm:prSet/>
      <dgm:spPr/>
      <dgm:t>
        <a:bodyPr/>
        <a:lstStyle/>
        <a:p>
          <a:endParaRPr lang="en-US"/>
        </a:p>
      </dgm:t>
    </dgm:pt>
    <dgm:pt modelId="{AE5A6ADA-F9E9-440F-8F7B-5A245234223E}">
      <dgm:prSet/>
      <dgm:spPr/>
      <dgm:t>
        <a:bodyPr/>
        <a:lstStyle/>
        <a:p>
          <a:r>
            <a:rPr lang="uk-UA" smtClean="0"/>
            <a:t>Бери активну участь у дебатах; </a:t>
          </a:r>
          <a:endParaRPr lang="uk-UA" dirty="0"/>
        </a:p>
      </dgm:t>
    </dgm:pt>
    <dgm:pt modelId="{745A0F2B-7E7C-43CA-94E9-866A07815874}" type="parTrans" cxnId="{EDF413E8-A379-4270-80F8-676A1142F3BE}">
      <dgm:prSet/>
      <dgm:spPr/>
      <dgm:t>
        <a:bodyPr/>
        <a:lstStyle/>
        <a:p>
          <a:endParaRPr lang="en-US"/>
        </a:p>
      </dgm:t>
    </dgm:pt>
    <dgm:pt modelId="{8BD4759D-C551-486A-A879-E21553FBD77D}" type="sibTrans" cxnId="{EDF413E8-A379-4270-80F8-676A1142F3BE}">
      <dgm:prSet/>
      <dgm:spPr/>
      <dgm:t>
        <a:bodyPr/>
        <a:lstStyle/>
        <a:p>
          <a:endParaRPr lang="en-US"/>
        </a:p>
      </dgm:t>
    </dgm:pt>
    <dgm:pt modelId="{022D03AF-E309-4F67-990C-B3E65331D318}">
      <dgm:prSet/>
      <dgm:spPr/>
      <dgm:t>
        <a:bodyPr/>
        <a:lstStyle/>
        <a:p>
          <a:r>
            <a:rPr lang="uk-UA" dirty="0" smtClean="0"/>
            <a:t>Виконуй практичні завдання.</a:t>
          </a:r>
          <a:endParaRPr lang="uk-UA" dirty="0"/>
        </a:p>
      </dgm:t>
    </dgm:pt>
    <dgm:pt modelId="{75644B9B-F9DF-481F-99A2-70C78F622B8E}" type="parTrans" cxnId="{51DAF406-B5F9-4317-8F48-074E7DB69990}">
      <dgm:prSet/>
      <dgm:spPr/>
      <dgm:t>
        <a:bodyPr/>
        <a:lstStyle/>
        <a:p>
          <a:endParaRPr lang="en-US"/>
        </a:p>
      </dgm:t>
    </dgm:pt>
    <dgm:pt modelId="{A069651B-ED19-474D-A6B5-1B2860CB0D77}" type="sibTrans" cxnId="{51DAF406-B5F9-4317-8F48-074E7DB69990}">
      <dgm:prSet/>
      <dgm:spPr/>
      <dgm:t>
        <a:bodyPr/>
        <a:lstStyle/>
        <a:p>
          <a:endParaRPr lang="en-US"/>
        </a:p>
      </dgm:t>
    </dgm:pt>
    <dgm:pt modelId="{896DBAB1-622B-4D5D-BBA9-9A5F29648296}" type="pres">
      <dgm:prSet presAssocID="{742DF603-2084-4580-B439-CFC15B729B94}" presName="Name0" presStyleCnt="0">
        <dgm:presLayoutVars>
          <dgm:dir/>
          <dgm:animLvl val="lvl"/>
          <dgm:resizeHandles val="exact"/>
        </dgm:presLayoutVars>
      </dgm:prSet>
      <dgm:spPr/>
    </dgm:pt>
    <dgm:pt modelId="{C72A575F-9D53-48F3-85EE-C88EDDF24BC2}" type="pres">
      <dgm:prSet presAssocID="{5FA9F7A8-45E9-41E5-948C-C1313139974A}" presName="linNode" presStyleCnt="0"/>
      <dgm:spPr/>
    </dgm:pt>
    <dgm:pt modelId="{3F5AF7C6-1F41-4DFF-9A46-125542D9C364}" type="pres">
      <dgm:prSet presAssocID="{5FA9F7A8-45E9-41E5-948C-C1313139974A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B1B7E-1235-4A7E-A451-8F6B0123C6E2}" type="pres">
      <dgm:prSet presAssocID="{5FA9F7A8-45E9-41E5-948C-C1313139974A}" presName="bracket" presStyleLbl="parChTrans1D1" presStyleIdx="0" presStyleCnt="2"/>
      <dgm:spPr/>
    </dgm:pt>
    <dgm:pt modelId="{30B3B001-E3AA-4DAE-8B55-DFC64BF4E7B9}" type="pres">
      <dgm:prSet presAssocID="{5FA9F7A8-45E9-41E5-948C-C1313139974A}" presName="spH" presStyleCnt="0"/>
      <dgm:spPr/>
    </dgm:pt>
    <dgm:pt modelId="{53ECC636-5E4B-463A-A9B9-B4E38CFF080C}" type="pres">
      <dgm:prSet presAssocID="{5FA9F7A8-45E9-41E5-948C-C1313139974A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B5576-2502-4790-B97D-E3D047EA5D42}" type="pres">
      <dgm:prSet presAssocID="{225CC689-412A-4D13-8A92-DB4FC282FE94}" presName="spV" presStyleCnt="0"/>
      <dgm:spPr/>
    </dgm:pt>
    <dgm:pt modelId="{AB7CAA2C-049F-42DF-91DB-1EE24937EDB4}" type="pres">
      <dgm:prSet presAssocID="{DCC711EA-0C27-4046-BF0A-EC0F1D5E0141}" presName="linNode" presStyleCnt="0"/>
      <dgm:spPr/>
    </dgm:pt>
    <dgm:pt modelId="{567897F3-A21B-4A4C-B4F5-B2EF854ECDB2}" type="pres">
      <dgm:prSet presAssocID="{DCC711EA-0C27-4046-BF0A-EC0F1D5E0141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0A4AC-C388-415A-8478-577AF88C5716}" type="pres">
      <dgm:prSet presAssocID="{DCC711EA-0C27-4046-BF0A-EC0F1D5E0141}" presName="bracket" presStyleLbl="parChTrans1D1" presStyleIdx="1" presStyleCnt="2"/>
      <dgm:spPr/>
    </dgm:pt>
    <dgm:pt modelId="{1FE53BF7-FD04-4AFE-8E0B-18E99CCDA8E3}" type="pres">
      <dgm:prSet presAssocID="{DCC711EA-0C27-4046-BF0A-EC0F1D5E0141}" presName="spH" presStyleCnt="0"/>
      <dgm:spPr/>
    </dgm:pt>
    <dgm:pt modelId="{D4A3E0D4-75F7-4B49-80B9-5B46AD7D491D}" type="pres">
      <dgm:prSet presAssocID="{DCC711EA-0C27-4046-BF0A-EC0F1D5E0141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AFA026-3D25-4231-9809-B3D7231DE9B5}" type="presOf" srcId="{EFC328CF-9EAD-46EC-A5F4-7026F128F1A6}" destId="{D4A3E0D4-75F7-4B49-80B9-5B46AD7D491D}" srcOrd="0" destOrd="0" presId="urn:diagrams.loki3.com/BracketList"/>
    <dgm:cxn modelId="{D4CEDD2D-1CBC-410F-ADE5-90F3862E888A}" type="presOf" srcId="{065083E9-BF94-4B30-A592-801913C808E5}" destId="{53ECC636-5E4B-463A-A9B9-B4E38CFF080C}" srcOrd="0" destOrd="1" presId="urn:diagrams.loki3.com/BracketList"/>
    <dgm:cxn modelId="{0D2D1F4E-03F1-44F2-801D-1ECB781B31C8}" type="presOf" srcId="{022D03AF-E309-4F67-990C-B3E65331D318}" destId="{53ECC636-5E4B-463A-A9B9-B4E38CFF080C}" srcOrd="0" destOrd="3" presId="urn:diagrams.loki3.com/BracketList"/>
    <dgm:cxn modelId="{EDF413E8-A379-4270-80F8-676A1142F3BE}" srcId="{5FA9F7A8-45E9-41E5-948C-C1313139974A}" destId="{AE5A6ADA-F9E9-440F-8F7B-5A245234223E}" srcOrd="2" destOrd="0" parTransId="{745A0F2B-7E7C-43CA-94E9-866A07815874}" sibTransId="{8BD4759D-C551-486A-A879-E21553FBD77D}"/>
    <dgm:cxn modelId="{A649420C-9E99-4390-A66A-B77D28D5A5E7}" srcId="{742DF603-2084-4580-B439-CFC15B729B94}" destId="{5FA9F7A8-45E9-41E5-948C-C1313139974A}" srcOrd="0" destOrd="0" parTransId="{F5B73FC4-8EB9-4EE1-A541-D92E22FA6784}" sibTransId="{225CC689-412A-4D13-8A92-DB4FC282FE94}"/>
    <dgm:cxn modelId="{2AE3A14B-8AE3-4ADE-A26A-557BEC93476C}" type="presOf" srcId="{AE5A6ADA-F9E9-440F-8F7B-5A245234223E}" destId="{53ECC636-5E4B-463A-A9B9-B4E38CFF080C}" srcOrd="0" destOrd="2" presId="urn:diagrams.loki3.com/BracketList"/>
    <dgm:cxn modelId="{9BA498BA-6EE4-4376-A472-C60E5D7D2FCB}" type="presOf" srcId="{DCC711EA-0C27-4046-BF0A-EC0F1D5E0141}" destId="{567897F3-A21B-4A4C-B4F5-B2EF854ECDB2}" srcOrd="0" destOrd="0" presId="urn:diagrams.loki3.com/BracketList"/>
    <dgm:cxn modelId="{AFD35CFC-9142-4898-A114-793FC27E001F}" srcId="{5FA9F7A8-45E9-41E5-948C-C1313139974A}" destId="{87982626-1148-4463-92D9-3E906D6226E2}" srcOrd="0" destOrd="0" parTransId="{737EBB81-23DE-4173-8D92-7CE21182B68A}" sibTransId="{5359B918-38ED-4FA7-85C9-0013EA399607}"/>
    <dgm:cxn modelId="{BDC5F875-54E0-41D8-BEFF-3404A0E16ECB}" srcId="{742DF603-2084-4580-B439-CFC15B729B94}" destId="{DCC711EA-0C27-4046-BF0A-EC0F1D5E0141}" srcOrd="1" destOrd="0" parTransId="{2B969145-E4F9-4E89-A73B-4F6689D96110}" sibTransId="{372AC2C7-F633-482A-86F0-F0AA262262F9}"/>
    <dgm:cxn modelId="{38F11289-A3CD-4E4D-A59A-7E0E4E05F9D4}" type="presOf" srcId="{742DF603-2084-4580-B439-CFC15B729B94}" destId="{896DBAB1-622B-4D5D-BBA9-9A5F29648296}" srcOrd="0" destOrd="0" presId="urn:diagrams.loki3.com/BracketList"/>
    <dgm:cxn modelId="{51DAF406-B5F9-4317-8F48-074E7DB69990}" srcId="{5FA9F7A8-45E9-41E5-948C-C1313139974A}" destId="{022D03AF-E309-4F67-990C-B3E65331D318}" srcOrd="3" destOrd="0" parTransId="{75644B9B-F9DF-481F-99A2-70C78F622B8E}" sibTransId="{A069651B-ED19-474D-A6B5-1B2860CB0D77}"/>
    <dgm:cxn modelId="{FEBB3243-30F3-4FAC-9FA7-2F8B1B9C67FF}" type="presOf" srcId="{5FA9F7A8-45E9-41E5-948C-C1313139974A}" destId="{3F5AF7C6-1F41-4DFF-9A46-125542D9C364}" srcOrd="0" destOrd="0" presId="urn:diagrams.loki3.com/BracketList"/>
    <dgm:cxn modelId="{1E34F0CA-B9F2-4424-8F95-0366B3EAB23F}" srcId="{DCC711EA-0C27-4046-BF0A-EC0F1D5E0141}" destId="{EFC328CF-9EAD-46EC-A5F4-7026F128F1A6}" srcOrd="0" destOrd="0" parTransId="{3738CD41-54F3-4D8D-84A9-18D70DB0A2BF}" sibTransId="{4771550A-8C47-4394-B74C-C96BAB386BB0}"/>
    <dgm:cxn modelId="{E3BAB5C3-CC71-4BE2-AAA1-5DDAA86F7599}" type="presOf" srcId="{87982626-1148-4463-92D9-3E906D6226E2}" destId="{53ECC636-5E4B-463A-A9B9-B4E38CFF080C}" srcOrd="0" destOrd="0" presId="urn:diagrams.loki3.com/BracketList"/>
    <dgm:cxn modelId="{E1B251B7-C11E-4A5F-917C-4C0DDC525600}" srcId="{5FA9F7A8-45E9-41E5-948C-C1313139974A}" destId="{065083E9-BF94-4B30-A592-801913C808E5}" srcOrd="1" destOrd="0" parTransId="{6A0A07BC-BE10-4DEF-B536-EF102A6C08B7}" sibTransId="{D2613F73-FDAF-494C-AC1B-50568F2EEC10}"/>
    <dgm:cxn modelId="{0E0A005C-B19B-4633-9EA3-225FE8ED507F}" type="presParOf" srcId="{896DBAB1-622B-4D5D-BBA9-9A5F29648296}" destId="{C72A575F-9D53-48F3-85EE-C88EDDF24BC2}" srcOrd="0" destOrd="0" presId="urn:diagrams.loki3.com/BracketList"/>
    <dgm:cxn modelId="{151B0678-FA99-452B-B222-B0A01BC3A81D}" type="presParOf" srcId="{C72A575F-9D53-48F3-85EE-C88EDDF24BC2}" destId="{3F5AF7C6-1F41-4DFF-9A46-125542D9C364}" srcOrd="0" destOrd="0" presId="urn:diagrams.loki3.com/BracketList"/>
    <dgm:cxn modelId="{1A5E7700-F229-44CC-92CB-015C1A4840D7}" type="presParOf" srcId="{C72A575F-9D53-48F3-85EE-C88EDDF24BC2}" destId="{530B1B7E-1235-4A7E-A451-8F6B0123C6E2}" srcOrd="1" destOrd="0" presId="urn:diagrams.loki3.com/BracketList"/>
    <dgm:cxn modelId="{5F8EEDF3-1D4E-4F95-AEE8-C8475191D101}" type="presParOf" srcId="{C72A575F-9D53-48F3-85EE-C88EDDF24BC2}" destId="{30B3B001-E3AA-4DAE-8B55-DFC64BF4E7B9}" srcOrd="2" destOrd="0" presId="urn:diagrams.loki3.com/BracketList"/>
    <dgm:cxn modelId="{76514333-6830-4574-913C-340E6CC79E8D}" type="presParOf" srcId="{C72A575F-9D53-48F3-85EE-C88EDDF24BC2}" destId="{53ECC636-5E4B-463A-A9B9-B4E38CFF080C}" srcOrd="3" destOrd="0" presId="urn:diagrams.loki3.com/BracketList"/>
    <dgm:cxn modelId="{577A85CE-275C-483C-875F-D9137828179D}" type="presParOf" srcId="{896DBAB1-622B-4D5D-BBA9-9A5F29648296}" destId="{BCAB5576-2502-4790-B97D-E3D047EA5D42}" srcOrd="1" destOrd="0" presId="urn:diagrams.loki3.com/BracketList"/>
    <dgm:cxn modelId="{FEC989C8-D837-407E-BBB9-AB0E61782CD2}" type="presParOf" srcId="{896DBAB1-622B-4D5D-BBA9-9A5F29648296}" destId="{AB7CAA2C-049F-42DF-91DB-1EE24937EDB4}" srcOrd="2" destOrd="0" presId="urn:diagrams.loki3.com/BracketList"/>
    <dgm:cxn modelId="{E07832BA-5012-49FF-BD11-ECF5220FA031}" type="presParOf" srcId="{AB7CAA2C-049F-42DF-91DB-1EE24937EDB4}" destId="{567897F3-A21B-4A4C-B4F5-B2EF854ECDB2}" srcOrd="0" destOrd="0" presId="urn:diagrams.loki3.com/BracketList"/>
    <dgm:cxn modelId="{5ED2D0E2-7750-4B07-A61D-FF5858B9CF4C}" type="presParOf" srcId="{AB7CAA2C-049F-42DF-91DB-1EE24937EDB4}" destId="{E1E0A4AC-C388-415A-8478-577AF88C5716}" srcOrd="1" destOrd="0" presId="urn:diagrams.loki3.com/BracketList"/>
    <dgm:cxn modelId="{508F1A68-64C8-4459-BF4F-665D02BD97E6}" type="presParOf" srcId="{AB7CAA2C-049F-42DF-91DB-1EE24937EDB4}" destId="{1FE53BF7-FD04-4AFE-8E0B-18E99CCDA8E3}" srcOrd="2" destOrd="0" presId="urn:diagrams.loki3.com/BracketList"/>
    <dgm:cxn modelId="{DC841B2E-875A-497A-AFDC-BE13DDA7ACA9}" type="presParOf" srcId="{AB7CAA2C-049F-42DF-91DB-1EE24937EDB4}" destId="{D4A3E0D4-75F7-4B49-80B9-5B46AD7D491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B68DB-9920-407F-8FF7-7EC11F73402F}">
      <dsp:nvSpPr>
        <dsp:cNvPr id="0" name=""/>
        <dsp:cNvSpPr/>
      </dsp:nvSpPr>
      <dsp:spPr>
        <a:xfrm>
          <a:off x="5559" y="0"/>
          <a:ext cx="1950999" cy="39592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</a:rPr>
            <a:t>Модуль 1: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</a:rPr>
            <a:t>в </a:t>
          </a:r>
          <a:r>
            <a:rPr lang="ru-RU" sz="2000" b="1" i="0" kern="1200" dirty="0" err="1" smtClean="0">
              <a:solidFill>
                <a:srgbClr val="002060"/>
              </a:solidFill>
            </a:rPr>
            <a:t>чому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полягають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особливості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європейської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медіакультури</a:t>
          </a:r>
          <a:r>
            <a:rPr lang="ru-RU" sz="2000" b="1" i="0" kern="1200" dirty="0" smtClean="0">
              <a:solidFill>
                <a:srgbClr val="002060"/>
              </a:solidFill>
            </a:rPr>
            <a:t>, </a:t>
          </a:r>
          <a:r>
            <a:rPr lang="ru-RU" sz="2000" b="1" i="0" kern="1200" dirty="0" err="1" smtClean="0">
              <a:solidFill>
                <a:srgbClr val="002060"/>
              </a:solidFill>
            </a:rPr>
            <a:t>її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основні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елементи</a:t>
          </a:r>
          <a:r>
            <a:rPr lang="ru-RU" sz="2000" b="1" i="0" kern="1200" dirty="0" smtClean="0">
              <a:solidFill>
                <a:srgbClr val="002060"/>
              </a:solidFill>
            </a:rPr>
            <a:t> і </a:t>
          </a:r>
          <a:r>
            <a:rPr lang="ru-RU" sz="2000" b="1" i="0" kern="1200" dirty="0" err="1" smtClean="0">
              <a:solidFill>
                <a:srgbClr val="002060"/>
              </a:solidFill>
            </a:rPr>
            <a:t>базові</a:t>
          </a:r>
          <a:r>
            <a:rPr lang="ru-RU" sz="2000" b="1" i="0" kern="1200" dirty="0" smtClean="0">
              <a:solidFill>
                <a:srgbClr val="002060"/>
              </a:solidFill>
            </a:rPr>
            <a:t> шляхи </a:t>
          </a:r>
          <a:r>
            <a:rPr lang="ru-RU" sz="2000" b="1" i="0" kern="1200" dirty="0" err="1" smtClean="0">
              <a:solidFill>
                <a:srgbClr val="002060"/>
              </a:solidFill>
            </a:rPr>
            <a:t>розвитку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медійної</a:t>
          </a:r>
          <a:r>
            <a:rPr lang="ru-RU" sz="2000" b="1" i="0" kern="1200" dirty="0" smtClean="0">
              <a:solidFill>
                <a:srgbClr val="002060"/>
              </a:solidFill>
            </a:rPr>
            <a:t> та </a:t>
          </a:r>
          <a:r>
            <a:rPr lang="ru-RU" sz="2000" b="1" i="0" kern="1200" dirty="0" err="1" smtClean="0">
              <a:solidFill>
                <a:srgbClr val="002060"/>
              </a:solidFill>
            </a:rPr>
            <a:t>інформаційної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грамотності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5559" y="0"/>
        <a:ext cx="1950999" cy="1187776"/>
      </dsp:txXfrm>
    </dsp:sp>
    <dsp:sp modelId="{1B1373BD-3ACA-4D8C-A46E-B844B28E08B8}">
      <dsp:nvSpPr>
        <dsp:cNvPr id="0" name=""/>
        <dsp:cNvSpPr/>
      </dsp:nvSpPr>
      <dsp:spPr>
        <a:xfrm>
          <a:off x="2102884" y="0"/>
          <a:ext cx="1950999" cy="39592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i="1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</a:rPr>
            <a:t>Модуль 2: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</a:rPr>
            <a:t>як </a:t>
          </a:r>
          <a:r>
            <a:rPr lang="ru-RU" sz="2000" b="1" i="0" kern="1200" dirty="0" err="1" smtClean="0">
              <a:solidFill>
                <a:srgbClr val="002060"/>
              </a:solidFill>
            </a:rPr>
            <a:t>розвивалися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медіа</a:t>
          </a:r>
          <a:r>
            <a:rPr lang="ru-RU" sz="2000" b="1" i="0" kern="1200" dirty="0" smtClean="0">
              <a:solidFill>
                <a:srgbClr val="002060"/>
              </a:solidFill>
            </a:rPr>
            <a:t> в </a:t>
          </a:r>
          <a:r>
            <a:rPr lang="ru-RU" sz="2000" b="1" i="0" kern="1200" dirty="0" err="1" smtClean="0">
              <a:solidFill>
                <a:srgbClr val="002060"/>
              </a:solidFill>
            </a:rPr>
            <a:t>Європі</a:t>
          </a:r>
          <a:r>
            <a:rPr lang="ru-RU" sz="2000" b="1" i="0" kern="1200" dirty="0" smtClean="0">
              <a:solidFill>
                <a:srgbClr val="002060"/>
              </a:solidFill>
            </a:rPr>
            <a:t>; </a:t>
          </a:r>
          <a:r>
            <a:rPr lang="ru-RU" sz="2000" b="1" i="0" kern="1200" dirty="0" err="1" smtClean="0">
              <a:solidFill>
                <a:srgbClr val="002060"/>
              </a:solidFill>
            </a:rPr>
            <a:t>європейські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принципи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демократії</a:t>
          </a:r>
          <a:r>
            <a:rPr lang="ru-RU" sz="2000" b="1" i="0" kern="1200" dirty="0" smtClean="0">
              <a:solidFill>
                <a:srgbClr val="002060"/>
              </a:solidFill>
            </a:rPr>
            <a:t> та </a:t>
          </a:r>
          <a:r>
            <a:rPr lang="ru-RU" sz="2000" b="1" i="0" kern="1200" dirty="0" err="1" smtClean="0">
              <a:solidFill>
                <a:srgbClr val="002060"/>
              </a:solidFill>
            </a:rPr>
            <a:t>свободи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людини</a:t>
          </a:r>
          <a:r>
            <a:rPr lang="ru-RU" sz="2000" b="1" i="0" kern="1200" dirty="0" smtClean="0">
              <a:solidFill>
                <a:srgbClr val="002060"/>
              </a:solidFill>
            </a:rPr>
            <a:t>, </a:t>
          </a:r>
          <a:r>
            <a:rPr lang="ru-RU" sz="2000" b="1" i="0" kern="1200" dirty="0" err="1" smtClean="0">
              <a:solidFill>
                <a:srgbClr val="002060"/>
              </a:solidFill>
            </a:rPr>
            <a:t>розглянете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кейси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Георгія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Гонгадзе</a:t>
          </a:r>
          <a:r>
            <a:rPr lang="ru-RU" sz="2000" b="1" i="0" kern="1200" dirty="0" smtClean="0">
              <a:solidFill>
                <a:srgbClr val="002060"/>
              </a:solidFill>
            </a:rPr>
            <a:t>, Павла </a:t>
          </a:r>
          <a:r>
            <a:rPr lang="ru-RU" sz="2000" b="1" i="0" kern="1200" dirty="0" err="1" smtClean="0">
              <a:solidFill>
                <a:srgbClr val="002060"/>
              </a:solidFill>
            </a:rPr>
            <a:t>Шеремета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2102884" y="0"/>
        <a:ext cx="1950999" cy="1187776"/>
      </dsp:txXfrm>
    </dsp:sp>
    <dsp:sp modelId="{0B64AD9E-4BC8-48A5-883F-97EFD087D56E}">
      <dsp:nvSpPr>
        <dsp:cNvPr id="0" name=""/>
        <dsp:cNvSpPr/>
      </dsp:nvSpPr>
      <dsp:spPr>
        <a:xfrm>
          <a:off x="4200208" y="0"/>
          <a:ext cx="1950999" cy="39592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</a:rPr>
            <a:t>Модуль 3: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solidFill>
                <a:srgbClr val="002060"/>
              </a:solidFill>
            </a:rPr>
            <a:t>розпізнавати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мову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ворожнечі</a:t>
          </a:r>
          <a:r>
            <a:rPr lang="ru-RU" sz="2000" b="1" i="0" kern="1200" dirty="0" smtClean="0">
              <a:solidFill>
                <a:srgbClr val="002060"/>
              </a:solidFill>
            </a:rPr>
            <a:t>,  </a:t>
          </a:r>
          <a:r>
            <a:rPr lang="ru-RU" sz="2000" b="1" i="0" kern="1200" dirty="0" err="1" smtClean="0">
              <a:solidFill>
                <a:srgbClr val="002060"/>
              </a:solidFill>
            </a:rPr>
            <a:t>визначати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маніпулятивні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методи</a:t>
          </a:r>
          <a:r>
            <a:rPr lang="ru-RU" sz="2000" b="1" i="0" kern="1200" dirty="0" smtClean="0">
              <a:solidFill>
                <a:srgbClr val="002060"/>
              </a:solidFill>
            </a:rPr>
            <a:t> та </a:t>
          </a:r>
          <a:r>
            <a:rPr lang="ru-RU" sz="2000" b="1" i="0" kern="1200" dirty="0" err="1" smtClean="0">
              <a:solidFill>
                <a:srgbClr val="002060"/>
              </a:solidFill>
            </a:rPr>
            <a:t>прийоми</a:t>
          </a:r>
          <a:r>
            <a:rPr lang="ru-RU" sz="2000" b="1" i="0" kern="1200" dirty="0" smtClean="0">
              <a:solidFill>
                <a:srgbClr val="002060"/>
              </a:solidFill>
            </a:rPr>
            <a:t> в </a:t>
          </a:r>
          <a:r>
            <a:rPr lang="ru-RU" sz="2000" b="1" i="0" kern="1200" dirty="0" err="1" smtClean="0">
              <a:solidFill>
                <a:srgbClr val="002060"/>
              </a:solidFill>
            </a:rPr>
            <a:t>медіа</a:t>
          </a:r>
          <a:r>
            <a:rPr lang="ru-RU" sz="2000" b="1" i="0" kern="1200" dirty="0" smtClean="0">
              <a:solidFill>
                <a:srgbClr val="002060"/>
              </a:solidFill>
            </a:rPr>
            <a:t>, </a:t>
          </a:r>
          <a:r>
            <a:rPr lang="ru-RU" sz="2000" b="1" i="0" kern="1200" dirty="0" err="1" smtClean="0">
              <a:solidFill>
                <a:srgbClr val="002060"/>
              </a:solidFill>
            </a:rPr>
            <a:t>створювати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ефективний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журналістсь</a:t>
          </a:r>
          <a:r>
            <a:rPr lang="ru-RU" sz="2000" b="1" i="0" kern="1200" dirty="0" smtClean="0">
              <a:solidFill>
                <a:srgbClr val="002060"/>
              </a:solidFill>
            </a:rPr>
            <a:t>-кий продукт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4200208" y="0"/>
        <a:ext cx="1950999" cy="1187776"/>
      </dsp:txXfrm>
    </dsp:sp>
    <dsp:sp modelId="{7BE4713F-F9A3-4B10-ADED-901F9EB234DC}">
      <dsp:nvSpPr>
        <dsp:cNvPr id="0" name=""/>
        <dsp:cNvSpPr/>
      </dsp:nvSpPr>
      <dsp:spPr>
        <a:xfrm>
          <a:off x="6297533" y="0"/>
          <a:ext cx="1950999" cy="39592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</a:rPr>
            <a:t>Модуль 4: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solidFill>
                <a:srgbClr val="002060"/>
              </a:solidFill>
            </a:rPr>
            <a:t>користуватися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базовими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інструментами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фактчекінгу</a:t>
          </a:r>
          <a:r>
            <a:rPr lang="ru-RU" sz="2000" b="1" i="0" kern="1200" dirty="0" smtClean="0">
              <a:solidFill>
                <a:srgbClr val="002060"/>
              </a:solidFill>
            </a:rPr>
            <a:t>, </a:t>
          </a:r>
          <a:r>
            <a:rPr lang="ru-RU" sz="2000" b="1" i="0" kern="1200" dirty="0" err="1" smtClean="0">
              <a:solidFill>
                <a:srgbClr val="002060"/>
              </a:solidFill>
            </a:rPr>
            <a:t>використовувати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інструменти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верифікації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інформації</a:t>
          </a:r>
          <a:r>
            <a:rPr lang="ru-RU" sz="2000" b="1" i="0" kern="1200" dirty="0" smtClean="0">
              <a:solidFill>
                <a:srgbClr val="002060"/>
              </a:solidFill>
            </a:rPr>
            <a:t> у </a:t>
          </a:r>
          <a:r>
            <a:rPr lang="ru-RU" sz="2000" b="1" i="0" kern="1200" dirty="0" err="1" smtClean="0">
              <a:solidFill>
                <a:srgbClr val="002060"/>
              </a:solidFill>
            </a:rPr>
            <a:t>мас-медіа</a:t>
          </a:r>
          <a:r>
            <a:rPr lang="ru-RU" sz="2000" b="1" i="0" kern="1200" dirty="0" smtClean="0">
              <a:solidFill>
                <a:srgbClr val="002060"/>
              </a:solidFill>
            </a:rPr>
            <a:t>, </a:t>
          </a:r>
          <a:r>
            <a:rPr lang="ru-RU" sz="2000" b="1" i="0" kern="1200" dirty="0" err="1" smtClean="0">
              <a:solidFill>
                <a:srgbClr val="002060"/>
              </a:solidFill>
            </a:rPr>
            <a:t>перевіряти</a:t>
          </a:r>
          <a:r>
            <a:rPr lang="ru-RU" sz="2000" b="1" i="0" kern="1200" dirty="0" smtClean="0">
              <a:solidFill>
                <a:srgbClr val="002060"/>
              </a:solidFill>
            </a:rPr>
            <a:t> контент </a:t>
          </a:r>
          <a:r>
            <a:rPr lang="ru-RU" sz="2000" b="1" i="0" kern="1200" dirty="0" err="1" smtClean="0">
              <a:solidFill>
                <a:srgbClr val="002060"/>
              </a:solidFill>
            </a:rPr>
            <a:t>соцмереж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6297533" y="0"/>
        <a:ext cx="1950999" cy="1187776"/>
      </dsp:txXfrm>
    </dsp:sp>
    <dsp:sp modelId="{9DCEED85-1E39-45A2-968B-F0C7F6D047BE}">
      <dsp:nvSpPr>
        <dsp:cNvPr id="0" name=""/>
        <dsp:cNvSpPr/>
      </dsp:nvSpPr>
      <dsp:spPr>
        <a:xfrm>
          <a:off x="8394857" y="0"/>
          <a:ext cx="1950999" cy="39592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</a:rPr>
            <a:t>Модуль 5: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solidFill>
                <a:srgbClr val="002060"/>
              </a:solidFill>
            </a:rPr>
            <a:t>визначати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цінності</a:t>
          </a:r>
          <a:r>
            <a:rPr lang="ru-RU" sz="2000" b="1" i="0" kern="1200" dirty="0" smtClean="0">
              <a:solidFill>
                <a:srgbClr val="002060"/>
              </a:solidFill>
            </a:rPr>
            <a:t> у </a:t>
          </a:r>
          <a:r>
            <a:rPr lang="ru-RU" sz="2000" b="1" i="0" kern="1200" dirty="0" err="1" smtClean="0">
              <a:solidFill>
                <a:srgbClr val="002060"/>
              </a:solidFill>
            </a:rPr>
            <a:t>культурі</a:t>
          </a:r>
          <a:r>
            <a:rPr lang="ru-RU" sz="2000" b="1" i="0" kern="1200" dirty="0" smtClean="0">
              <a:solidFill>
                <a:srgbClr val="002060"/>
              </a:solidFill>
            </a:rPr>
            <a:t>; </a:t>
          </a:r>
          <a:r>
            <a:rPr lang="ru-RU" sz="2000" b="1" i="0" kern="1200" dirty="0" err="1" smtClean="0">
              <a:solidFill>
                <a:srgbClr val="002060"/>
              </a:solidFill>
            </a:rPr>
            <a:t>аналізувати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журналістику</a:t>
          </a:r>
          <a:r>
            <a:rPr lang="ru-RU" sz="2000" b="1" i="0" kern="1200" dirty="0" smtClean="0">
              <a:solidFill>
                <a:srgbClr val="002060"/>
              </a:solidFill>
            </a:rPr>
            <a:t> думок через призму </a:t>
          </a:r>
          <a:r>
            <a:rPr lang="ru-RU" sz="2000" b="1" i="0" kern="1200" dirty="0" err="1" smtClean="0">
              <a:solidFill>
                <a:srgbClr val="002060"/>
              </a:solidFill>
            </a:rPr>
            <a:t>демократичних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цінностей</a:t>
          </a:r>
          <a:r>
            <a:rPr lang="ru-RU" sz="2000" b="1" i="0" kern="1200" dirty="0" smtClean="0">
              <a:solidFill>
                <a:srgbClr val="002060"/>
              </a:solidFill>
            </a:rPr>
            <a:t> </a:t>
          </a:r>
          <a:r>
            <a:rPr lang="ru-RU" sz="2000" b="1" i="0" kern="1200" dirty="0" err="1" smtClean="0">
              <a:solidFill>
                <a:srgbClr val="002060"/>
              </a:solidFill>
            </a:rPr>
            <a:t>гідності</a:t>
          </a:r>
          <a:r>
            <a:rPr lang="ru-RU" sz="2000" b="1" i="0" kern="1200" dirty="0" smtClean="0">
              <a:solidFill>
                <a:srgbClr val="002060"/>
              </a:solidFill>
            </a:rPr>
            <a:t>, </a:t>
          </a:r>
          <a:r>
            <a:rPr lang="ru-RU" sz="2000" b="1" i="0" kern="1200" dirty="0" err="1" smtClean="0">
              <a:solidFill>
                <a:srgbClr val="002060"/>
              </a:solidFill>
            </a:rPr>
            <a:t>свободи</a:t>
          </a:r>
          <a:r>
            <a:rPr lang="ru-RU" sz="2000" b="1" i="0" kern="1200" dirty="0" smtClean="0">
              <a:solidFill>
                <a:srgbClr val="002060"/>
              </a:solidFill>
            </a:rPr>
            <a:t>, </a:t>
          </a:r>
          <a:r>
            <a:rPr lang="ru-RU" sz="2000" b="1" i="0" kern="1200" dirty="0" err="1" smtClean="0">
              <a:solidFill>
                <a:srgbClr val="002060"/>
              </a:solidFill>
            </a:rPr>
            <a:t>рівності</a:t>
          </a:r>
          <a:endParaRPr lang="en-US" sz="2000" i="0" kern="1200" dirty="0">
            <a:solidFill>
              <a:srgbClr val="002060"/>
            </a:solidFill>
          </a:endParaRPr>
        </a:p>
      </dsp:txBody>
      <dsp:txXfrm>
        <a:off x="8394857" y="0"/>
        <a:ext cx="1950999" cy="1187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AF7C6-1F41-4DFF-9A46-125542D9C364}">
      <dsp:nvSpPr>
        <dsp:cNvPr id="0" name=""/>
        <dsp:cNvSpPr/>
      </dsp:nvSpPr>
      <dsp:spPr>
        <a:xfrm>
          <a:off x="0" y="1614586"/>
          <a:ext cx="2667534" cy="1169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88900" rIns="248920" bIns="88900" numCol="1" spcCol="1270" anchor="ctr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Поточні (60 балів)</a:t>
          </a:r>
          <a:endParaRPr lang="en-US" sz="3500" kern="1200" dirty="0"/>
        </a:p>
      </dsp:txBody>
      <dsp:txXfrm>
        <a:off x="0" y="1614586"/>
        <a:ext cx="2667534" cy="1169437"/>
      </dsp:txXfrm>
    </dsp:sp>
    <dsp:sp modelId="{530B1B7E-1235-4A7E-A451-8F6B0123C6E2}">
      <dsp:nvSpPr>
        <dsp:cNvPr id="0" name=""/>
        <dsp:cNvSpPr/>
      </dsp:nvSpPr>
      <dsp:spPr>
        <a:xfrm>
          <a:off x="2667534" y="956777"/>
          <a:ext cx="533506" cy="2485054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CC636-5E4B-463A-A9B9-B4E38CFF080C}">
      <dsp:nvSpPr>
        <dsp:cNvPr id="0" name=""/>
        <dsp:cNvSpPr/>
      </dsp:nvSpPr>
      <dsp:spPr>
        <a:xfrm>
          <a:off x="3414444" y="956777"/>
          <a:ext cx="7255694" cy="2485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500" kern="1200" dirty="0" smtClean="0"/>
            <a:t>Відвідуй заняття;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500" kern="1200" dirty="0" smtClean="0"/>
            <a:t>Готуйся до дискусій;</a:t>
          </a:r>
          <a:endParaRPr lang="uk-UA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500" kern="1200" smtClean="0"/>
            <a:t>Бери активну участь у дебатах; </a:t>
          </a:r>
          <a:endParaRPr lang="uk-UA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500" kern="1200" dirty="0" smtClean="0"/>
            <a:t>Виконуй практичні завдання.</a:t>
          </a:r>
          <a:endParaRPr lang="uk-UA" sz="3500" kern="1200" dirty="0"/>
        </a:p>
      </dsp:txBody>
      <dsp:txXfrm>
        <a:off x="3414444" y="956777"/>
        <a:ext cx="7255694" cy="2485054"/>
      </dsp:txXfrm>
    </dsp:sp>
    <dsp:sp modelId="{567897F3-A21B-4A4C-B4F5-B2EF854ECDB2}">
      <dsp:nvSpPr>
        <dsp:cNvPr id="0" name=""/>
        <dsp:cNvSpPr/>
      </dsp:nvSpPr>
      <dsp:spPr>
        <a:xfrm>
          <a:off x="0" y="3622649"/>
          <a:ext cx="2670142" cy="1169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88900" rIns="248920" bIns="88900" numCol="1" spcCol="1270" anchor="ctr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Підсумкові (40 балів)</a:t>
          </a:r>
          <a:endParaRPr lang="en-US" sz="3500" kern="1200" dirty="0"/>
        </a:p>
      </dsp:txBody>
      <dsp:txXfrm>
        <a:off x="0" y="3622649"/>
        <a:ext cx="2670142" cy="1169437"/>
      </dsp:txXfrm>
    </dsp:sp>
    <dsp:sp modelId="{E1E0A4AC-C388-415A-8478-577AF88C5716}">
      <dsp:nvSpPr>
        <dsp:cNvPr id="0" name=""/>
        <dsp:cNvSpPr/>
      </dsp:nvSpPr>
      <dsp:spPr>
        <a:xfrm>
          <a:off x="2670142" y="3567832"/>
          <a:ext cx="534028" cy="127907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3E0D4-75F7-4B49-80B9-5B46AD7D491D}">
      <dsp:nvSpPr>
        <dsp:cNvPr id="0" name=""/>
        <dsp:cNvSpPr/>
      </dsp:nvSpPr>
      <dsp:spPr>
        <a:xfrm>
          <a:off x="3417782" y="3567832"/>
          <a:ext cx="7262786" cy="1279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500" kern="1200" dirty="0" smtClean="0"/>
            <a:t>Підготуй груповий заліковий </a:t>
          </a:r>
          <a:r>
            <a:rPr lang="uk-UA" sz="3500" kern="1200" dirty="0" err="1" smtClean="0"/>
            <a:t>проєкт</a:t>
          </a:r>
          <a:r>
            <a:rPr lang="uk-UA" sz="3500" kern="1200" dirty="0" smtClean="0"/>
            <a:t> (презентація, 5 студентів)</a:t>
          </a:r>
          <a:endParaRPr lang="en-US" sz="3500" kern="1200" dirty="0"/>
        </a:p>
      </dsp:txBody>
      <dsp:txXfrm>
        <a:off x="3417782" y="3567832"/>
        <a:ext cx="7262786" cy="1279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F94FF8D-4C7B-44F9-AE92-CCE4BDA9F3C8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C09BD6-8387-4584-8633-2D0F4408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1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09BD6-8387-4584-8633-2D0F4408B1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2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813" y="3923279"/>
            <a:ext cx="9966960" cy="1428897"/>
          </a:xfrm>
        </p:spPr>
        <p:txBody>
          <a:bodyPr>
            <a:noAutofit/>
          </a:bodyPr>
          <a:lstStyle/>
          <a:p>
            <a:r>
              <a:rPr lang="af-ZA" sz="3600" dirty="0">
                <a:solidFill>
                  <a:srgbClr val="FFFF00"/>
                </a:solidFill>
              </a:rPr>
              <a:t> </a:t>
            </a: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af-ZA" sz="3600" dirty="0">
                <a:solidFill>
                  <a:srgbClr val="FFFF00"/>
                </a:solidFill>
              </a:rPr>
              <a:t>ЄВРОПЕЙСЬКІ МЕДІЙНІ СТАНДАРТИ І </a:t>
            </a:r>
            <a:r>
              <a:rPr lang="af-ZA" sz="3600" dirty="0" smtClean="0">
                <a:solidFill>
                  <a:srgbClr val="FFFF00"/>
                </a:solidFill>
              </a:rPr>
              <a:t>ЦІННОСТІ</a:t>
            </a:r>
            <a:r>
              <a:rPr lang="uk-UA" sz="3600" dirty="0" smtClean="0">
                <a:solidFill>
                  <a:srgbClr val="FFFF00"/>
                </a:solidFill>
              </a:rPr>
              <a:t> / </a:t>
            </a:r>
            <a:r>
              <a:rPr lang="en-US" sz="3600" dirty="0" smtClean="0">
                <a:solidFill>
                  <a:srgbClr val="FFFF00"/>
                </a:solidFill>
              </a:rPr>
              <a:t>EU-Indy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4557" r="21937" b="16452"/>
          <a:stretch/>
        </p:blipFill>
        <p:spPr>
          <a:xfrm>
            <a:off x="4432439" y="352339"/>
            <a:ext cx="3271707" cy="3289202"/>
          </a:xfrm>
          <a:prstGeom prst="rect">
            <a:avLst/>
          </a:prstGeom>
        </p:spPr>
      </p:pic>
      <p:pic>
        <p:nvPicPr>
          <p:cNvPr id="1026" name="Picture 2" descr="Оголошено додатковий набір на навчання за освітньо-кваліфікаційним рівнем  спеціаліста! | ЕГФ З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3" y="5515460"/>
            <a:ext cx="1154088" cy="10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8898902" y="5633914"/>
            <a:ext cx="2950590" cy="8800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1600" y="5437915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European Media Standards and Values for Independent Journalism in Post-Truth Era /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EU-Indy</a:t>
            </a: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620745-EPP-1-2020-1-UA-EPPJMO-MODULE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Про що курс?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5392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u="sng" dirty="0" smtClean="0">
                <a:solidFill>
                  <a:srgbClr val="002060"/>
                </a:solidFill>
              </a:rPr>
              <a:t>Мета</a:t>
            </a:r>
            <a:r>
              <a:rPr lang="ru-RU" sz="2800" dirty="0" smtClean="0">
                <a:solidFill>
                  <a:srgbClr val="002060"/>
                </a:solidFill>
              </a:rPr>
              <a:t>: </a:t>
            </a:r>
            <a:r>
              <a:rPr lang="ru-RU" sz="2800" dirty="0" err="1" smtClean="0">
                <a:solidFill>
                  <a:srgbClr val="002060"/>
                </a:solidFill>
              </a:rPr>
              <a:t>вивчення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європейських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медійних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стандартів</a:t>
            </a:r>
            <a:r>
              <a:rPr lang="ru-RU" sz="2800" dirty="0">
                <a:solidFill>
                  <a:srgbClr val="002060"/>
                </a:solidFill>
              </a:rPr>
              <a:t> і </a:t>
            </a:r>
            <a:r>
              <a:rPr lang="ru-RU" sz="2800" dirty="0" err="1">
                <a:solidFill>
                  <a:srgbClr val="002060"/>
                </a:solidFill>
              </a:rPr>
              <a:t>цінностей</a:t>
            </a:r>
            <a:r>
              <a:rPr lang="ru-RU" sz="2800" dirty="0">
                <a:solidFill>
                  <a:srgbClr val="002060"/>
                </a:solidFill>
              </a:rPr>
              <a:t> в </a:t>
            </a:r>
            <a:r>
              <a:rPr lang="ru-RU" sz="2800" dirty="0" err="1" smtClean="0">
                <a:solidFill>
                  <a:srgbClr val="002060"/>
                </a:solidFill>
              </a:rPr>
              <a:t>українській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медіапрактиці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uk-UA" sz="2800" dirty="0" smtClean="0">
                <a:solidFill>
                  <a:srgbClr val="002060"/>
                </a:solidFill>
              </a:rPr>
              <a:t>набуття навичок і вмінь </a:t>
            </a:r>
            <a:r>
              <a:rPr lang="af-ZA" sz="2800" dirty="0" smtClean="0">
                <a:solidFill>
                  <a:srgbClr val="002060"/>
                </a:solidFill>
              </a:rPr>
              <a:t>медіаграмотн</a:t>
            </a:r>
            <a:r>
              <a:rPr lang="uk-UA" sz="2800" dirty="0" smtClean="0">
                <a:solidFill>
                  <a:srgbClr val="002060"/>
                </a:solidFill>
              </a:rPr>
              <a:t>ості, </a:t>
            </a:r>
            <a:r>
              <a:rPr lang="uk-UA" sz="2800" dirty="0" err="1" smtClean="0">
                <a:solidFill>
                  <a:srgbClr val="002060"/>
                </a:solidFill>
              </a:rPr>
              <a:t>фактчекінгу</a:t>
            </a:r>
            <a:r>
              <a:rPr lang="uk-UA" sz="2800" dirty="0" smtClean="0">
                <a:solidFill>
                  <a:srgbClr val="002060"/>
                </a:solidFill>
              </a:rPr>
              <a:t>, верифікації інформації</a:t>
            </a:r>
            <a:endParaRPr lang="uk-UA" sz="2800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af-ZA" sz="2800" b="1" u="sng" dirty="0">
                <a:solidFill>
                  <a:srgbClr val="002060"/>
                </a:solidFill>
              </a:rPr>
              <a:t>Акронім проєкту «EU-Indy» </a:t>
            </a:r>
            <a:r>
              <a:rPr lang="af-ZA" sz="2800" dirty="0">
                <a:solidFill>
                  <a:srgbClr val="002060"/>
                </a:solidFill>
              </a:rPr>
              <a:t>стосується концепції «індімедіа», що з'явилася в 2000 році як глобальна мережа незалежних ЗМІ з якісним контентом без расизму </a:t>
            </a:r>
            <a:r>
              <a:rPr lang="uk-UA" sz="2800" dirty="0" smtClean="0">
                <a:solidFill>
                  <a:srgbClr val="002060"/>
                </a:solidFill>
              </a:rPr>
              <a:t>та </a:t>
            </a:r>
            <a:r>
              <a:rPr lang="af-ZA" sz="2800" dirty="0" smtClean="0">
                <a:solidFill>
                  <a:srgbClr val="002060"/>
                </a:solidFill>
              </a:rPr>
              <a:t>будь-яких </a:t>
            </a:r>
            <a:r>
              <a:rPr lang="af-ZA" sz="2800" dirty="0">
                <a:solidFill>
                  <a:srgbClr val="002060"/>
                </a:solidFill>
              </a:rPr>
              <a:t>інших форм ксенофобії </a:t>
            </a:r>
            <a:r>
              <a:rPr lang="uk-UA" sz="2800" dirty="0">
                <a:solidFill>
                  <a:srgbClr val="002060"/>
                </a:solidFill>
              </a:rPr>
              <a:t>чи</a:t>
            </a:r>
            <a:r>
              <a:rPr lang="af-ZA" sz="2800" dirty="0">
                <a:solidFill>
                  <a:srgbClr val="002060"/>
                </a:solidFill>
              </a:rPr>
              <a:t> дискримінації. </a:t>
            </a:r>
            <a:endParaRPr lang="af-ZA" sz="2800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uk-UA" sz="2800" b="1" u="sng" dirty="0" smtClean="0">
                <a:solidFill>
                  <a:srgbClr val="002060"/>
                </a:solidFill>
              </a:rPr>
              <a:t>Наші цінності</a:t>
            </a:r>
            <a:r>
              <a:rPr lang="uk-UA" sz="2800" dirty="0" smtClean="0">
                <a:solidFill>
                  <a:srgbClr val="002060"/>
                </a:solidFill>
              </a:rPr>
              <a:t>: є</a:t>
            </a:r>
            <a:r>
              <a:rPr lang="af-ZA" sz="2800" dirty="0" smtClean="0">
                <a:solidFill>
                  <a:srgbClr val="002060"/>
                </a:solidFill>
              </a:rPr>
              <a:t>вропейські </a:t>
            </a:r>
            <a:r>
              <a:rPr lang="af-ZA" sz="2800" dirty="0">
                <a:solidFill>
                  <a:srgbClr val="002060"/>
                </a:solidFill>
              </a:rPr>
              <a:t>цінності єдності у різноманітності, толерантності та прозорості </a:t>
            </a:r>
            <a:r>
              <a:rPr lang="uk-UA" sz="2800" dirty="0" smtClean="0">
                <a:solidFill>
                  <a:srgbClr val="002060"/>
                </a:solidFill>
              </a:rPr>
              <a:t>незалежних </a:t>
            </a:r>
            <a:r>
              <a:rPr lang="af-ZA" sz="2800" dirty="0" smtClean="0">
                <a:solidFill>
                  <a:srgbClr val="002060"/>
                </a:solidFill>
              </a:rPr>
              <a:t>ЗМІ</a:t>
            </a:r>
            <a:r>
              <a:rPr lang="uk-UA" sz="2800" dirty="0" smtClean="0">
                <a:solidFill>
                  <a:srgbClr val="002060"/>
                </a:solidFill>
              </a:rPr>
              <a:t>, відповідальних громадян у своїй державі.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06" y="62429"/>
            <a:ext cx="3190145" cy="2592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9616033" y="6089715"/>
            <a:ext cx="2575967" cy="76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50" y="762093"/>
            <a:ext cx="9875520" cy="135636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Викладачі курсу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/>
          <a:stretch/>
        </p:blipFill>
        <p:spPr>
          <a:xfrm>
            <a:off x="3749585" y="2311638"/>
            <a:ext cx="2098046" cy="23593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7"/>
          <a:stretch/>
        </p:blipFill>
        <p:spPr>
          <a:xfrm>
            <a:off x="1028753" y="2311638"/>
            <a:ext cx="2300378" cy="2407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2214" y="4925410"/>
            <a:ext cx="2655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Катерина </a:t>
            </a:r>
            <a:r>
              <a:rPr lang="uk-UA" i="1" dirty="0" err="1" smtClean="0">
                <a:solidFill>
                  <a:srgbClr val="002060"/>
                </a:solidFill>
              </a:rPr>
              <a:t>Сіріньок-Долгарьова</a:t>
            </a:r>
            <a:r>
              <a:rPr lang="uk-UA" dirty="0" smtClean="0">
                <a:solidFill>
                  <a:srgbClr val="002060"/>
                </a:solidFill>
              </a:rPr>
              <a:t>, доцент кафедри журналістики, заступник декана </a:t>
            </a:r>
            <a:r>
              <a:rPr lang="en-US" dirty="0" smtClean="0">
                <a:solidFill>
                  <a:srgbClr val="002060"/>
                </a:solidFill>
              </a:rPr>
              <a:t>ksirinyok@gmail.com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020" y="4962472"/>
            <a:ext cx="256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002060"/>
                </a:solidFill>
              </a:rPr>
              <a:t>Віктор Костюк</a:t>
            </a:r>
            <a:r>
              <a:rPr lang="uk-UA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uk-UA" dirty="0" smtClean="0">
                <a:solidFill>
                  <a:srgbClr val="002060"/>
                </a:solidFill>
              </a:rPr>
              <a:t>декан факультету журналістики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kostuk_viktor@ukr.net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1"/>
          <a:stretch/>
        </p:blipFill>
        <p:spPr>
          <a:xfrm>
            <a:off x="6349470" y="2295240"/>
            <a:ext cx="2117369" cy="23265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47411" y="4928615"/>
            <a:ext cx="2777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002060"/>
                </a:solidFill>
              </a:rPr>
              <a:t>Юлія Любченко</a:t>
            </a:r>
            <a:r>
              <a:rPr lang="uk-UA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uk-UA" dirty="0" smtClean="0">
                <a:solidFill>
                  <a:srgbClr val="002060"/>
                </a:solidFill>
              </a:rPr>
              <a:t>доцент кафедри журналістики,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lubchenko2008@ukr.net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06" y="62429"/>
            <a:ext cx="3190145" cy="2592198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9"/>
          <a:stretch/>
        </p:blipFill>
        <p:spPr>
          <a:xfrm>
            <a:off x="9002112" y="2295240"/>
            <a:ext cx="1989077" cy="23265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32509" y="4928615"/>
            <a:ext cx="2848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002060"/>
                </a:solidFill>
              </a:rPr>
              <a:t>Павло Мірошниченко</a:t>
            </a:r>
            <a:r>
              <a:rPr lang="uk-UA" dirty="0" smtClean="0">
                <a:solidFill>
                  <a:srgbClr val="002060"/>
                </a:solidFill>
              </a:rPr>
              <a:t>, доцент кафедри журналістики,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pavlomirosh15@gmail.com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7089649" y="568908"/>
            <a:ext cx="2575967" cy="76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Викладачі курсу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"/>
          <a:stretch/>
        </p:blipFill>
        <p:spPr>
          <a:xfrm>
            <a:off x="8217090" y="2362592"/>
            <a:ext cx="1905000" cy="2228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13254" y="4748039"/>
            <a:ext cx="3105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002060"/>
                </a:solidFill>
              </a:rPr>
              <a:t>Юрій Костюк</a:t>
            </a:r>
            <a:r>
              <a:rPr lang="uk-UA" dirty="0" smtClean="0">
                <a:solidFill>
                  <a:srgbClr val="002060"/>
                </a:solidFill>
              </a:rPr>
              <a:t>, 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uk-UA" dirty="0" smtClean="0">
                <a:solidFill>
                  <a:srgbClr val="002060"/>
                </a:solidFill>
              </a:rPr>
              <a:t>доцент кафедри журналістики, </a:t>
            </a:r>
            <a:r>
              <a:rPr lang="en-US" dirty="0" smtClean="0">
                <a:solidFill>
                  <a:srgbClr val="002060"/>
                </a:solidFill>
              </a:rPr>
              <a:t>kostyuky85@gmail.com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lh3.googleusercontent.com/xCvKY6vPlozZIaD0cD3mVFLDE0NDZYI5WKfuZFxqzMirAGsgzAhPFEwOqgpkyyPvrpkYHmUptM56pMYLZdFFlnt4uzuy_VZiR6XA5RJVD1Tp8OkUWR9uaCKEWRRgfuFTJmK9ppvGn35QK9oKRmoVX8exmQXE5bnEcYyRHonWG6p-Homr7-lvJRZGOzX7LAYJgK7MLqgIFC0xWdR4gRNY_mb0BMtS80jvt7i4hP7HSyAQfjB12Pwceaup3uGeiLuV1kRMtIF-a5901UDYmsiLjUG3VH8YvFO1ylOxiveJrSRcS4yaOE2Jk8FZJ1deVy6PGcRtW1Q1TvKkP8ioqttGlym2USx4QP9hfI8fHwhzIEDZtI-HrWTi2d5ceRhV-kyrG60F7tmAXdv0IUEpIAb7ajB6gJQekMaeXvZ8r-5SyxtSS4QDieThQxw7l4l90NlKVbTaJpUyOYxrorWup3KluQz2FpjaE9pjMDQCC5DKPhEAh_9dfdVBVwRVxjLjpp0uwCMtv0I89WNH6Exn8az9_5Svh-Ertgck4wmMQ4h2upJs4f3qPB_Bzbna0rIOxB7YXl8cnB85EyCNp8ZxG1VXwOf77cZJkdwwLGlK0bAQO50gxvRYbyXKfNrrGs2n8QaT_m0tfNpVDA2t_B4MTIl0PLElPVLM6PT4P0UgojjPxTibwLMtDj4n9R4x3_iI=w1178-h883-no?authuser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6" t="25944" r="17184" b="45104"/>
          <a:stretch/>
        </p:blipFill>
        <p:spPr bwMode="auto">
          <a:xfrm>
            <a:off x="1601747" y="2378978"/>
            <a:ext cx="2276405" cy="22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57959" y="4748038"/>
            <a:ext cx="2848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002060"/>
                </a:solidFill>
              </a:rPr>
              <a:t>Олена </a:t>
            </a:r>
            <a:r>
              <a:rPr lang="uk-UA" i="1" dirty="0" err="1" smtClean="0">
                <a:solidFill>
                  <a:srgbClr val="002060"/>
                </a:solidFill>
              </a:rPr>
              <a:t>Усманова</a:t>
            </a:r>
            <a:r>
              <a:rPr lang="uk-UA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uk-UA" dirty="0" smtClean="0">
                <a:solidFill>
                  <a:srgbClr val="002060"/>
                </a:solidFill>
              </a:rPr>
              <a:t>доцент кафедри журналістики,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usmanova.olena@ukr.net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06" y="62429"/>
            <a:ext cx="3190145" cy="25921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08" y="2362592"/>
            <a:ext cx="2116825" cy="22388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13180" y="4748038"/>
            <a:ext cx="2957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002060"/>
                </a:solidFill>
              </a:rPr>
              <a:t>Олена </a:t>
            </a:r>
            <a:r>
              <a:rPr lang="uk-UA" i="1" dirty="0" err="1" smtClean="0">
                <a:solidFill>
                  <a:srgbClr val="002060"/>
                </a:solidFill>
              </a:rPr>
              <a:t>Тупахіна</a:t>
            </a:r>
            <a:r>
              <a:rPr lang="uk-UA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uk-UA" dirty="0" smtClean="0">
                <a:solidFill>
                  <a:srgbClr val="002060"/>
                </a:solidFill>
              </a:rPr>
              <a:t>доцент </a:t>
            </a:r>
            <a:r>
              <a:rPr lang="uk-UA" dirty="0">
                <a:solidFill>
                  <a:srgbClr val="002060"/>
                </a:solidFill>
              </a:rPr>
              <a:t>кафедри німецької філології і </a:t>
            </a:r>
            <a:r>
              <a:rPr lang="uk-UA" dirty="0" smtClean="0">
                <a:solidFill>
                  <a:srgbClr val="002060"/>
                </a:solidFill>
              </a:rPr>
              <a:t>перекладу. </a:t>
            </a:r>
            <a:r>
              <a:rPr lang="en-US" dirty="0" smtClean="0">
                <a:solidFill>
                  <a:srgbClr val="002060"/>
                </a:solidFill>
              </a:rPr>
              <a:t>tupakhina@gmail.com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7106033" y="886850"/>
            <a:ext cx="2575967" cy="76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Модулі</a:t>
            </a:r>
            <a:r>
              <a:rPr lang="ru-RU" sz="4000" b="1" dirty="0" smtClean="0">
                <a:solidFill>
                  <a:srgbClr val="002060"/>
                </a:solidFill>
              </a:rPr>
              <a:t> к</a:t>
            </a:r>
            <a:r>
              <a:rPr lang="ru-RU" sz="4000" b="1" dirty="0" smtClean="0">
                <a:solidFill>
                  <a:srgbClr val="002060"/>
                </a:solidFill>
              </a:rPr>
              <a:t>урсу </a:t>
            </a:r>
            <a:r>
              <a:rPr lang="ru-RU" sz="4000" b="1" dirty="0" smtClean="0">
                <a:solidFill>
                  <a:srgbClr val="002060"/>
                </a:solidFill>
              </a:rPr>
              <a:t>«</a:t>
            </a:r>
            <a:r>
              <a:rPr lang="ru-RU" sz="4000" b="1" dirty="0" err="1" smtClean="0">
                <a:solidFill>
                  <a:srgbClr val="002060"/>
                </a:solidFill>
              </a:rPr>
              <a:t>Європейські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err="1" smtClean="0">
                <a:solidFill>
                  <a:srgbClr val="002060"/>
                </a:solidFill>
              </a:rPr>
              <a:t>медіастандарти</a:t>
            </a:r>
            <a:r>
              <a:rPr lang="ru-RU" sz="4000" b="1" dirty="0" smtClean="0">
                <a:solidFill>
                  <a:srgbClr val="002060"/>
                </a:solidFill>
              </a:rPr>
              <a:t> та </a:t>
            </a:r>
            <a:r>
              <a:rPr lang="ru-RU" sz="4000" b="1" dirty="0" err="1" smtClean="0">
                <a:solidFill>
                  <a:srgbClr val="002060"/>
                </a:solidFill>
              </a:rPr>
              <a:t>цінності</a:t>
            </a:r>
            <a:r>
              <a:rPr lang="ru-RU" sz="4000" b="1" dirty="0" smtClean="0">
                <a:solidFill>
                  <a:srgbClr val="002060"/>
                </a:solidFill>
              </a:rPr>
              <a:t>"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879" y="2323685"/>
            <a:ext cx="10454704" cy="3817055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Модуль </a:t>
            </a:r>
            <a:r>
              <a:rPr lang="uk-UA" sz="2400" dirty="0">
                <a:solidFill>
                  <a:srgbClr val="002060"/>
                </a:solidFill>
              </a:rPr>
              <a:t>1. </a:t>
            </a:r>
            <a:r>
              <a:rPr lang="uk-UA" sz="2400" b="1" dirty="0" err="1">
                <a:solidFill>
                  <a:srgbClr val="002060"/>
                </a:solidFill>
              </a:rPr>
              <a:t>Медіакультура</a:t>
            </a:r>
            <a:r>
              <a:rPr lang="uk-UA" sz="2400" b="1" dirty="0">
                <a:solidFill>
                  <a:srgbClr val="002060"/>
                </a:solidFill>
              </a:rPr>
              <a:t> в європейському суспільстві</a:t>
            </a:r>
            <a:r>
              <a:rPr lang="uk-UA" sz="2400" dirty="0">
                <a:solidFill>
                  <a:srgbClr val="002060"/>
                </a:solidFill>
              </a:rPr>
              <a:t>. Викладач: </a:t>
            </a:r>
            <a:r>
              <a:rPr lang="uk-UA" sz="2400" dirty="0" smtClean="0">
                <a:solidFill>
                  <a:srgbClr val="002060"/>
                </a:solidFill>
              </a:rPr>
              <a:t>к</a:t>
            </a:r>
            <a:r>
              <a:rPr lang="uk-UA" sz="2400" dirty="0">
                <a:solidFill>
                  <a:srgbClr val="002060"/>
                </a:solidFill>
              </a:rPr>
              <a:t>. пед. н., доц. Віктор Костюк 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Модуль </a:t>
            </a:r>
            <a:r>
              <a:rPr lang="uk-UA" sz="2400" dirty="0">
                <a:solidFill>
                  <a:srgbClr val="002060"/>
                </a:solidFill>
              </a:rPr>
              <a:t>2. </a:t>
            </a:r>
            <a:r>
              <a:rPr lang="uk-UA" sz="2400" b="1" dirty="0">
                <a:solidFill>
                  <a:srgbClr val="002060"/>
                </a:solidFill>
              </a:rPr>
              <a:t>Європейські журналістські стандарти: історичні корені і сучасні виклики</a:t>
            </a:r>
            <a:r>
              <a:rPr lang="uk-UA" sz="2400" dirty="0">
                <a:solidFill>
                  <a:srgbClr val="002060"/>
                </a:solidFill>
              </a:rPr>
              <a:t>. Викладачі: к. </a:t>
            </a:r>
            <a:r>
              <a:rPr lang="uk-UA" sz="2400" dirty="0" err="1">
                <a:solidFill>
                  <a:srgbClr val="002060"/>
                </a:solidFill>
              </a:rPr>
              <a:t>соц</a:t>
            </a:r>
            <a:r>
              <a:rPr lang="uk-UA" sz="2400" dirty="0">
                <a:solidFill>
                  <a:srgbClr val="002060"/>
                </a:solidFill>
              </a:rPr>
              <a:t>. ком. Юрій Костюк і к </a:t>
            </a:r>
            <a:r>
              <a:rPr lang="uk-UA" sz="2400" dirty="0" err="1">
                <a:solidFill>
                  <a:srgbClr val="002060"/>
                </a:solidFill>
              </a:rPr>
              <a:t>філол</a:t>
            </a:r>
            <a:r>
              <a:rPr lang="uk-UA" sz="2400" dirty="0">
                <a:solidFill>
                  <a:srgbClr val="002060"/>
                </a:solidFill>
              </a:rPr>
              <a:t>. н., доц. Олена </a:t>
            </a:r>
            <a:r>
              <a:rPr lang="uk-UA" sz="2400" dirty="0" err="1">
                <a:solidFill>
                  <a:srgbClr val="002060"/>
                </a:solidFill>
              </a:rPr>
              <a:t>Усманова</a:t>
            </a:r>
            <a:r>
              <a:rPr lang="uk-UA" sz="2400" dirty="0">
                <a:solidFill>
                  <a:srgbClr val="002060"/>
                </a:solidFill>
              </a:rPr>
              <a:t> 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 smtClean="0">
                <a:solidFill>
                  <a:srgbClr val="002060"/>
                </a:solidFill>
              </a:rPr>
              <a:t>Модуль </a:t>
            </a:r>
            <a:r>
              <a:rPr lang="uk-UA" sz="2400" dirty="0">
                <a:solidFill>
                  <a:srgbClr val="002060"/>
                </a:solidFill>
              </a:rPr>
              <a:t>3. </a:t>
            </a:r>
            <a:r>
              <a:rPr lang="uk-UA" sz="2400" b="1" dirty="0" err="1">
                <a:solidFill>
                  <a:srgbClr val="002060"/>
                </a:solidFill>
              </a:rPr>
              <a:t>Конфліктно</a:t>
            </a:r>
            <a:r>
              <a:rPr lang="uk-UA" sz="2400" b="1" dirty="0">
                <a:solidFill>
                  <a:srgbClr val="002060"/>
                </a:solidFill>
              </a:rPr>
              <a:t>-чутлива журналістика на радіо і в інтернет-медіа</a:t>
            </a:r>
            <a:r>
              <a:rPr lang="uk-UA" sz="2400" dirty="0">
                <a:solidFill>
                  <a:srgbClr val="002060"/>
                </a:solidFill>
              </a:rPr>
              <a:t>. Викладачі: к. </a:t>
            </a:r>
            <a:r>
              <a:rPr lang="uk-UA" sz="2400" dirty="0" err="1">
                <a:solidFill>
                  <a:srgbClr val="002060"/>
                </a:solidFill>
              </a:rPr>
              <a:t>соц</a:t>
            </a:r>
            <a:r>
              <a:rPr lang="uk-UA" sz="2400" dirty="0">
                <a:solidFill>
                  <a:srgbClr val="002060"/>
                </a:solidFill>
              </a:rPr>
              <a:t>. ком. Юлія Любченко і к </a:t>
            </a:r>
            <a:r>
              <a:rPr lang="uk-UA" sz="2400" dirty="0" err="1">
                <a:solidFill>
                  <a:srgbClr val="002060"/>
                </a:solidFill>
              </a:rPr>
              <a:t>філол</a:t>
            </a:r>
            <a:r>
              <a:rPr lang="uk-UA" sz="2400" dirty="0">
                <a:solidFill>
                  <a:srgbClr val="002060"/>
                </a:solidFill>
              </a:rPr>
              <a:t>. н., доц. Павло Мірошниченко </a:t>
            </a:r>
          </a:p>
          <a:p>
            <a:r>
              <a:rPr lang="uk-UA" sz="2400" dirty="0">
                <a:solidFill>
                  <a:srgbClr val="002060"/>
                </a:solidFill>
              </a:rPr>
              <a:t>Модуль 4. </a:t>
            </a:r>
            <a:r>
              <a:rPr lang="uk-UA" sz="2400" b="1" dirty="0" err="1">
                <a:solidFill>
                  <a:srgbClr val="002060"/>
                </a:solidFill>
              </a:rPr>
              <a:t>Фактчекінг</a:t>
            </a:r>
            <a:r>
              <a:rPr lang="uk-UA" sz="2400" b="1" dirty="0">
                <a:solidFill>
                  <a:srgbClr val="002060"/>
                </a:solidFill>
              </a:rPr>
              <a:t> і верифікація в медіа.</a:t>
            </a:r>
            <a:r>
              <a:rPr lang="uk-UA" sz="2400" dirty="0">
                <a:solidFill>
                  <a:srgbClr val="002060"/>
                </a:solidFill>
              </a:rPr>
              <a:t> Викладач: к. </a:t>
            </a:r>
            <a:r>
              <a:rPr lang="uk-UA" sz="2400" dirty="0" err="1">
                <a:solidFill>
                  <a:srgbClr val="002060"/>
                </a:solidFill>
              </a:rPr>
              <a:t>соц</a:t>
            </a:r>
            <a:r>
              <a:rPr lang="uk-UA" sz="2400" dirty="0">
                <a:solidFill>
                  <a:srgbClr val="002060"/>
                </a:solidFill>
              </a:rPr>
              <a:t>. ком. Катерина </a:t>
            </a:r>
            <a:r>
              <a:rPr lang="uk-UA" sz="2400" dirty="0" err="1">
                <a:solidFill>
                  <a:srgbClr val="002060"/>
                </a:solidFill>
              </a:rPr>
              <a:t>Сіріньок-Долгарьова</a:t>
            </a:r>
            <a:r>
              <a:rPr lang="uk-UA" sz="2400" dirty="0">
                <a:solidFill>
                  <a:srgbClr val="002060"/>
                </a:solidFill>
              </a:rPr>
              <a:t> 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 smtClean="0">
                <a:solidFill>
                  <a:srgbClr val="002060"/>
                </a:solidFill>
              </a:rPr>
              <a:t>Модуль </a:t>
            </a:r>
            <a:r>
              <a:rPr lang="uk-UA" sz="2400" dirty="0">
                <a:solidFill>
                  <a:srgbClr val="002060"/>
                </a:solidFill>
              </a:rPr>
              <a:t>5</a:t>
            </a:r>
            <a:r>
              <a:rPr lang="uk-UA" sz="2400" dirty="0" smtClean="0">
                <a:solidFill>
                  <a:srgbClr val="002060"/>
                </a:solidFill>
              </a:rPr>
              <a:t>. </a:t>
            </a:r>
            <a:r>
              <a:rPr lang="uk-UA" sz="2400" b="1" dirty="0" smtClean="0">
                <a:solidFill>
                  <a:srgbClr val="002060"/>
                </a:solidFill>
              </a:rPr>
              <a:t>Комунікація європейських цінностей через журналістику думок</a:t>
            </a:r>
            <a:r>
              <a:rPr lang="uk-UA" sz="2400" dirty="0" smtClean="0">
                <a:solidFill>
                  <a:srgbClr val="002060"/>
                </a:solidFill>
              </a:rPr>
              <a:t>. </a:t>
            </a:r>
            <a:r>
              <a:rPr lang="uk-UA" sz="2400" dirty="0">
                <a:solidFill>
                  <a:srgbClr val="002060"/>
                </a:solidFill>
              </a:rPr>
              <a:t>Викладач: к. </a:t>
            </a:r>
            <a:r>
              <a:rPr lang="uk-UA" sz="2400" dirty="0" err="1">
                <a:solidFill>
                  <a:srgbClr val="002060"/>
                </a:solidFill>
              </a:rPr>
              <a:t>філол</a:t>
            </a:r>
            <a:r>
              <a:rPr lang="uk-UA" sz="2400" dirty="0">
                <a:solidFill>
                  <a:srgbClr val="002060"/>
                </a:solidFill>
              </a:rPr>
              <a:t>. н., доц. Олена </a:t>
            </a:r>
            <a:r>
              <a:rPr lang="uk-UA" sz="2400" dirty="0" err="1">
                <a:solidFill>
                  <a:srgbClr val="002060"/>
                </a:solidFill>
              </a:rPr>
              <a:t>Тупахіна</a:t>
            </a:r>
            <a:r>
              <a:rPr lang="uk-UA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06" y="62429"/>
            <a:ext cx="3190145" cy="2592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9350606" y="5756597"/>
            <a:ext cx="2575967" cy="76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Чого ми навчимось?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06" y="62429"/>
            <a:ext cx="3190145" cy="2592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6937344" y="765418"/>
            <a:ext cx="2575967" cy="768285"/>
          </a:xfrm>
          <a:prstGeom prst="rect">
            <a:avLst/>
          </a:prstGeom>
        </p:spPr>
      </p:pic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xmlns="" id="{FCCA9DC5-5BDA-4F58-97D8-B7F0DF14DB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970618"/>
              </p:ext>
            </p:extLst>
          </p:nvPr>
        </p:nvGraphicFramePr>
        <p:xfrm>
          <a:off x="1026736" y="2318995"/>
          <a:ext cx="10351417" cy="395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004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Як накопичити бали?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06" y="62429"/>
            <a:ext cx="3190145" cy="2592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7127357" y="903637"/>
            <a:ext cx="2575967" cy="76828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5586430"/>
              </p:ext>
            </p:extLst>
          </p:nvPr>
        </p:nvGraphicFramePr>
        <p:xfrm>
          <a:off x="527901" y="1582367"/>
          <a:ext cx="10680569" cy="580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32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367</TotalTime>
  <Words>427</Words>
  <Application>Microsoft Office PowerPoint</Application>
  <PresentationFormat>Widescreen</PresentationFormat>
  <Paragraphs>88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Corbel</vt:lpstr>
      <vt:lpstr>Basis</vt:lpstr>
      <vt:lpstr>  ЄВРОПЕЙСЬКІ МЕДІЙНІ СТАНДАРТИ І ЦІННОСТІ / EU-Indy</vt:lpstr>
      <vt:lpstr>Про що курс?</vt:lpstr>
      <vt:lpstr>Викладачі курсу</vt:lpstr>
      <vt:lpstr>Викладачі курсу</vt:lpstr>
      <vt:lpstr>Модулі курсу «Європейські  медіастандарти та цінності" </vt:lpstr>
      <vt:lpstr>Чого ми навчимось?</vt:lpstr>
      <vt:lpstr>Як накопичити бали?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ЄВРОПЕЙСЬКІ МЕДІЙНІ СТАНДАРТИ І ЦІННОСТІ НЕЗАЛЕЖНОЇ ЖУРНАЛІСТИКИ В ЕРУ ПОСТПРАВДИ / EU-INDY</dc:title>
  <dc:creator>Katerina Sirinyok-Dolgaryova</dc:creator>
  <cp:lastModifiedBy>Katerina Sirinyok-Dolgaryova</cp:lastModifiedBy>
  <cp:revision>34</cp:revision>
  <cp:lastPrinted>2020-11-24T09:11:39Z</cp:lastPrinted>
  <dcterms:created xsi:type="dcterms:W3CDTF">2020-10-08T17:24:00Z</dcterms:created>
  <dcterms:modified xsi:type="dcterms:W3CDTF">2020-12-12T20:33:00Z</dcterms:modified>
</cp:coreProperties>
</file>