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861" r:id="rId2"/>
  </p:sldMasterIdLst>
  <p:notesMasterIdLst>
    <p:notesMasterId r:id="rId16"/>
  </p:notesMasterIdLst>
  <p:sldIdLst>
    <p:sldId id="260" r:id="rId3"/>
    <p:sldId id="257" r:id="rId4"/>
    <p:sldId id="333" r:id="rId5"/>
    <p:sldId id="335" r:id="rId6"/>
    <p:sldId id="337" r:id="rId7"/>
    <p:sldId id="338" r:id="rId8"/>
    <p:sldId id="339" r:id="rId9"/>
    <p:sldId id="332" r:id="rId10"/>
    <p:sldId id="331" r:id="rId11"/>
    <p:sldId id="334" r:id="rId12"/>
    <p:sldId id="340" r:id="rId13"/>
    <p:sldId id="341" r:id="rId14"/>
    <p:sldId id="34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FFFF"/>
    <a:srgbClr val="FFFF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546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19F1EC-657E-4B12-A963-8D056AFC5D85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3CF6739E-8610-4CAA-BC0F-E6BBE9D3ACB5}">
      <dgm:prSet phldrT="[Text]"/>
      <dgm:spPr/>
      <dgm:t>
        <a:bodyPr/>
        <a:lstStyle/>
        <a:p>
          <a:r>
            <a:rPr lang="uk-UA" dirty="0"/>
            <a:t>Прозорість</a:t>
          </a:r>
          <a:endParaRPr lang="en-US" dirty="0"/>
        </a:p>
      </dgm:t>
    </dgm:pt>
    <dgm:pt modelId="{10D5BB11-55ED-435D-BC48-2979C9845102}" type="parTrans" cxnId="{F67CFAAA-D98A-4B5C-A445-8BAFB452B811}">
      <dgm:prSet/>
      <dgm:spPr/>
      <dgm:t>
        <a:bodyPr/>
        <a:lstStyle/>
        <a:p>
          <a:endParaRPr lang="en-US"/>
        </a:p>
      </dgm:t>
    </dgm:pt>
    <dgm:pt modelId="{892372B5-696C-4CB1-B7BA-1FCEB88F8F0E}" type="sibTrans" cxnId="{F67CFAAA-D98A-4B5C-A445-8BAFB452B811}">
      <dgm:prSet/>
      <dgm:spPr/>
      <dgm:t>
        <a:bodyPr/>
        <a:lstStyle/>
        <a:p>
          <a:endParaRPr lang="en-US"/>
        </a:p>
      </dgm:t>
    </dgm:pt>
    <dgm:pt modelId="{C6E113F9-D822-43B7-994B-024C674063AD}">
      <dgm:prSet phldrT="[Text]"/>
      <dgm:spPr/>
      <dgm:t>
        <a:bodyPr/>
        <a:lstStyle/>
        <a:p>
          <a:r>
            <a:rPr lang="uk-UA" dirty="0"/>
            <a:t>Партнери мають доступ до проектної документації </a:t>
          </a:r>
          <a:endParaRPr lang="en-US" dirty="0"/>
        </a:p>
      </dgm:t>
    </dgm:pt>
    <dgm:pt modelId="{9DA0ABDF-2042-4D47-BF05-19B872D39A41}" type="parTrans" cxnId="{E9D29DE3-A0B8-442B-8710-80DC712B0A94}">
      <dgm:prSet/>
      <dgm:spPr/>
      <dgm:t>
        <a:bodyPr/>
        <a:lstStyle/>
        <a:p>
          <a:endParaRPr lang="en-US"/>
        </a:p>
      </dgm:t>
    </dgm:pt>
    <dgm:pt modelId="{0AC962AA-F363-481E-9A31-A350FB5C6993}" type="sibTrans" cxnId="{E9D29DE3-A0B8-442B-8710-80DC712B0A94}">
      <dgm:prSet/>
      <dgm:spPr/>
      <dgm:t>
        <a:bodyPr/>
        <a:lstStyle/>
        <a:p>
          <a:endParaRPr lang="en-US"/>
        </a:p>
      </dgm:t>
    </dgm:pt>
    <dgm:pt modelId="{13C16AB3-78D0-4664-AA6D-CC82D7844E29}">
      <dgm:prSet phldrT="[Text]"/>
      <dgm:spPr/>
      <dgm:t>
        <a:bodyPr/>
        <a:lstStyle/>
        <a:p>
          <a:r>
            <a:rPr lang="uk-UA" dirty="0"/>
            <a:t>Усі беруть участь у процесі прийняття рішень</a:t>
          </a:r>
          <a:endParaRPr lang="en-US" dirty="0"/>
        </a:p>
      </dgm:t>
    </dgm:pt>
    <dgm:pt modelId="{3B70EF1F-F6F7-49D5-9360-9563C494A055}" type="parTrans" cxnId="{78ECDF9B-18FF-4929-B2B3-6EA471D95924}">
      <dgm:prSet/>
      <dgm:spPr/>
      <dgm:t>
        <a:bodyPr/>
        <a:lstStyle/>
        <a:p>
          <a:endParaRPr lang="en-US"/>
        </a:p>
      </dgm:t>
    </dgm:pt>
    <dgm:pt modelId="{CFDCB9B3-A646-4978-BDB7-664BCD6BBC7B}" type="sibTrans" cxnId="{78ECDF9B-18FF-4929-B2B3-6EA471D95924}">
      <dgm:prSet/>
      <dgm:spPr/>
      <dgm:t>
        <a:bodyPr/>
        <a:lstStyle/>
        <a:p>
          <a:endParaRPr lang="en-US"/>
        </a:p>
      </dgm:t>
    </dgm:pt>
    <dgm:pt modelId="{CDEB6CA8-09D7-47B2-A9D1-E04475416171}">
      <dgm:prSet phldrT="[Text]"/>
      <dgm:spPr/>
      <dgm:t>
        <a:bodyPr/>
        <a:lstStyle/>
        <a:p>
          <a:r>
            <a:rPr lang="uk-UA" dirty="0"/>
            <a:t>Розподіл обов</a:t>
          </a:r>
          <a:r>
            <a:rPr lang="en-US" dirty="0"/>
            <a:t>’</a:t>
          </a:r>
          <a:r>
            <a:rPr lang="uk-UA" dirty="0"/>
            <a:t>язків</a:t>
          </a:r>
          <a:endParaRPr lang="en-US" dirty="0"/>
        </a:p>
      </dgm:t>
    </dgm:pt>
    <dgm:pt modelId="{7423CB69-439C-485C-A0CF-54925E0F67E0}" type="parTrans" cxnId="{A3FBCDEE-79F3-43A1-BB2B-50E100CEBB13}">
      <dgm:prSet/>
      <dgm:spPr/>
      <dgm:t>
        <a:bodyPr/>
        <a:lstStyle/>
        <a:p>
          <a:endParaRPr lang="en-US"/>
        </a:p>
      </dgm:t>
    </dgm:pt>
    <dgm:pt modelId="{DF4449FC-8C20-4EE3-B8D1-44F5658A3C05}" type="sibTrans" cxnId="{A3FBCDEE-79F3-43A1-BB2B-50E100CEBB13}">
      <dgm:prSet/>
      <dgm:spPr/>
      <dgm:t>
        <a:bodyPr/>
        <a:lstStyle/>
        <a:p>
          <a:endParaRPr lang="en-US"/>
        </a:p>
      </dgm:t>
    </dgm:pt>
    <dgm:pt modelId="{7034EE98-7AE7-4B31-90CB-D13BD5B2A2D1}">
      <dgm:prSet phldrT="[Text]"/>
      <dgm:spPr/>
      <dgm:t>
        <a:bodyPr/>
        <a:lstStyle/>
        <a:p>
          <a:r>
            <a:rPr lang="uk-UA" dirty="0"/>
            <a:t>Завдання розподілені до початку проекту відповідно до можливостей партнерів </a:t>
          </a:r>
          <a:endParaRPr lang="en-US" dirty="0"/>
        </a:p>
      </dgm:t>
    </dgm:pt>
    <dgm:pt modelId="{31C7A0F9-AD55-4402-AF67-9905DEBA99FB}" type="parTrans" cxnId="{E266542B-5D94-4876-8772-64F7D023C2BE}">
      <dgm:prSet/>
      <dgm:spPr/>
      <dgm:t>
        <a:bodyPr/>
        <a:lstStyle/>
        <a:p>
          <a:endParaRPr lang="en-US"/>
        </a:p>
      </dgm:t>
    </dgm:pt>
    <dgm:pt modelId="{B75FF9E3-1C42-4725-8079-6FB7FBC3A7F9}" type="sibTrans" cxnId="{E266542B-5D94-4876-8772-64F7D023C2BE}">
      <dgm:prSet/>
      <dgm:spPr/>
      <dgm:t>
        <a:bodyPr/>
        <a:lstStyle/>
        <a:p>
          <a:endParaRPr lang="en-US"/>
        </a:p>
      </dgm:t>
    </dgm:pt>
    <dgm:pt modelId="{8A134AD0-7D5C-451E-8740-F5CFF0E5CB12}">
      <dgm:prSet phldrT="[Text]"/>
      <dgm:spPr/>
      <dgm:t>
        <a:bodyPr/>
        <a:lstStyle/>
        <a:p>
          <a:r>
            <a:rPr lang="uk-UA" dirty="0"/>
            <a:t>Обов</a:t>
          </a:r>
          <a:r>
            <a:rPr lang="en-US" dirty="0"/>
            <a:t>’</a:t>
          </a:r>
          <a:r>
            <a:rPr lang="uk-UA" dirty="0"/>
            <a:t>язкове обговорення на </a:t>
          </a:r>
          <a:r>
            <a:rPr lang="en-US" dirty="0"/>
            <a:t>Kick-Off Meeting</a:t>
          </a:r>
        </a:p>
      </dgm:t>
    </dgm:pt>
    <dgm:pt modelId="{665E42F9-1608-44F1-9386-B6CBC46B2EE5}" type="parTrans" cxnId="{8E17CBA7-41BF-4970-984B-1B6362A08B5A}">
      <dgm:prSet/>
      <dgm:spPr/>
      <dgm:t>
        <a:bodyPr/>
        <a:lstStyle/>
        <a:p>
          <a:endParaRPr lang="en-US"/>
        </a:p>
      </dgm:t>
    </dgm:pt>
    <dgm:pt modelId="{48F451CF-E8B5-4488-94B4-1C83063CD405}" type="sibTrans" cxnId="{8E17CBA7-41BF-4970-984B-1B6362A08B5A}">
      <dgm:prSet/>
      <dgm:spPr/>
      <dgm:t>
        <a:bodyPr/>
        <a:lstStyle/>
        <a:p>
          <a:endParaRPr lang="en-US"/>
        </a:p>
      </dgm:t>
    </dgm:pt>
    <dgm:pt modelId="{341EF9DC-4561-42A7-ABB9-43598EC77120}">
      <dgm:prSet phldrT="[Text]"/>
      <dgm:spPr/>
      <dgm:t>
        <a:bodyPr/>
        <a:lstStyle/>
        <a:p>
          <a:r>
            <a:rPr lang="uk-UA" dirty="0"/>
            <a:t>Відповідальність</a:t>
          </a:r>
          <a:endParaRPr lang="en-US" dirty="0"/>
        </a:p>
      </dgm:t>
    </dgm:pt>
    <dgm:pt modelId="{8D12BA4D-D252-4D2E-B961-9D2B1C83A68A}" type="parTrans" cxnId="{9D502ACE-D8A9-4D3B-937D-180A22FE115D}">
      <dgm:prSet/>
      <dgm:spPr/>
      <dgm:t>
        <a:bodyPr/>
        <a:lstStyle/>
        <a:p>
          <a:endParaRPr lang="en-US"/>
        </a:p>
      </dgm:t>
    </dgm:pt>
    <dgm:pt modelId="{E2386453-224A-4B8F-AE7F-D16394348055}" type="sibTrans" cxnId="{9D502ACE-D8A9-4D3B-937D-180A22FE115D}">
      <dgm:prSet/>
      <dgm:spPr/>
      <dgm:t>
        <a:bodyPr/>
        <a:lstStyle/>
        <a:p>
          <a:endParaRPr lang="en-US"/>
        </a:p>
      </dgm:t>
    </dgm:pt>
    <dgm:pt modelId="{EE90A987-20FD-47C9-9879-600BAF343966}">
      <dgm:prSet phldrT="[Text]"/>
      <dgm:spPr/>
      <dgm:t>
        <a:bodyPr/>
        <a:lstStyle/>
        <a:p>
          <a:r>
            <a:rPr lang="en-US" b="1" u="sng" dirty="0"/>
            <a:t>Everyone is involved </a:t>
          </a:r>
        </a:p>
      </dgm:t>
    </dgm:pt>
    <dgm:pt modelId="{A92981C5-753E-418D-9B2A-D078A60723EA}" type="parTrans" cxnId="{9A316533-65C6-4645-872A-FFC8EA193DB2}">
      <dgm:prSet/>
      <dgm:spPr/>
      <dgm:t>
        <a:bodyPr/>
        <a:lstStyle/>
        <a:p>
          <a:endParaRPr lang="en-US"/>
        </a:p>
      </dgm:t>
    </dgm:pt>
    <dgm:pt modelId="{7FC52717-A66D-4C71-8758-210720757EC5}" type="sibTrans" cxnId="{9A316533-65C6-4645-872A-FFC8EA193DB2}">
      <dgm:prSet/>
      <dgm:spPr/>
      <dgm:t>
        <a:bodyPr/>
        <a:lstStyle/>
        <a:p>
          <a:endParaRPr lang="en-US"/>
        </a:p>
      </dgm:t>
    </dgm:pt>
    <dgm:pt modelId="{9C222AB3-4B08-47E9-9FCE-F096EA7C1D1C}">
      <dgm:prSet phldrT="[Text]"/>
      <dgm:spPr/>
      <dgm:t>
        <a:bodyPr/>
        <a:lstStyle/>
        <a:p>
          <a:r>
            <a:rPr lang="uk-UA" dirty="0"/>
            <a:t>Планування резервів та запобіжних заходів</a:t>
          </a:r>
          <a:endParaRPr lang="en-US" dirty="0"/>
        </a:p>
      </dgm:t>
    </dgm:pt>
    <dgm:pt modelId="{C7FD52F2-0826-4D2B-92A9-EC7EF56CD9B7}" type="parTrans" cxnId="{ADC54A31-EDE7-49A9-BD68-B191C0304286}">
      <dgm:prSet/>
      <dgm:spPr/>
      <dgm:t>
        <a:bodyPr/>
        <a:lstStyle/>
        <a:p>
          <a:endParaRPr lang="en-US"/>
        </a:p>
      </dgm:t>
    </dgm:pt>
    <dgm:pt modelId="{362FB025-2AD5-4ED9-B67C-0A11D59F4D64}" type="sibTrans" cxnId="{ADC54A31-EDE7-49A9-BD68-B191C0304286}">
      <dgm:prSet/>
      <dgm:spPr/>
      <dgm:t>
        <a:bodyPr/>
        <a:lstStyle/>
        <a:p>
          <a:endParaRPr lang="en-US"/>
        </a:p>
      </dgm:t>
    </dgm:pt>
    <dgm:pt modelId="{3B9C69D9-7128-48A4-813B-85293E154182}" type="pres">
      <dgm:prSet presAssocID="{0319F1EC-657E-4B12-A963-8D056AFC5D85}" presName="Name0" presStyleCnt="0">
        <dgm:presLayoutVars>
          <dgm:dir/>
          <dgm:animLvl val="lvl"/>
          <dgm:resizeHandles val="exact"/>
        </dgm:presLayoutVars>
      </dgm:prSet>
      <dgm:spPr/>
    </dgm:pt>
    <dgm:pt modelId="{D8030561-3B75-4312-A21D-FB3C04F0D832}" type="pres">
      <dgm:prSet presAssocID="{3CF6739E-8610-4CAA-BC0F-E6BBE9D3ACB5}" presName="linNode" presStyleCnt="0"/>
      <dgm:spPr/>
    </dgm:pt>
    <dgm:pt modelId="{94F18743-E8D6-4428-8EF4-0E3AB13867D7}" type="pres">
      <dgm:prSet presAssocID="{3CF6739E-8610-4CAA-BC0F-E6BBE9D3ACB5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CEAD07D4-DEBF-41A6-84FB-BBF73DAACF55}" type="pres">
      <dgm:prSet presAssocID="{3CF6739E-8610-4CAA-BC0F-E6BBE9D3ACB5}" presName="descendantText" presStyleLbl="alignAccFollowNode1" presStyleIdx="0" presStyleCnt="3">
        <dgm:presLayoutVars>
          <dgm:bulletEnabled val="1"/>
        </dgm:presLayoutVars>
      </dgm:prSet>
      <dgm:spPr/>
    </dgm:pt>
    <dgm:pt modelId="{E9FA4764-63C9-42B1-A47F-B904CADC41FC}" type="pres">
      <dgm:prSet presAssocID="{892372B5-696C-4CB1-B7BA-1FCEB88F8F0E}" presName="sp" presStyleCnt="0"/>
      <dgm:spPr/>
    </dgm:pt>
    <dgm:pt modelId="{1F9AC7F8-675E-4CDA-A1D6-C2644D072424}" type="pres">
      <dgm:prSet presAssocID="{CDEB6CA8-09D7-47B2-A9D1-E04475416171}" presName="linNode" presStyleCnt="0"/>
      <dgm:spPr/>
    </dgm:pt>
    <dgm:pt modelId="{844B308A-FABC-4DB5-8768-7220862C23EE}" type="pres">
      <dgm:prSet presAssocID="{CDEB6CA8-09D7-47B2-A9D1-E04475416171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A159B216-35D7-47DE-BC6E-199604163E43}" type="pres">
      <dgm:prSet presAssocID="{CDEB6CA8-09D7-47B2-A9D1-E04475416171}" presName="descendantText" presStyleLbl="alignAccFollowNode1" presStyleIdx="1" presStyleCnt="3">
        <dgm:presLayoutVars>
          <dgm:bulletEnabled val="1"/>
        </dgm:presLayoutVars>
      </dgm:prSet>
      <dgm:spPr/>
    </dgm:pt>
    <dgm:pt modelId="{729B960C-849E-493E-9A0C-373E5839867E}" type="pres">
      <dgm:prSet presAssocID="{DF4449FC-8C20-4EE3-B8D1-44F5658A3C05}" presName="sp" presStyleCnt="0"/>
      <dgm:spPr/>
    </dgm:pt>
    <dgm:pt modelId="{9B313C23-F9E3-4970-A869-67D3BE20E555}" type="pres">
      <dgm:prSet presAssocID="{341EF9DC-4561-42A7-ABB9-43598EC77120}" presName="linNode" presStyleCnt="0"/>
      <dgm:spPr/>
    </dgm:pt>
    <dgm:pt modelId="{24CD9B29-5ADA-47D7-BDFF-50046DE42EFC}" type="pres">
      <dgm:prSet presAssocID="{341EF9DC-4561-42A7-ABB9-43598EC77120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F3BB4B44-FC08-4301-B67E-550FE7980989}" type="pres">
      <dgm:prSet presAssocID="{341EF9DC-4561-42A7-ABB9-43598EC77120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E90C840F-FBF0-4012-900E-9BD442CC53A4}" type="presOf" srcId="{CDEB6CA8-09D7-47B2-A9D1-E04475416171}" destId="{844B308A-FABC-4DB5-8768-7220862C23EE}" srcOrd="0" destOrd="0" presId="urn:microsoft.com/office/officeart/2005/8/layout/vList5"/>
    <dgm:cxn modelId="{E266542B-5D94-4876-8772-64F7D023C2BE}" srcId="{CDEB6CA8-09D7-47B2-A9D1-E04475416171}" destId="{7034EE98-7AE7-4B31-90CB-D13BD5B2A2D1}" srcOrd="0" destOrd="0" parTransId="{31C7A0F9-AD55-4402-AF67-9905DEBA99FB}" sibTransId="{B75FF9E3-1C42-4725-8079-6FB7FBC3A7F9}"/>
    <dgm:cxn modelId="{ADC54A31-EDE7-49A9-BD68-B191C0304286}" srcId="{341EF9DC-4561-42A7-ABB9-43598EC77120}" destId="{9C222AB3-4B08-47E9-9FCE-F096EA7C1D1C}" srcOrd="1" destOrd="0" parTransId="{C7FD52F2-0826-4D2B-92A9-EC7EF56CD9B7}" sibTransId="{362FB025-2AD5-4ED9-B67C-0A11D59F4D64}"/>
    <dgm:cxn modelId="{9A316533-65C6-4645-872A-FFC8EA193DB2}" srcId="{341EF9DC-4561-42A7-ABB9-43598EC77120}" destId="{EE90A987-20FD-47C9-9879-600BAF343966}" srcOrd="0" destOrd="0" parTransId="{A92981C5-753E-418D-9B2A-D078A60723EA}" sibTransId="{7FC52717-A66D-4C71-8758-210720757EC5}"/>
    <dgm:cxn modelId="{8F90A933-189E-4C18-9633-10A0AC4E3ECA}" type="presOf" srcId="{EE90A987-20FD-47C9-9879-600BAF343966}" destId="{F3BB4B44-FC08-4301-B67E-550FE7980989}" srcOrd="0" destOrd="0" presId="urn:microsoft.com/office/officeart/2005/8/layout/vList5"/>
    <dgm:cxn modelId="{6CEFBA38-5455-43E2-A3CF-F2AD912331B0}" type="presOf" srcId="{341EF9DC-4561-42A7-ABB9-43598EC77120}" destId="{24CD9B29-5ADA-47D7-BDFF-50046DE42EFC}" srcOrd="0" destOrd="0" presId="urn:microsoft.com/office/officeart/2005/8/layout/vList5"/>
    <dgm:cxn modelId="{DB34E646-50EA-4069-A0A9-30C60333DE6C}" type="presOf" srcId="{C6E113F9-D822-43B7-994B-024C674063AD}" destId="{CEAD07D4-DEBF-41A6-84FB-BBF73DAACF55}" srcOrd="0" destOrd="0" presId="urn:microsoft.com/office/officeart/2005/8/layout/vList5"/>
    <dgm:cxn modelId="{65DDF671-63AC-4850-A156-FFFFD90B594A}" type="presOf" srcId="{8A134AD0-7D5C-451E-8740-F5CFF0E5CB12}" destId="{A159B216-35D7-47DE-BC6E-199604163E43}" srcOrd="0" destOrd="1" presId="urn:microsoft.com/office/officeart/2005/8/layout/vList5"/>
    <dgm:cxn modelId="{52591E72-BF0B-48E8-BC85-D95FCFFC9EFD}" type="presOf" srcId="{7034EE98-7AE7-4B31-90CB-D13BD5B2A2D1}" destId="{A159B216-35D7-47DE-BC6E-199604163E43}" srcOrd="0" destOrd="0" presId="urn:microsoft.com/office/officeart/2005/8/layout/vList5"/>
    <dgm:cxn modelId="{886BCE7C-29EA-4F37-826E-DF566B985206}" type="presOf" srcId="{9C222AB3-4B08-47E9-9FCE-F096EA7C1D1C}" destId="{F3BB4B44-FC08-4301-B67E-550FE7980989}" srcOrd="0" destOrd="1" presId="urn:microsoft.com/office/officeart/2005/8/layout/vList5"/>
    <dgm:cxn modelId="{3278FB87-9B96-45AC-B882-CB27F7C2803E}" type="presOf" srcId="{13C16AB3-78D0-4664-AA6D-CC82D7844E29}" destId="{CEAD07D4-DEBF-41A6-84FB-BBF73DAACF55}" srcOrd="0" destOrd="1" presId="urn:microsoft.com/office/officeart/2005/8/layout/vList5"/>
    <dgm:cxn modelId="{78ECDF9B-18FF-4929-B2B3-6EA471D95924}" srcId="{3CF6739E-8610-4CAA-BC0F-E6BBE9D3ACB5}" destId="{13C16AB3-78D0-4664-AA6D-CC82D7844E29}" srcOrd="1" destOrd="0" parTransId="{3B70EF1F-F6F7-49D5-9360-9563C494A055}" sibTransId="{CFDCB9B3-A646-4978-BDB7-664BCD6BBC7B}"/>
    <dgm:cxn modelId="{4E70A49C-03AF-4F50-A449-9C2149162F3E}" type="presOf" srcId="{3CF6739E-8610-4CAA-BC0F-E6BBE9D3ACB5}" destId="{94F18743-E8D6-4428-8EF4-0E3AB13867D7}" srcOrd="0" destOrd="0" presId="urn:microsoft.com/office/officeart/2005/8/layout/vList5"/>
    <dgm:cxn modelId="{8E17CBA7-41BF-4970-984B-1B6362A08B5A}" srcId="{CDEB6CA8-09D7-47B2-A9D1-E04475416171}" destId="{8A134AD0-7D5C-451E-8740-F5CFF0E5CB12}" srcOrd="1" destOrd="0" parTransId="{665E42F9-1608-44F1-9386-B6CBC46B2EE5}" sibTransId="{48F451CF-E8B5-4488-94B4-1C83063CD405}"/>
    <dgm:cxn modelId="{F67CFAAA-D98A-4B5C-A445-8BAFB452B811}" srcId="{0319F1EC-657E-4B12-A963-8D056AFC5D85}" destId="{3CF6739E-8610-4CAA-BC0F-E6BBE9D3ACB5}" srcOrd="0" destOrd="0" parTransId="{10D5BB11-55ED-435D-BC48-2979C9845102}" sibTransId="{892372B5-696C-4CB1-B7BA-1FCEB88F8F0E}"/>
    <dgm:cxn modelId="{9D502ACE-D8A9-4D3B-937D-180A22FE115D}" srcId="{0319F1EC-657E-4B12-A963-8D056AFC5D85}" destId="{341EF9DC-4561-42A7-ABB9-43598EC77120}" srcOrd="2" destOrd="0" parTransId="{8D12BA4D-D252-4D2E-B961-9D2B1C83A68A}" sibTransId="{E2386453-224A-4B8F-AE7F-D16394348055}"/>
    <dgm:cxn modelId="{E9D29DE3-A0B8-442B-8710-80DC712B0A94}" srcId="{3CF6739E-8610-4CAA-BC0F-E6BBE9D3ACB5}" destId="{C6E113F9-D822-43B7-994B-024C674063AD}" srcOrd="0" destOrd="0" parTransId="{9DA0ABDF-2042-4D47-BF05-19B872D39A41}" sibTransId="{0AC962AA-F363-481E-9A31-A350FB5C6993}"/>
    <dgm:cxn modelId="{FB626FE7-A8D7-43DC-952E-C5C5E7F561DA}" type="presOf" srcId="{0319F1EC-657E-4B12-A963-8D056AFC5D85}" destId="{3B9C69D9-7128-48A4-813B-85293E154182}" srcOrd="0" destOrd="0" presId="urn:microsoft.com/office/officeart/2005/8/layout/vList5"/>
    <dgm:cxn modelId="{A3FBCDEE-79F3-43A1-BB2B-50E100CEBB13}" srcId="{0319F1EC-657E-4B12-A963-8D056AFC5D85}" destId="{CDEB6CA8-09D7-47B2-A9D1-E04475416171}" srcOrd="1" destOrd="0" parTransId="{7423CB69-439C-485C-A0CF-54925E0F67E0}" sibTransId="{DF4449FC-8C20-4EE3-B8D1-44F5658A3C05}"/>
    <dgm:cxn modelId="{1F9F8E20-766D-4172-9155-5E6431D82D62}" type="presParOf" srcId="{3B9C69D9-7128-48A4-813B-85293E154182}" destId="{D8030561-3B75-4312-A21D-FB3C04F0D832}" srcOrd="0" destOrd="0" presId="urn:microsoft.com/office/officeart/2005/8/layout/vList5"/>
    <dgm:cxn modelId="{F4C6AD16-267D-4CE7-8748-39601DD0B7C2}" type="presParOf" srcId="{D8030561-3B75-4312-A21D-FB3C04F0D832}" destId="{94F18743-E8D6-4428-8EF4-0E3AB13867D7}" srcOrd="0" destOrd="0" presId="urn:microsoft.com/office/officeart/2005/8/layout/vList5"/>
    <dgm:cxn modelId="{76D93F2A-A98C-474D-9364-325547B4F727}" type="presParOf" srcId="{D8030561-3B75-4312-A21D-FB3C04F0D832}" destId="{CEAD07D4-DEBF-41A6-84FB-BBF73DAACF55}" srcOrd="1" destOrd="0" presId="urn:microsoft.com/office/officeart/2005/8/layout/vList5"/>
    <dgm:cxn modelId="{5D752077-FC0C-4573-B67A-40B1F3FC8195}" type="presParOf" srcId="{3B9C69D9-7128-48A4-813B-85293E154182}" destId="{E9FA4764-63C9-42B1-A47F-B904CADC41FC}" srcOrd="1" destOrd="0" presId="urn:microsoft.com/office/officeart/2005/8/layout/vList5"/>
    <dgm:cxn modelId="{F07A6A55-1D1B-4D3A-A65E-E30C3316C1DA}" type="presParOf" srcId="{3B9C69D9-7128-48A4-813B-85293E154182}" destId="{1F9AC7F8-675E-4CDA-A1D6-C2644D072424}" srcOrd="2" destOrd="0" presId="urn:microsoft.com/office/officeart/2005/8/layout/vList5"/>
    <dgm:cxn modelId="{19DFEF6F-A3A7-434B-9B07-1B59C21C80AE}" type="presParOf" srcId="{1F9AC7F8-675E-4CDA-A1D6-C2644D072424}" destId="{844B308A-FABC-4DB5-8768-7220862C23EE}" srcOrd="0" destOrd="0" presId="urn:microsoft.com/office/officeart/2005/8/layout/vList5"/>
    <dgm:cxn modelId="{DDDBAA84-0524-41D7-930B-BD1696417676}" type="presParOf" srcId="{1F9AC7F8-675E-4CDA-A1D6-C2644D072424}" destId="{A159B216-35D7-47DE-BC6E-199604163E43}" srcOrd="1" destOrd="0" presId="urn:microsoft.com/office/officeart/2005/8/layout/vList5"/>
    <dgm:cxn modelId="{B810FFF1-EFE3-40EF-916E-CDABB37D1B18}" type="presParOf" srcId="{3B9C69D9-7128-48A4-813B-85293E154182}" destId="{729B960C-849E-493E-9A0C-373E5839867E}" srcOrd="3" destOrd="0" presId="urn:microsoft.com/office/officeart/2005/8/layout/vList5"/>
    <dgm:cxn modelId="{4D109E2C-C4DE-4FA3-94F6-41A3D0F2920B}" type="presParOf" srcId="{3B9C69D9-7128-48A4-813B-85293E154182}" destId="{9B313C23-F9E3-4970-A869-67D3BE20E555}" srcOrd="4" destOrd="0" presId="urn:microsoft.com/office/officeart/2005/8/layout/vList5"/>
    <dgm:cxn modelId="{6B09F300-BBAA-43EE-97F6-CCDC211CA9E6}" type="presParOf" srcId="{9B313C23-F9E3-4970-A869-67D3BE20E555}" destId="{24CD9B29-5ADA-47D7-BDFF-50046DE42EFC}" srcOrd="0" destOrd="0" presId="urn:microsoft.com/office/officeart/2005/8/layout/vList5"/>
    <dgm:cxn modelId="{70037010-B9BF-48F6-BB77-CE8EA9A241DD}" type="presParOf" srcId="{9B313C23-F9E3-4970-A869-67D3BE20E555}" destId="{F3BB4B44-FC08-4301-B67E-550FE798098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35BA52-C169-4677-A506-C4833AA8E10A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60BB5C54-D12C-4741-AABC-87D1C4C58D8B}">
      <dgm:prSet phldrT="[Text]"/>
      <dgm:spPr/>
      <dgm:t>
        <a:bodyPr/>
        <a:lstStyle/>
        <a:p>
          <a:r>
            <a:rPr lang="uk-UA" dirty="0"/>
            <a:t>Презентація</a:t>
          </a:r>
          <a:endParaRPr lang="en-US" dirty="0"/>
        </a:p>
      </dgm:t>
    </dgm:pt>
    <dgm:pt modelId="{F74C4556-2FCF-4F0C-8E9A-850FE9CD2546}" type="parTrans" cxnId="{7ABB3A06-74B7-415D-A63D-8C2A1B1CC97B}">
      <dgm:prSet/>
      <dgm:spPr/>
      <dgm:t>
        <a:bodyPr/>
        <a:lstStyle/>
        <a:p>
          <a:endParaRPr lang="en-US"/>
        </a:p>
      </dgm:t>
    </dgm:pt>
    <dgm:pt modelId="{419D2BE7-5AD8-462C-8693-28C675227D3A}" type="sibTrans" cxnId="{7ABB3A06-74B7-415D-A63D-8C2A1B1CC97B}">
      <dgm:prSet/>
      <dgm:spPr/>
      <dgm:t>
        <a:bodyPr/>
        <a:lstStyle/>
        <a:p>
          <a:endParaRPr lang="en-US"/>
        </a:p>
      </dgm:t>
    </dgm:pt>
    <dgm:pt modelId="{5CC1D1DB-857A-468F-BD83-4AF673221C24}">
      <dgm:prSet phldrT="[Text]"/>
      <dgm:spPr/>
      <dgm:t>
        <a:bodyPr/>
        <a:lstStyle/>
        <a:p>
          <a:r>
            <a:rPr lang="uk-UA" dirty="0"/>
            <a:t>Проблема та ідея</a:t>
          </a:r>
          <a:endParaRPr lang="en-US" dirty="0"/>
        </a:p>
      </dgm:t>
    </dgm:pt>
    <dgm:pt modelId="{33DF8A61-C8F1-4158-96CE-12F676079CAA}" type="parTrans" cxnId="{CEDAD466-210C-41F5-AB3F-7B775CD2B65A}">
      <dgm:prSet/>
      <dgm:spPr/>
      <dgm:t>
        <a:bodyPr/>
        <a:lstStyle/>
        <a:p>
          <a:endParaRPr lang="en-US"/>
        </a:p>
      </dgm:t>
    </dgm:pt>
    <dgm:pt modelId="{E4B36A91-FE93-4304-89B0-D1CCF79644C9}" type="sibTrans" cxnId="{CEDAD466-210C-41F5-AB3F-7B775CD2B65A}">
      <dgm:prSet/>
      <dgm:spPr/>
      <dgm:t>
        <a:bodyPr/>
        <a:lstStyle/>
        <a:p>
          <a:endParaRPr lang="en-US"/>
        </a:p>
      </dgm:t>
    </dgm:pt>
    <dgm:pt modelId="{2E9D7D3B-18F3-4271-BE5F-C650A141E157}">
      <dgm:prSet phldrT="[Text]"/>
      <dgm:spPr/>
      <dgm:t>
        <a:bodyPr/>
        <a:lstStyle/>
        <a:p>
          <a:r>
            <a:rPr lang="uk-UA" dirty="0"/>
            <a:t>Мета</a:t>
          </a:r>
          <a:r>
            <a:rPr lang="en-US" dirty="0"/>
            <a:t>,</a:t>
          </a:r>
          <a:r>
            <a:rPr lang="uk-UA" dirty="0"/>
            <a:t> завдання</a:t>
          </a:r>
          <a:r>
            <a:rPr lang="en-US" dirty="0"/>
            <a:t>, </a:t>
          </a:r>
          <a:r>
            <a:rPr lang="uk-UA" dirty="0"/>
            <a:t>етапи</a:t>
          </a:r>
          <a:endParaRPr lang="en-US" dirty="0"/>
        </a:p>
      </dgm:t>
    </dgm:pt>
    <dgm:pt modelId="{CDCF980D-0552-455B-9268-FACA9483365D}" type="parTrans" cxnId="{3F1DEBA5-C0D1-4723-9055-E18C7ED2BF88}">
      <dgm:prSet/>
      <dgm:spPr/>
      <dgm:t>
        <a:bodyPr/>
        <a:lstStyle/>
        <a:p>
          <a:endParaRPr lang="en-US"/>
        </a:p>
      </dgm:t>
    </dgm:pt>
    <dgm:pt modelId="{74361D54-5E2B-4A05-8A4B-8A9D2E1E24E4}" type="sibTrans" cxnId="{3F1DEBA5-C0D1-4723-9055-E18C7ED2BF88}">
      <dgm:prSet/>
      <dgm:spPr/>
      <dgm:t>
        <a:bodyPr/>
        <a:lstStyle/>
        <a:p>
          <a:endParaRPr lang="en-US"/>
        </a:p>
      </dgm:t>
    </dgm:pt>
    <dgm:pt modelId="{C9FD37D2-28D6-4382-813D-C028A03E010C}">
      <dgm:prSet phldrT="[Text]"/>
      <dgm:spPr/>
      <dgm:t>
        <a:bodyPr/>
        <a:lstStyle/>
        <a:p>
          <a:r>
            <a:rPr lang="uk-UA" dirty="0"/>
            <a:t>Оцінка</a:t>
          </a:r>
          <a:endParaRPr lang="en-US" dirty="0"/>
        </a:p>
      </dgm:t>
    </dgm:pt>
    <dgm:pt modelId="{DDD5C39E-C2ED-4F08-AF56-3A7CC328CBAC}" type="parTrans" cxnId="{F6400981-2605-456F-B47F-FC11268B7FDF}">
      <dgm:prSet/>
      <dgm:spPr/>
      <dgm:t>
        <a:bodyPr/>
        <a:lstStyle/>
        <a:p>
          <a:endParaRPr lang="en-US"/>
        </a:p>
      </dgm:t>
    </dgm:pt>
    <dgm:pt modelId="{144DCD5F-090B-4FEF-85D4-D901F9A953FE}" type="sibTrans" cxnId="{F6400981-2605-456F-B47F-FC11268B7FDF}">
      <dgm:prSet/>
      <dgm:spPr/>
      <dgm:t>
        <a:bodyPr/>
        <a:lstStyle/>
        <a:p>
          <a:endParaRPr lang="en-US"/>
        </a:p>
      </dgm:t>
    </dgm:pt>
    <dgm:pt modelId="{810BF5B8-3FB2-43E0-A2AA-EFB9A38A2226}">
      <dgm:prSet phldrT="[Text]"/>
      <dgm:spPr/>
      <dgm:t>
        <a:bodyPr/>
        <a:lstStyle/>
        <a:p>
          <a:r>
            <a:rPr lang="uk-UA" dirty="0"/>
            <a:t>Актуальність та релевантність</a:t>
          </a:r>
          <a:endParaRPr lang="en-US" dirty="0"/>
        </a:p>
      </dgm:t>
    </dgm:pt>
    <dgm:pt modelId="{6955B27E-1BDD-44B2-96F7-CE5198CFC0E2}" type="parTrans" cxnId="{C4064FAA-6A48-476F-8EB3-7CC4C4D106F9}">
      <dgm:prSet/>
      <dgm:spPr/>
      <dgm:t>
        <a:bodyPr/>
        <a:lstStyle/>
        <a:p>
          <a:endParaRPr lang="en-US"/>
        </a:p>
      </dgm:t>
    </dgm:pt>
    <dgm:pt modelId="{A02AB8D9-E6D0-4B55-AD2A-86981413E47A}" type="sibTrans" cxnId="{C4064FAA-6A48-476F-8EB3-7CC4C4D106F9}">
      <dgm:prSet/>
      <dgm:spPr/>
      <dgm:t>
        <a:bodyPr/>
        <a:lstStyle/>
        <a:p>
          <a:endParaRPr lang="en-US"/>
        </a:p>
      </dgm:t>
    </dgm:pt>
    <dgm:pt modelId="{7AB049D2-5180-4D59-AD15-5FD396A8E3E8}">
      <dgm:prSet phldrT="[Text]"/>
      <dgm:spPr/>
      <dgm:t>
        <a:bodyPr/>
        <a:lstStyle/>
        <a:p>
          <a:r>
            <a:rPr lang="uk-UA" dirty="0"/>
            <a:t>Реалістичність та ризики</a:t>
          </a:r>
          <a:endParaRPr lang="en-US" dirty="0"/>
        </a:p>
      </dgm:t>
    </dgm:pt>
    <dgm:pt modelId="{6DF94FBC-AC85-424E-BFE0-66ED44C43CDD}" type="parTrans" cxnId="{97CCE8E6-FFBD-4224-B988-6F849B723142}">
      <dgm:prSet/>
      <dgm:spPr/>
      <dgm:t>
        <a:bodyPr/>
        <a:lstStyle/>
        <a:p>
          <a:endParaRPr lang="en-US"/>
        </a:p>
      </dgm:t>
    </dgm:pt>
    <dgm:pt modelId="{8433B56E-4C8A-4B07-91E8-3463460D0853}" type="sibTrans" cxnId="{97CCE8E6-FFBD-4224-B988-6F849B723142}">
      <dgm:prSet/>
      <dgm:spPr/>
      <dgm:t>
        <a:bodyPr/>
        <a:lstStyle/>
        <a:p>
          <a:endParaRPr lang="en-US"/>
        </a:p>
      </dgm:t>
    </dgm:pt>
    <dgm:pt modelId="{39C6F6AA-4041-4281-A459-A7514B2FA20B}">
      <dgm:prSet/>
      <dgm:spPr/>
      <dgm:t>
        <a:bodyPr/>
        <a:lstStyle/>
        <a:p>
          <a:r>
            <a:rPr lang="uk-UA" dirty="0"/>
            <a:t>Бенефіціари та стейкхолдери</a:t>
          </a:r>
          <a:endParaRPr lang="en-US" dirty="0"/>
        </a:p>
      </dgm:t>
    </dgm:pt>
    <dgm:pt modelId="{5FEC8D68-F319-46FC-BB6C-2D58459ADF33}" type="parTrans" cxnId="{A3AF8EE4-C12A-4836-9795-2F3B918EC561}">
      <dgm:prSet/>
      <dgm:spPr/>
      <dgm:t>
        <a:bodyPr/>
        <a:lstStyle/>
        <a:p>
          <a:endParaRPr lang="en-US"/>
        </a:p>
      </dgm:t>
    </dgm:pt>
    <dgm:pt modelId="{7A933CF5-E07C-4198-9ECC-1D7F66CF7400}" type="sibTrans" cxnId="{A3AF8EE4-C12A-4836-9795-2F3B918EC561}">
      <dgm:prSet/>
      <dgm:spPr/>
      <dgm:t>
        <a:bodyPr/>
        <a:lstStyle/>
        <a:p>
          <a:endParaRPr lang="en-US"/>
        </a:p>
      </dgm:t>
    </dgm:pt>
    <dgm:pt modelId="{0F35B903-9AEC-400D-BBA8-62436019E709}">
      <dgm:prSet/>
      <dgm:spPr/>
      <dgm:t>
        <a:bodyPr/>
        <a:lstStyle/>
        <a:p>
          <a:r>
            <a:rPr lang="uk-UA" dirty="0"/>
            <a:t>Результати</a:t>
          </a:r>
          <a:endParaRPr lang="en-US" dirty="0"/>
        </a:p>
      </dgm:t>
    </dgm:pt>
    <dgm:pt modelId="{2EF19E07-6A18-4BE2-8261-A0A872F35191}" type="parTrans" cxnId="{982B8710-C0BC-47EE-A912-0890E22D236B}">
      <dgm:prSet/>
      <dgm:spPr/>
      <dgm:t>
        <a:bodyPr/>
        <a:lstStyle/>
        <a:p>
          <a:endParaRPr lang="en-US"/>
        </a:p>
      </dgm:t>
    </dgm:pt>
    <dgm:pt modelId="{A779DADA-7144-4738-A3DD-AD4DC67C89B1}" type="sibTrans" cxnId="{982B8710-C0BC-47EE-A912-0890E22D236B}">
      <dgm:prSet/>
      <dgm:spPr/>
      <dgm:t>
        <a:bodyPr/>
        <a:lstStyle/>
        <a:p>
          <a:endParaRPr lang="en-US"/>
        </a:p>
      </dgm:t>
    </dgm:pt>
    <dgm:pt modelId="{A7133D30-C9F1-4437-8FD2-D3617432F882}">
      <dgm:prSet/>
      <dgm:spPr/>
      <dgm:t>
        <a:bodyPr/>
        <a:lstStyle/>
        <a:p>
          <a:r>
            <a:rPr lang="uk-UA" dirty="0"/>
            <a:t>Масштаби впливу</a:t>
          </a:r>
          <a:endParaRPr lang="en-US" dirty="0"/>
        </a:p>
      </dgm:t>
    </dgm:pt>
    <dgm:pt modelId="{9FF90F43-8BE7-4081-8137-B319EAABEB30}" type="parTrans" cxnId="{E1A77F71-F6F8-44D0-9FA7-8824CAA34D83}">
      <dgm:prSet/>
      <dgm:spPr/>
      <dgm:t>
        <a:bodyPr/>
        <a:lstStyle/>
        <a:p>
          <a:endParaRPr lang="en-US"/>
        </a:p>
      </dgm:t>
    </dgm:pt>
    <dgm:pt modelId="{9BD9F198-34A7-4E6A-933D-7F4CE2D85EC3}" type="sibTrans" cxnId="{E1A77F71-F6F8-44D0-9FA7-8824CAA34D83}">
      <dgm:prSet/>
      <dgm:spPr/>
      <dgm:t>
        <a:bodyPr/>
        <a:lstStyle/>
        <a:p>
          <a:endParaRPr lang="en-US"/>
        </a:p>
      </dgm:t>
    </dgm:pt>
    <dgm:pt modelId="{AAC6A638-738A-4C9C-98F4-A3711824CA27}">
      <dgm:prSet/>
      <dgm:spPr/>
      <dgm:t>
        <a:bodyPr/>
        <a:lstStyle/>
        <a:p>
          <a:r>
            <a:rPr lang="uk-UA" dirty="0"/>
            <a:t>Якість та усталеність</a:t>
          </a:r>
          <a:endParaRPr lang="en-US" dirty="0"/>
        </a:p>
      </dgm:t>
    </dgm:pt>
    <dgm:pt modelId="{761A1FAA-4047-410B-95A1-B825117263D9}" type="parTrans" cxnId="{4336B9AF-FB45-41E3-A0EF-D6B09259F7E2}">
      <dgm:prSet/>
      <dgm:spPr/>
      <dgm:t>
        <a:bodyPr/>
        <a:lstStyle/>
        <a:p>
          <a:endParaRPr lang="en-US"/>
        </a:p>
      </dgm:t>
    </dgm:pt>
    <dgm:pt modelId="{029ACDBC-4084-4224-9F79-2771A53BA4A9}" type="sibTrans" cxnId="{4336B9AF-FB45-41E3-A0EF-D6B09259F7E2}">
      <dgm:prSet/>
      <dgm:spPr/>
      <dgm:t>
        <a:bodyPr/>
        <a:lstStyle/>
        <a:p>
          <a:endParaRPr lang="en-US"/>
        </a:p>
      </dgm:t>
    </dgm:pt>
    <dgm:pt modelId="{838275BC-E908-4E70-BB5A-4D4445D0ADBD}" type="pres">
      <dgm:prSet presAssocID="{3E35BA52-C169-4677-A506-C4833AA8E10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315771-5786-405B-B733-8CFF227108F5}" type="pres">
      <dgm:prSet presAssocID="{60BB5C54-D12C-4741-AABC-87D1C4C58D8B}" presName="root" presStyleCnt="0"/>
      <dgm:spPr/>
    </dgm:pt>
    <dgm:pt modelId="{156DC18F-D0B4-45A4-8437-A86FB4C65673}" type="pres">
      <dgm:prSet presAssocID="{60BB5C54-D12C-4741-AABC-87D1C4C58D8B}" presName="rootComposite" presStyleCnt="0"/>
      <dgm:spPr/>
    </dgm:pt>
    <dgm:pt modelId="{DC66E395-4021-48EF-AA6E-61C86F784B95}" type="pres">
      <dgm:prSet presAssocID="{60BB5C54-D12C-4741-AABC-87D1C4C58D8B}" presName="rootText" presStyleLbl="node1" presStyleIdx="0" presStyleCnt="2" custScaleX="153592" custLinFactNeighborX="-88469" custLinFactNeighborY="-180"/>
      <dgm:spPr/>
    </dgm:pt>
    <dgm:pt modelId="{319CD261-B7ED-4BFF-9BEB-29B46A0ACF71}" type="pres">
      <dgm:prSet presAssocID="{60BB5C54-D12C-4741-AABC-87D1C4C58D8B}" presName="rootConnector" presStyleLbl="node1" presStyleIdx="0" presStyleCnt="2"/>
      <dgm:spPr/>
    </dgm:pt>
    <dgm:pt modelId="{CCAB7978-46F7-4A8C-A1A2-0424C9596907}" type="pres">
      <dgm:prSet presAssocID="{60BB5C54-D12C-4741-AABC-87D1C4C58D8B}" presName="childShape" presStyleCnt="0"/>
      <dgm:spPr/>
    </dgm:pt>
    <dgm:pt modelId="{A5D9EF50-72B8-49AA-AF9C-C7D5E28A6BBB}" type="pres">
      <dgm:prSet presAssocID="{33DF8A61-C8F1-4158-96CE-12F676079CAA}" presName="Name13" presStyleLbl="parChTrans1D2" presStyleIdx="0" presStyleCnt="8"/>
      <dgm:spPr/>
    </dgm:pt>
    <dgm:pt modelId="{23AF8A0C-254B-4D63-B1AB-E5B36BB7BAB5}" type="pres">
      <dgm:prSet presAssocID="{5CC1D1DB-857A-468F-BD83-4AF673221C24}" presName="childText" presStyleLbl="bgAcc1" presStyleIdx="0" presStyleCnt="8" custScaleX="146294" custLinFactNeighborX="-76970" custLinFactNeighborY="-4598">
        <dgm:presLayoutVars>
          <dgm:bulletEnabled val="1"/>
        </dgm:presLayoutVars>
      </dgm:prSet>
      <dgm:spPr/>
    </dgm:pt>
    <dgm:pt modelId="{1A39CE54-A7FD-4353-9084-C50A1081E559}" type="pres">
      <dgm:prSet presAssocID="{CDCF980D-0552-455B-9268-FACA9483365D}" presName="Name13" presStyleLbl="parChTrans1D2" presStyleIdx="1" presStyleCnt="8"/>
      <dgm:spPr/>
    </dgm:pt>
    <dgm:pt modelId="{E1E691AB-7320-4C22-8E9D-9372370D54CD}" type="pres">
      <dgm:prSet presAssocID="{2E9D7D3B-18F3-4271-BE5F-C650A141E157}" presName="childText" presStyleLbl="bgAcc1" presStyleIdx="1" presStyleCnt="8" custScaleX="146414" custLinFactNeighborX="-76970" custLinFactNeighborY="-9017">
        <dgm:presLayoutVars>
          <dgm:bulletEnabled val="1"/>
        </dgm:presLayoutVars>
      </dgm:prSet>
      <dgm:spPr/>
    </dgm:pt>
    <dgm:pt modelId="{429E7041-4E52-4E19-B9AC-2A77643F5D9D}" type="pres">
      <dgm:prSet presAssocID="{5FEC8D68-F319-46FC-BB6C-2D58459ADF33}" presName="Name13" presStyleLbl="parChTrans1D2" presStyleIdx="2" presStyleCnt="8"/>
      <dgm:spPr/>
    </dgm:pt>
    <dgm:pt modelId="{280DA7CA-AD7A-46D1-8DB4-1BDF63E6BE54}" type="pres">
      <dgm:prSet presAssocID="{39C6F6AA-4041-4281-A459-A7514B2FA20B}" presName="childText" presStyleLbl="bgAcc1" presStyleIdx="2" presStyleCnt="8" custScaleX="146415" custLinFactNeighborX="-76970" custLinFactNeighborY="-6736">
        <dgm:presLayoutVars>
          <dgm:bulletEnabled val="1"/>
        </dgm:presLayoutVars>
      </dgm:prSet>
      <dgm:spPr/>
    </dgm:pt>
    <dgm:pt modelId="{FDA69EC7-CAD1-458D-8956-8C3DFE77C24F}" type="pres">
      <dgm:prSet presAssocID="{2EF19E07-6A18-4BE2-8261-A0A872F35191}" presName="Name13" presStyleLbl="parChTrans1D2" presStyleIdx="3" presStyleCnt="8"/>
      <dgm:spPr/>
    </dgm:pt>
    <dgm:pt modelId="{1ED7378C-21D8-4487-B586-DC6FBB2AC05B}" type="pres">
      <dgm:prSet presAssocID="{0F35B903-9AEC-400D-BBA8-62436019E709}" presName="childText" presStyleLbl="bgAcc1" presStyleIdx="3" presStyleCnt="8" custScaleX="150242" custLinFactNeighborX="-76970" custLinFactNeighborY="180">
        <dgm:presLayoutVars>
          <dgm:bulletEnabled val="1"/>
        </dgm:presLayoutVars>
      </dgm:prSet>
      <dgm:spPr/>
    </dgm:pt>
    <dgm:pt modelId="{B1AF9017-BF46-4053-B9C1-1B6BAE796540}" type="pres">
      <dgm:prSet presAssocID="{C9FD37D2-28D6-4382-813D-C028A03E010C}" presName="root" presStyleCnt="0"/>
      <dgm:spPr/>
    </dgm:pt>
    <dgm:pt modelId="{D1171E65-9C39-421E-827A-FAAD9FDC5E7A}" type="pres">
      <dgm:prSet presAssocID="{C9FD37D2-28D6-4382-813D-C028A03E010C}" presName="rootComposite" presStyleCnt="0"/>
      <dgm:spPr/>
    </dgm:pt>
    <dgm:pt modelId="{27833688-9B0F-43AD-AC38-31A20A375380}" type="pres">
      <dgm:prSet presAssocID="{C9FD37D2-28D6-4382-813D-C028A03E010C}" presName="rootText" presStyleLbl="node1" presStyleIdx="1" presStyleCnt="2" custScaleX="152076"/>
      <dgm:spPr/>
    </dgm:pt>
    <dgm:pt modelId="{22A5386A-21D8-44F8-9444-C2BFC36FDB85}" type="pres">
      <dgm:prSet presAssocID="{C9FD37D2-28D6-4382-813D-C028A03E010C}" presName="rootConnector" presStyleLbl="node1" presStyleIdx="1" presStyleCnt="2"/>
      <dgm:spPr/>
    </dgm:pt>
    <dgm:pt modelId="{FB330937-C3AC-42FE-A1EF-EBECF87B14A8}" type="pres">
      <dgm:prSet presAssocID="{C9FD37D2-28D6-4382-813D-C028A03E010C}" presName="childShape" presStyleCnt="0"/>
      <dgm:spPr/>
    </dgm:pt>
    <dgm:pt modelId="{A9384800-F189-4213-A42C-7B384025D8B9}" type="pres">
      <dgm:prSet presAssocID="{6955B27E-1BDD-44B2-96F7-CE5198CFC0E2}" presName="Name13" presStyleLbl="parChTrans1D2" presStyleIdx="4" presStyleCnt="8"/>
      <dgm:spPr/>
    </dgm:pt>
    <dgm:pt modelId="{34207117-047B-4FAE-B562-4E6CE542B199}" type="pres">
      <dgm:prSet presAssocID="{810BF5B8-3FB2-43E0-A2AA-EFB9A38A2226}" presName="childText" presStyleLbl="bgAcc1" presStyleIdx="4" presStyleCnt="8" custScaleX="145204">
        <dgm:presLayoutVars>
          <dgm:bulletEnabled val="1"/>
        </dgm:presLayoutVars>
      </dgm:prSet>
      <dgm:spPr/>
    </dgm:pt>
    <dgm:pt modelId="{F599712B-D964-4FDE-BD92-462C7C6F4C8E}" type="pres">
      <dgm:prSet presAssocID="{6DF94FBC-AC85-424E-BFE0-66ED44C43CDD}" presName="Name13" presStyleLbl="parChTrans1D2" presStyleIdx="5" presStyleCnt="8"/>
      <dgm:spPr/>
    </dgm:pt>
    <dgm:pt modelId="{AD313E9D-DD0B-42BD-B779-AC7557311B36}" type="pres">
      <dgm:prSet presAssocID="{7AB049D2-5180-4D59-AD15-5FD396A8E3E8}" presName="childText" presStyleLbl="bgAcc1" presStyleIdx="5" presStyleCnt="8" custScaleX="145204">
        <dgm:presLayoutVars>
          <dgm:bulletEnabled val="1"/>
        </dgm:presLayoutVars>
      </dgm:prSet>
      <dgm:spPr/>
    </dgm:pt>
    <dgm:pt modelId="{BB517C1B-DE26-4CE0-B18F-050BEDDD8A01}" type="pres">
      <dgm:prSet presAssocID="{9FF90F43-8BE7-4081-8137-B319EAABEB30}" presName="Name13" presStyleLbl="parChTrans1D2" presStyleIdx="6" presStyleCnt="8"/>
      <dgm:spPr/>
    </dgm:pt>
    <dgm:pt modelId="{C35520C2-0D06-4752-94EA-FD98F9AF0726}" type="pres">
      <dgm:prSet presAssocID="{A7133D30-C9F1-4437-8FD2-D3617432F882}" presName="childText" presStyleLbl="bgAcc1" presStyleIdx="6" presStyleCnt="8" custScaleX="145204">
        <dgm:presLayoutVars>
          <dgm:bulletEnabled val="1"/>
        </dgm:presLayoutVars>
      </dgm:prSet>
      <dgm:spPr/>
    </dgm:pt>
    <dgm:pt modelId="{D6A4B74D-3F0D-4ABA-A3D5-B03AB0CCBE46}" type="pres">
      <dgm:prSet presAssocID="{761A1FAA-4047-410B-95A1-B825117263D9}" presName="Name13" presStyleLbl="parChTrans1D2" presStyleIdx="7" presStyleCnt="8"/>
      <dgm:spPr/>
    </dgm:pt>
    <dgm:pt modelId="{70E865A1-CD6A-4DA4-8252-30F63FC17BD5}" type="pres">
      <dgm:prSet presAssocID="{AAC6A638-738A-4C9C-98F4-A3711824CA27}" presName="childText" presStyleLbl="bgAcc1" presStyleIdx="7" presStyleCnt="8" custScaleX="145204">
        <dgm:presLayoutVars>
          <dgm:bulletEnabled val="1"/>
        </dgm:presLayoutVars>
      </dgm:prSet>
      <dgm:spPr/>
    </dgm:pt>
  </dgm:ptLst>
  <dgm:cxnLst>
    <dgm:cxn modelId="{CBC64403-1615-46C1-8EBC-FD0D180736A3}" type="presOf" srcId="{AAC6A638-738A-4C9C-98F4-A3711824CA27}" destId="{70E865A1-CD6A-4DA4-8252-30F63FC17BD5}" srcOrd="0" destOrd="0" presId="urn:microsoft.com/office/officeart/2005/8/layout/hierarchy3"/>
    <dgm:cxn modelId="{7ABB3A06-74B7-415D-A63D-8C2A1B1CC97B}" srcId="{3E35BA52-C169-4677-A506-C4833AA8E10A}" destId="{60BB5C54-D12C-4741-AABC-87D1C4C58D8B}" srcOrd="0" destOrd="0" parTransId="{F74C4556-2FCF-4F0C-8E9A-850FE9CD2546}" sibTransId="{419D2BE7-5AD8-462C-8693-28C675227D3A}"/>
    <dgm:cxn modelId="{6FBD4C09-735A-415B-B283-56BFEAB07E02}" type="presOf" srcId="{3E35BA52-C169-4677-A506-C4833AA8E10A}" destId="{838275BC-E908-4E70-BB5A-4D4445D0ADBD}" srcOrd="0" destOrd="0" presId="urn:microsoft.com/office/officeart/2005/8/layout/hierarchy3"/>
    <dgm:cxn modelId="{5A396B10-35C5-4E6A-A267-FB7E127C5638}" type="presOf" srcId="{0F35B903-9AEC-400D-BBA8-62436019E709}" destId="{1ED7378C-21D8-4487-B586-DC6FBB2AC05B}" srcOrd="0" destOrd="0" presId="urn:microsoft.com/office/officeart/2005/8/layout/hierarchy3"/>
    <dgm:cxn modelId="{982B8710-C0BC-47EE-A912-0890E22D236B}" srcId="{60BB5C54-D12C-4741-AABC-87D1C4C58D8B}" destId="{0F35B903-9AEC-400D-BBA8-62436019E709}" srcOrd="3" destOrd="0" parTransId="{2EF19E07-6A18-4BE2-8261-A0A872F35191}" sibTransId="{A779DADA-7144-4738-A3DD-AD4DC67C89B1}"/>
    <dgm:cxn modelId="{8953E31B-D26C-4843-A377-98C941588C5F}" type="presOf" srcId="{C9FD37D2-28D6-4382-813D-C028A03E010C}" destId="{22A5386A-21D8-44F8-9444-C2BFC36FDB85}" srcOrd="1" destOrd="0" presId="urn:microsoft.com/office/officeart/2005/8/layout/hierarchy3"/>
    <dgm:cxn modelId="{184BA33E-0E72-45B7-8C8F-B1727FAD410E}" type="presOf" srcId="{6DF94FBC-AC85-424E-BFE0-66ED44C43CDD}" destId="{F599712B-D964-4FDE-BD92-462C7C6F4C8E}" srcOrd="0" destOrd="0" presId="urn:microsoft.com/office/officeart/2005/8/layout/hierarchy3"/>
    <dgm:cxn modelId="{84937960-9AB6-4079-8967-4F7122947C28}" type="presOf" srcId="{2E9D7D3B-18F3-4271-BE5F-C650A141E157}" destId="{E1E691AB-7320-4C22-8E9D-9372370D54CD}" srcOrd="0" destOrd="0" presId="urn:microsoft.com/office/officeart/2005/8/layout/hierarchy3"/>
    <dgm:cxn modelId="{CEDAD466-210C-41F5-AB3F-7B775CD2B65A}" srcId="{60BB5C54-D12C-4741-AABC-87D1C4C58D8B}" destId="{5CC1D1DB-857A-468F-BD83-4AF673221C24}" srcOrd="0" destOrd="0" parTransId="{33DF8A61-C8F1-4158-96CE-12F676079CAA}" sibTransId="{E4B36A91-FE93-4304-89B0-D1CCF79644C9}"/>
    <dgm:cxn modelId="{E1A77F71-F6F8-44D0-9FA7-8824CAA34D83}" srcId="{C9FD37D2-28D6-4382-813D-C028A03E010C}" destId="{A7133D30-C9F1-4437-8FD2-D3617432F882}" srcOrd="2" destOrd="0" parTransId="{9FF90F43-8BE7-4081-8137-B319EAABEB30}" sibTransId="{9BD9F198-34A7-4E6A-933D-7F4CE2D85EC3}"/>
    <dgm:cxn modelId="{C5666376-EF62-465F-8A67-177CC380F033}" type="presOf" srcId="{6955B27E-1BDD-44B2-96F7-CE5198CFC0E2}" destId="{A9384800-F189-4213-A42C-7B384025D8B9}" srcOrd="0" destOrd="0" presId="urn:microsoft.com/office/officeart/2005/8/layout/hierarchy3"/>
    <dgm:cxn modelId="{F6400981-2605-456F-B47F-FC11268B7FDF}" srcId="{3E35BA52-C169-4677-A506-C4833AA8E10A}" destId="{C9FD37D2-28D6-4382-813D-C028A03E010C}" srcOrd="1" destOrd="0" parTransId="{DDD5C39E-C2ED-4F08-AF56-3A7CC328CBAC}" sibTransId="{144DCD5F-090B-4FEF-85D4-D901F9A953FE}"/>
    <dgm:cxn modelId="{00F72B81-0000-4BFA-9DF5-724A5F017368}" type="presOf" srcId="{A7133D30-C9F1-4437-8FD2-D3617432F882}" destId="{C35520C2-0D06-4752-94EA-FD98F9AF0726}" srcOrd="0" destOrd="0" presId="urn:microsoft.com/office/officeart/2005/8/layout/hierarchy3"/>
    <dgm:cxn modelId="{4DB6038F-33CA-42A0-9260-07D881D03275}" type="presOf" srcId="{CDCF980D-0552-455B-9268-FACA9483365D}" destId="{1A39CE54-A7FD-4353-9084-C50A1081E559}" srcOrd="0" destOrd="0" presId="urn:microsoft.com/office/officeart/2005/8/layout/hierarchy3"/>
    <dgm:cxn modelId="{A59AB98F-7D12-41F9-855F-816B6EABF8DD}" type="presOf" srcId="{39C6F6AA-4041-4281-A459-A7514B2FA20B}" destId="{280DA7CA-AD7A-46D1-8DB4-1BDF63E6BE54}" srcOrd="0" destOrd="0" presId="urn:microsoft.com/office/officeart/2005/8/layout/hierarchy3"/>
    <dgm:cxn modelId="{4672FE96-A627-4161-A1F9-C88C6DAA3CEE}" type="presOf" srcId="{5FEC8D68-F319-46FC-BB6C-2D58459ADF33}" destId="{429E7041-4E52-4E19-B9AC-2A77643F5D9D}" srcOrd="0" destOrd="0" presId="urn:microsoft.com/office/officeart/2005/8/layout/hierarchy3"/>
    <dgm:cxn modelId="{BA640498-E581-4421-9692-532DA15AF346}" type="presOf" srcId="{761A1FAA-4047-410B-95A1-B825117263D9}" destId="{D6A4B74D-3F0D-4ABA-A3D5-B03AB0CCBE46}" srcOrd="0" destOrd="0" presId="urn:microsoft.com/office/officeart/2005/8/layout/hierarchy3"/>
    <dgm:cxn modelId="{3F1DEBA5-C0D1-4723-9055-E18C7ED2BF88}" srcId="{60BB5C54-D12C-4741-AABC-87D1C4C58D8B}" destId="{2E9D7D3B-18F3-4271-BE5F-C650A141E157}" srcOrd="1" destOrd="0" parTransId="{CDCF980D-0552-455B-9268-FACA9483365D}" sibTransId="{74361D54-5E2B-4A05-8A4B-8A9D2E1E24E4}"/>
    <dgm:cxn modelId="{C4064FAA-6A48-476F-8EB3-7CC4C4D106F9}" srcId="{C9FD37D2-28D6-4382-813D-C028A03E010C}" destId="{810BF5B8-3FB2-43E0-A2AA-EFB9A38A2226}" srcOrd="0" destOrd="0" parTransId="{6955B27E-1BDD-44B2-96F7-CE5198CFC0E2}" sibTransId="{A02AB8D9-E6D0-4B55-AD2A-86981413E47A}"/>
    <dgm:cxn modelId="{8786DCAC-728D-456E-B71D-A525E86DFA89}" type="presOf" srcId="{C9FD37D2-28D6-4382-813D-C028A03E010C}" destId="{27833688-9B0F-43AD-AC38-31A20A375380}" srcOrd="0" destOrd="0" presId="urn:microsoft.com/office/officeart/2005/8/layout/hierarchy3"/>
    <dgm:cxn modelId="{360503AE-BEDD-4B81-A5D1-5B9A5248DB8C}" type="presOf" srcId="{810BF5B8-3FB2-43E0-A2AA-EFB9A38A2226}" destId="{34207117-047B-4FAE-B562-4E6CE542B199}" srcOrd="0" destOrd="0" presId="urn:microsoft.com/office/officeart/2005/8/layout/hierarchy3"/>
    <dgm:cxn modelId="{4336B9AF-FB45-41E3-A0EF-D6B09259F7E2}" srcId="{C9FD37D2-28D6-4382-813D-C028A03E010C}" destId="{AAC6A638-738A-4C9C-98F4-A3711824CA27}" srcOrd="3" destOrd="0" parTransId="{761A1FAA-4047-410B-95A1-B825117263D9}" sibTransId="{029ACDBC-4084-4224-9F79-2771A53BA4A9}"/>
    <dgm:cxn modelId="{692D5FBD-E3DE-4289-8EFB-77B205AFDC80}" type="presOf" srcId="{9FF90F43-8BE7-4081-8137-B319EAABEB30}" destId="{BB517C1B-DE26-4CE0-B18F-050BEDDD8A01}" srcOrd="0" destOrd="0" presId="urn:microsoft.com/office/officeart/2005/8/layout/hierarchy3"/>
    <dgm:cxn modelId="{0AEC83C1-10BF-46D7-85F7-FE1876F15044}" type="presOf" srcId="{7AB049D2-5180-4D59-AD15-5FD396A8E3E8}" destId="{AD313E9D-DD0B-42BD-B779-AC7557311B36}" srcOrd="0" destOrd="0" presId="urn:microsoft.com/office/officeart/2005/8/layout/hierarchy3"/>
    <dgm:cxn modelId="{2BC665CA-7F63-4538-9649-1BF8E64D4CD6}" type="presOf" srcId="{2EF19E07-6A18-4BE2-8261-A0A872F35191}" destId="{FDA69EC7-CAD1-458D-8956-8C3DFE77C24F}" srcOrd="0" destOrd="0" presId="urn:microsoft.com/office/officeart/2005/8/layout/hierarchy3"/>
    <dgm:cxn modelId="{6EE37CE2-2D99-470D-B9DE-E8E1C961D525}" type="presOf" srcId="{60BB5C54-D12C-4741-AABC-87D1C4C58D8B}" destId="{319CD261-B7ED-4BFF-9BEB-29B46A0ACF71}" srcOrd="1" destOrd="0" presId="urn:microsoft.com/office/officeart/2005/8/layout/hierarchy3"/>
    <dgm:cxn modelId="{3889C7E3-39D1-4296-AB51-87F4665F436E}" type="presOf" srcId="{5CC1D1DB-857A-468F-BD83-4AF673221C24}" destId="{23AF8A0C-254B-4D63-B1AB-E5B36BB7BAB5}" srcOrd="0" destOrd="0" presId="urn:microsoft.com/office/officeart/2005/8/layout/hierarchy3"/>
    <dgm:cxn modelId="{A3AF8EE4-C12A-4836-9795-2F3B918EC561}" srcId="{60BB5C54-D12C-4741-AABC-87D1C4C58D8B}" destId="{39C6F6AA-4041-4281-A459-A7514B2FA20B}" srcOrd="2" destOrd="0" parTransId="{5FEC8D68-F319-46FC-BB6C-2D58459ADF33}" sibTransId="{7A933CF5-E07C-4198-9ECC-1D7F66CF7400}"/>
    <dgm:cxn modelId="{97CCE8E6-FFBD-4224-B988-6F849B723142}" srcId="{C9FD37D2-28D6-4382-813D-C028A03E010C}" destId="{7AB049D2-5180-4D59-AD15-5FD396A8E3E8}" srcOrd="1" destOrd="0" parTransId="{6DF94FBC-AC85-424E-BFE0-66ED44C43CDD}" sibTransId="{8433B56E-4C8A-4B07-91E8-3463460D0853}"/>
    <dgm:cxn modelId="{DB8070F1-15EB-44D0-8582-011CB0ACD571}" type="presOf" srcId="{60BB5C54-D12C-4741-AABC-87D1C4C58D8B}" destId="{DC66E395-4021-48EF-AA6E-61C86F784B95}" srcOrd="0" destOrd="0" presId="urn:microsoft.com/office/officeart/2005/8/layout/hierarchy3"/>
    <dgm:cxn modelId="{14889FFF-CB71-4203-97C9-62128F41E671}" type="presOf" srcId="{33DF8A61-C8F1-4158-96CE-12F676079CAA}" destId="{A5D9EF50-72B8-49AA-AF9C-C7D5E28A6BBB}" srcOrd="0" destOrd="0" presId="urn:microsoft.com/office/officeart/2005/8/layout/hierarchy3"/>
    <dgm:cxn modelId="{E8C69E22-09F6-44DD-8EEB-A8AC35A23A8E}" type="presParOf" srcId="{838275BC-E908-4E70-BB5A-4D4445D0ADBD}" destId="{EA315771-5786-405B-B733-8CFF227108F5}" srcOrd="0" destOrd="0" presId="urn:microsoft.com/office/officeart/2005/8/layout/hierarchy3"/>
    <dgm:cxn modelId="{2C952648-CCFD-49F0-A129-6F7AF5CAE241}" type="presParOf" srcId="{EA315771-5786-405B-B733-8CFF227108F5}" destId="{156DC18F-D0B4-45A4-8437-A86FB4C65673}" srcOrd="0" destOrd="0" presId="urn:microsoft.com/office/officeart/2005/8/layout/hierarchy3"/>
    <dgm:cxn modelId="{2C5448F2-334D-49FB-8E00-3A8055C30728}" type="presParOf" srcId="{156DC18F-D0B4-45A4-8437-A86FB4C65673}" destId="{DC66E395-4021-48EF-AA6E-61C86F784B95}" srcOrd="0" destOrd="0" presId="urn:microsoft.com/office/officeart/2005/8/layout/hierarchy3"/>
    <dgm:cxn modelId="{437442B0-A6C3-40DE-B344-A110B5E0C75B}" type="presParOf" srcId="{156DC18F-D0B4-45A4-8437-A86FB4C65673}" destId="{319CD261-B7ED-4BFF-9BEB-29B46A0ACF71}" srcOrd="1" destOrd="0" presId="urn:microsoft.com/office/officeart/2005/8/layout/hierarchy3"/>
    <dgm:cxn modelId="{8AB538AF-9CDB-4888-9DBC-AF2CEBCAB041}" type="presParOf" srcId="{EA315771-5786-405B-B733-8CFF227108F5}" destId="{CCAB7978-46F7-4A8C-A1A2-0424C9596907}" srcOrd="1" destOrd="0" presId="urn:microsoft.com/office/officeart/2005/8/layout/hierarchy3"/>
    <dgm:cxn modelId="{00538A13-B0AB-46C8-8B73-6554FA53292F}" type="presParOf" srcId="{CCAB7978-46F7-4A8C-A1A2-0424C9596907}" destId="{A5D9EF50-72B8-49AA-AF9C-C7D5E28A6BBB}" srcOrd="0" destOrd="0" presId="urn:microsoft.com/office/officeart/2005/8/layout/hierarchy3"/>
    <dgm:cxn modelId="{0A28E63A-EE56-46B1-9177-D1063F9FEF4E}" type="presParOf" srcId="{CCAB7978-46F7-4A8C-A1A2-0424C9596907}" destId="{23AF8A0C-254B-4D63-B1AB-E5B36BB7BAB5}" srcOrd="1" destOrd="0" presId="urn:microsoft.com/office/officeart/2005/8/layout/hierarchy3"/>
    <dgm:cxn modelId="{DD646635-C83C-4B22-B8E9-88B8EA4E7CAE}" type="presParOf" srcId="{CCAB7978-46F7-4A8C-A1A2-0424C9596907}" destId="{1A39CE54-A7FD-4353-9084-C50A1081E559}" srcOrd="2" destOrd="0" presId="urn:microsoft.com/office/officeart/2005/8/layout/hierarchy3"/>
    <dgm:cxn modelId="{15AD475C-3E45-4721-BC64-6E468EE0815D}" type="presParOf" srcId="{CCAB7978-46F7-4A8C-A1A2-0424C9596907}" destId="{E1E691AB-7320-4C22-8E9D-9372370D54CD}" srcOrd="3" destOrd="0" presId="urn:microsoft.com/office/officeart/2005/8/layout/hierarchy3"/>
    <dgm:cxn modelId="{D3874952-B593-4E50-A110-AB8B97089C9A}" type="presParOf" srcId="{CCAB7978-46F7-4A8C-A1A2-0424C9596907}" destId="{429E7041-4E52-4E19-B9AC-2A77643F5D9D}" srcOrd="4" destOrd="0" presId="urn:microsoft.com/office/officeart/2005/8/layout/hierarchy3"/>
    <dgm:cxn modelId="{79EDE4E5-5856-4FC5-9F10-E0F688D8715A}" type="presParOf" srcId="{CCAB7978-46F7-4A8C-A1A2-0424C9596907}" destId="{280DA7CA-AD7A-46D1-8DB4-1BDF63E6BE54}" srcOrd="5" destOrd="0" presId="urn:microsoft.com/office/officeart/2005/8/layout/hierarchy3"/>
    <dgm:cxn modelId="{8A82E7EC-5803-4E4B-99D0-75ED026806A7}" type="presParOf" srcId="{CCAB7978-46F7-4A8C-A1A2-0424C9596907}" destId="{FDA69EC7-CAD1-458D-8956-8C3DFE77C24F}" srcOrd="6" destOrd="0" presId="urn:microsoft.com/office/officeart/2005/8/layout/hierarchy3"/>
    <dgm:cxn modelId="{1C0DDE88-E532-42F8-8072-843E502EB232}" type="presParOf" srcId="{CCAB7978-46F7-4A8C-A1A2-0424C9596907}" destId="{1ED7378C-21D8-4487-B586-DC6FBB2AC05B}" srcOrd="7" destOrd="0" presId="urn:microsoft.com/office/officeart/2005/8/layout/hierarchy3"/>
    <dgm:cxn modelId="{2D6CAB2E-9DCD-4095-A240-211E63EEBDD5}" type="presParOf" srcId="{838275BC-E908-4E70-BB5A-4D4445D0ADBD}" destId="{B1AF9017-BF46-4053-B9C1-1B6BAE796540}" srcOrd="1" destOrd="0" presId="urn:microsoft.com/office/officeart/2005/8/layout/hierarchy3"/>
    <dgm:cxn modelId="{3774EFE7-8057-4DC1-92DC-B47830B0F899}" type="presParOf" srcId="{B1AF9017-BF46-4053-B9C1-1B6BAE796540}" destId="{D1171E65-9C39-421E-827A-FAAD9FDC5E7A}" srcOrd="0" destOrd="0" presId="urn:microsoft.com/office/officeart/2005/8/layout/hierarchy3"/>
    <dgm:cxn modelId="{37DFE3E1-F3A3-4737-8C65-76494AB303C0}" type="presParOf" srcId="{D1171E65-9C39-421E-827A-FAAD9FDC5E7A}" destId="{27833688-9B0F-43AD-AC38-31A20A375380}" srcOrd="0" destOrd="0" presId="urn:microsoft.com/office/officeart/2005/8/layout/hierarchy3"/>
    <dgm:cxn modelId="{AB248BFD-DEF4-4662-BC29-B109264737A4}" type="presParOf" srcId="{D1171E65-9C39-421E-827A-FAAD9FDC5E7A}" destId="{22A5386A-21D8-44F8-9444-C2BFC36FDB85}" srcOrd="1" destOrd="0" presId="urn:microsoft.com/office/officeart/2005/8/layout/hierarchy3"/>
    <dgm:cxn modelId="{C83CA8B6-8DB2-47FD-A449-5DD0EA7932A5}" type="presParOf" srcId="{B1AF9017-BF46-4053-B9C1-1B6BAE796540}" destId="{FB330937-C3AC-42FE-A1EF-EBECF87B14A8}" srcOrd="1" destOrd="0" presId="urn:microsoft.com/office/officeart/2005/8/layout/hierarchy3"/>
    <dgm:cxn modelId="{DF3E5F7E-A05D-472E-8EB3-BBC4753EBE52}" type="presParOf" srcId="{FB330937-C3AC-42FE-A1EF-EBECF87B14A8}" destId="{A9384800-F189-4213-A42C-7B384025D8B9}" srcOrd="0" destOrd="0" presId="urn:microsoft.com/office/officeart/2005/8/layout/hierarchy3"/>
    <dgm:cxn modelId="{DE9803BA-15D1-40A7-A35D-9340A5B2C73E}" type="presParOf" srcId="{FB330937-C3AC-42FE-A1EF-EBECF87B14A8}" destId="{34207117-047B-4FAE-B562-4E6CE542B199}" srcOrd="1" destOrd="0" presId="urn:microsoft.com/office/officeart/2005/8/layout/hierarchy3"/>
    <dgm:cxn modelId="{AB350390-5785-478A-BED6-78C03AD37EF6}" type="presParOf" srcId="{FB330937-C3AC-42FE-A1EF-EBECF87B14A8}" destId="{F599712B-D964-4FDE-BD92-462C7C6F4C8E}" srcOrd="2" destOrd="0" presId="urn:microsoft.com/office/officeart/2005/8/layout/hierarchy3"/>
    <dgm:cxn modelId="{8FF3EFEA-D227-4BC7-8F54-4955E2AA66A9}" type="presParOf" srcId="{FB330937-C3AC-42FE-A1EF-EBECF87B14A8}" destId="{AD313E9D-DD0B-42BD-B779-AC7557311B36}" srcOrd="3" destOrd="0" presId="urn:microsoft.com/office/officeart/2005/8/layout/hierarchy3"/>
    <dgm:cxn modelId="{EDF537E8-7351-4A76-8E09-AF19E2711699}" type="presParOf" srcId="{FB330937-C3AC-42FE-A1EF-EBECF87B14A8}" destId="{BB517C1B-DE26-4CE0-B18F-050BEDDD8A01}" srcOrd="4" destOrd="0" presId="urn:microsoft.com/office/officeart/2005/8/layout/hierarchy3"/>
    <dgm:cxn modelId="{F873707E-8BEF-4B35-8C4A-E11011F5EB9E}" type="presParOf" srcId="{FB330937-C3AC-42FE-A1EF-EBECF87B14A8}" destId="{C35520C2-0D06-4752-94EA-FD98F9AF0726}" srcOrd="5" destOrd="0" presId="urn:microsoft.com/office/officeart/2005/8/layout/hierarchy3"/>
    <dgm:cxn modelId="{BB8C4DFA-44DD-4BB2-8808-1EACD2D837E0}" type="presParOf" srcId="{FB330937-C3AC-42FE-A1EF-EBECF87B14A8}" destId="{D6A4B74D-3F0D-4ABA-A3D5-B03AB0CCBE46}" srcOrd="6" destOrd="0" presId="urn:microsoft.com/office/officeart/2005/8/layout/hierarchy3"/>
    <dgm:cxn modelId="{61919615-2C2A-4987-831F-1D521306BC4C}" type="presParOf" srcId="{FB330937-C3AC-42FE-A1EF-EBECF87B14A8}" destId="{70E865A1-CD6A-4DA4-8252-30F63FC17BD5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AD07D4-DEBF-41A6-84FB-BBF73DAACF55}">
      <dsp:nvSpPr>
        <dsp:cNvPr id="0" name=""/>
        <dsp:cNvSpPr/>
      </dsp:nvSpPr>
      <dsp:spPr>
        <a:xfrm rot="5400000">
          <a:off x="5358599" y="-2078231"/>
          <a:ext cx="1132438" cy="5576299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700" kern="1200" dirty="0"/>
            <a:t>Партнери мають доступ до проектної документації 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700" kern="1200" dirty="0"/>
            <a:t>Усі беруть участь у процесі прийняття рішень</a:t>
          </a:r>
          <a:endParaRPr lang="en-US" sz="1700" kern="1200" dirty="0"/>
        </a:p>
      </dsp:txBody>
      <dsp:txXfrm rot="-5400000">
        <a:off x="3136669" y="198980"/>
        <a:ext cx="5521018" cy="1021876"/>
      </dsp:txXfrm>
    </dsp:sp>
    <dsp:sp modelId="{94F18743-E8D6-4428-8EF4-0E3AB13867D7}">
      <dsp:nvSpPr>
        <dsp:cNvPr id="0" name=""/>
        <dsp:cNvSpPr/>
      </dsp:nvSpPr>
      <dsp:spPr>
        <a:xfrm>
          <a:off x="0" y="2144"/>
          <a:ext cx="3136668" cy="141554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Прозорість</a:t>
          </a:r>
          <a:endParaRPr lang="en-US" sz="2400" kern="1200" dirty="0"/>
        </a:p>
      </dsp:txBody>
      <dsp:txXfrm>
        <a:off x="69101" y="71245"/>
        <a:ext cx="2998466" cy="1277345"/>
      </dsp:txXfrm>
    </dsp:sp>
    <dsp:sp modelId="{A159B216-35D7-47DE-BC6E-199604163E43}">
      <dsp:nvSpPr>
        <dsp:cNvPr id="0" name=""/>
        <dsp:cNvSpPr/>
      </dsp:nvSpPr>
      <dsp:spPr>
        <a:xfrm rot="5400000">
          <a:off x="5358599" y="-591905"/>
          <a:ext cx="1132438" cy="5576299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700" kern="1200" dirty="0"/>
            <a:t>Завдання розподілені до початку проекту відповідно до можливостей партнерів 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700" kern="1200" dirty="0"/>
            <a:t>Обов</a:t>
          </a:r>
          <a:r>
            <a:rPr lang="en-US" sz="1700" kern="1200" dirty="0"/>
            <a:t>’</a:t>
          </a:r>
          <a:r>
            <a:rPr lang="uk-UA" sz="1700" kern="1200" dirty="0"/>
            <a:t>язкове обговорення на </a:t>
          </a:r>
          <a:r>
            <a:rPr lang="en-US" sz="1700" kern="1200" dirty="0"/>
            <a:t>Kick-Off Meeting</a:t>
          </a:r>
        </a:p>
      </dsp:txBody>
      <dsp:txXfrm rot="-5400000">
        <a:off x="3136669" y="1685306"/>
        <a:ext cx="5521018" cy="1021876"/>
      </dsp:txXfrm>
    </dsp:sp>
    <dsp:sp modelId="{844B308A-FABC-4DB5-8768-7220862C23EE}">
      <dsp:nvSpPr>
        <dsp:cNvPr id="0" name=""/>
        <dsp:cNvSpPr/>
      </dsp:nvSpPr>
      <dsp:spPr>
        <a:xfrm>
          <a:off x="0" y="1488470"/>
          <a:ext cx="3136668" cy="141554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Розподіл обов</a:t>
          </a:r>
          <a:r>
            <a:rPr lang="en-US" sz="2400" kern="1200" dirty="0"/>
            <a:t>’</a:t>
          </a:r>
          <a:r>
            <a:rPr lang="uk-UA" sz="2400" kern="1200" dirty="0"/>
            <a:t>язків</a:t>
          </a:r>
          <a:endParaRPr lang="en-US" sz="2400" kern="1200" dirty="0"/>
        </a:p>
      </dsp:txBody>
      <dsp:txXfrm>
        <a:off x="69101" y="1557571"/>
        <a:ext cx="2998466" cy="1277345"/>
      </dsp:txXfrm>
    </dsp:sp>
    <dsp:sp modelId="{F3BB4B44-FC08-4301-B67E-550FE7980989}">
      <dsp:nvSpPr>
        <dsp:cNvPr id="0" name=""/>
        <dsp:cNvSpPr/>
      </dsp:nvSpPr>
      <dsp:spPr>
        <a:xfrm rot="5400000">
          <a:off x="5358599" y="894419"/>
          <a:ext cx="1132438" cy="5576299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u="sng" kern="1200" dirty="0"/>
            <a:t>Everyone is involved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700" kern="1200" dirty="0"/>
            <a:t>Планування резервів та запобіжних заходів</a:t>
          </a:r>
          <a:endParaRPr lang="en-US" sz="1700" kern="1200" dirty="0"/>
        </a:p>
      </dsp:txBody>
      <dsp:txXfrm rot="-5400000">
        <a:off x="3136669" y="3171631"/>
        <a:ext cx="5521018" cy="1021876"/>
      </dsp:txXfrm>
    </dsp:sp>
    <dsp:sp modelId="{24CD9B29-5ADA-47D7-BDFF-50046DE42EFC}">
      <dsp:nvSpPr>
        <dsp:cNvPr id="0" name=""/>
        <dsp:cNvSpPr/>
      </dsp:nvSpPr>
      <dsp:spPr>
        <a:xfrm>
          <a:off x="0" y="2974795"/>
          <a:ext cx="3136668" cy="141554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Відповідальність</a:t>
          </a:r>
          <a:endParaRPr lang="en-US" sz="2400" kern="1200" dirty="0"/>
        </a:p>
      </dsp:txBody>
      <dsp:txXfrm>
        <a:off x="69101" y="3043896"/>
        <a:ext cx="2998466" cy="12773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66E395-4021-48EF-AA6E-61C86F784B95}">
      <dsp:nvSpPr>
        <dsp:cNvPr id="0" name=""/>
        <dsp:cNvSpPr/>
      </dsp:nvSpPr>
      <dsp:spPr>
        <a:xfrm>
          <a:off x="0" y="0"/>
          <a:ext cx="3301955" cy="10749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900" kern="1200" dirty="0"/>
            <a:t>Презентація</a:t>
          </a:r>
          <a:endParaRPr lang="en-US" sz="3900" kern="1200" dirty="0"/>
        </a:p>
      </dsp:txBody>
      <dsp:txXfrm>
        <a:off x="31483" y="31483"/>
        <a:ext cx="3238989" cy="1011945"/>
      </dsp:txXfrm>
    </dsp:sp>
    <dsp:sp modelId="{A5D9EF50-72B8-49AA-AF9C-C7D5E28A6BBB}">
      <dsp:nvSpPr>
        <dsp:cNvPr id="0" name=""/>
        <dsp:cNvSpPr/>
      </dsp:nvSpPr>
      <dsp:spPr>
        <a:xfrm>
          <a:off x="284475" y="1074911"/>
          <a:ext cx="91440" cy="7586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58693"/>
              </a:lnTo>
              <a:lnTo>
                <a:pt x="69753" y="758693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AF8A0C-254B-4D63-B1AB-E5B36BB7BAB5}">
      <dsp:nvSpPr>
        <dsp:cNvPr id="0" name=""/>
        <dsp:cNvSpPr/>
      </dsp:nvSpPr>
      <dsp:spPr>
        <a:xfrm>
          <a:off x="354229" y="1296149"/>
          <a:ext cx="2516048" cy="10749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 dirty="0"/>
            <a:t>Проблема та ідея</a:t>
          </a:r>
          <a:endParaRPr lang="en-US" sz="2300" kern="1200" dirty="0"/>
        </a:p>
      </dsp:txBody>
      <dsp:txXfrm>
        <a:off x="385712" y="1327632"/>
        <a:ext cx="2453082" cy="1011945"/>
      </dsp:txXfrm>
    </dsp:sp>
    <dsp:sp modelId="{1A39CE54-A7FD-4353-9084-C50A1081E559}">
      <dsp:nvSpPr>
        <dsp:cNvPr id="0" name=""/>
        <dsp:cNvSpPr/>
      </dsp:nvSpPr>
      <dsp:spPr>
        <a:xfrm>
          <a:off x="284475" y="1074911"/>
          <a:ext cx="91440" cy="20548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54832"/>
              </a:lnTo>
              <a:lnTo>
                <a:pt x="69753" y="2054832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E691AB-7320-4C22-8E9D-9372370D54CD}">
      <dsp:nvSpPr>
        <dsp:cNvPr id="0" name=""/>
        <dsp:cNvSpPr/>
      </dsp:nvSpPr>
      <dsp:spPr>
        <a:xfrm>
          <a:off x="354229" y="2592287"/>
          <a:ext cx="2518112" cy="10749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 dirty="0"/>
            <a:t>Мета</a:t>
          </a:r>
          <a:r>
            <a:rPr lang="en-US" sz="2300" kern="1200" dirty="0"/>
            <a:t>,</a:t>
          </a:r>
          <a:r>
            <a:rPr lang="uk-UA" sz="2300" kern="1200" dirty="0"/>
            <a:t> завдання</a:t>
          </a:r>
          <a:r>
            <a:rPr lang="en-US" sz="2300" kern="1200" dirty="0"/>
            <a:t>, </a:t>
          </a:r>
          <a:r>
            <a:rPr lang="uk-UA" sz="2300" kern="1200" dirty="0"/>
            <a:t>етапи</a:t>
          </a:r>
          <a:endParaRPr lang="en-US" sz="2300" kern="1200" dirty="0"/>
        </a:p>
      </dsp:txBody>
      <dsp:txXfrm>
        <a:off x="385712" y="2623770"/>
        <a:ext cx="2455146" cy="1011945"/>
      </dsp:txXfrm>
    </dsp:sp>
    <dsp:sp modelId="{429E7041-4E52-4E19-B9AC-2A77643F5D9D}">
      <dsp:nvSpPr>
        <dsp:cNvPr id="0" name=""/>
        <dsp:cNvSpPr/>
      </dsp:nvSpPr>
      <dsp:spPr>
        <a:xfrm>
          <a:off x="284475" y="1074911"/>
          <a:ext cx="91440" cy="34229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22989"/>
              </a:lnTo>
              <a:lnTo>
                <a:pt x="69753" y="3422989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0DA7CA-AD7A-46D1-8DB4-1BDF63E6BE54}">
      <dsp:nvSpPr>
        <dsp:cNvPr id="0" name=""/>
        <dsp:cNvSpPr/>
      </dsp:nvSpPr>
      <dsp:spPr>
        <a:xfrm>
          <a:off x="354229" y="3960445"/>
          <a:ext cx="2518129" cy="10749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 dirty="0"/>
            <a:t>Бенефіціари та стейкхолдери</a:t>
          </a:r>
          <a:endParaRPr lang="en-US" sz="2300" kern="1200" dirty="0"/>
        </a:p>
      </dsp:txBody>
      <dsp:txXfrm>
        <a:off x="385712" y="3991928"/>
        <a:ext cx="2455163" cy="1011945"/>
      </dsp:txXfrm>
    </dsp:sp>
    <dsp:sp modelId="{FDA69EC7-CAD1-458D-8956-8C3DFE77C24F}">
      <dsp:nvSpPr>
        <dsp:cNvPr id="0" name=""/>
        <dsp:cNvSpPr/>
      </dsp:nvSpPr>
      <dsp:spPr>
        <a:xfrm>
          <a:off x="284475" y="1074911"/>
          <a:ext cx="91440" cy="48409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40969"/>
              </a:lnTo>
              <a:lnTo>
                <a:pt x="69753" y="4840969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D7378C-21D8-4487-B586-DC6FBB2AC05B}">
      <dsp:nvSpPr>
        <dsp:cNvPr id="0" name=""/>
        <dsp:cNvSpPr/>
      </dsp:nvSpPr>
      <dsp:spPr>
        <a:xfrm>
          <a:off x="354229" y="5378424"/>
          <a:ext cx="2583948" cy="10749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 dirty="0"/>
            <a:t>Результати</a:t>
          </a:r>
          <a:endParaRPr lang="en-US" sz="2300" kern="1200" dirty="0"/>
        </a:p>
      </dsp:txBody>
      <dsp:txXfrm>
        <a:off x="385712" y="5409907"/>
        <a:ext cx="2520982" cy="1011945"/>
      </dsp:txXfrm>
    </dsp:sp>
    <dsp:sp modelId="{27833688-9B0F-43AD-AC38-31A20A375380}">
      <dsp:nvSpPr>
        <dsp:cNvPr id="0" name=""/>
        <dsp:cNvSpPr/>
      </dsp:nvSpPr>
      <dsp:spPr>
        <a:xfrm>
          <a:off x="4857023" y="1934"/>
          <a:ext cx="3269363" cy="10749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900" kern="1200" dirty="0"/>
            <a:t>Оцінка</a:t>
          </a:r>
          <a:endParaRPr lang="en-US" sz="3900" kern="1200" dirty="0"/>
        </a:p>
      </dsp:txBody>
      <dsp:txXfrm>
        <a:off x="4888506" y="33417"/>
        <a:ext cx="3206397" cy="1011945"/>
      </dsp:txXfrm>
    </dsp:sp>
    <dsp:sp modelId="{A9384800-F189-4213-A42C-7B384025D8B9}">
      <dsp:nvSpPr>
        <dsp:cNvPr id="0" name=""/>
        <dsp:cNvSpPr/>
      </dsp:nvSpPr>
      <dsp:spPr>
        <a:xfrm>
          <a:off x="5183959" y="1076845"/>
          <a:ext cx="326936" cy="8061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6183"/>
              </a:lnTo>
              <a:lnTo>
                <a:pt x="326936" y="806183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207117-047B-4FAE-B562-4E6CE542B199}">
      <dsp:nvSpPr>
        <dsp:cNvPr id="0" name=""/>
        <dsp:cNvSpPr/>
      </dsp:nvSpPr>
      <dsp:spPr>
        <a:xfrm>
          <a:off x="5510896" y="1345573"/>
          <a:ext cx="2497302" cy="10749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 dirty="0"/>
            <a:t>Актуальність та релевантність</a:t>
          </a:r>
          <a:endParaRPr lang="en-US" sz="2300" kern="1200" dirty="0"/>
        </a:p>
      </dsp:txBody>
      <dsp:txXfrm>
        <a:off x="5542379" y="1377056"/>
        <a:ext cx="2434336" cy="1011945"/>
      </dsp:txXfrm>
    </dsp:sp>
    <dsp:sp modelId="{F599712B-D964-4FDE-BD92-462C7C6F4C8E}">
      <dsp:nvSpPr>
        <dsp:cNvPr id="0" name=""/>
        <dsp:cNvSpPr/>
      </dsp:nvSpPr>
      <dsp:spPr>
        <a:xfrm>
          <a:off x="5183959" y="1076845"/>
          <a:ext cx="326936" cy="2149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9822"/>
              </a:lnTo>
              <a:lnTo>
                <a:pt x="326936" y="2149822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313E9D-DD0B-42BD-B779-AC7557311B36}">
      <dsp:nvSpPr>
        <dsp:cNvPr id="0" name=""/>
        <dsp:cNvSpPr/>
      </dsp:nvSpPr>
      <dsp:spPr>
        <a:xfrm>
          <a:off x="5510896" y="2689212"/>
          <a:ext cx="2497302" cy="10749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 dirty="0"/>
            <a:t>Реалістичність та ризики</a:t>
          </a:r>
          <a:endParaRPr lang="en-US" sz="2300" kern="1200" dirty="0"/>
        </a:p>
      </dsp:txBody>
      <dsp:txXfrm>
        <a:off x="5542379" y="2720695"/>
        <a:ext cx="2434336" cy="1011945"/>
      </dsp:txXfrm>
    </dsp:sp>
    <dsp:sp modelId="{BB517C1B-DE26-4CE0-B18F-050BEDDD8A01}">
      <dsp:nvSpPr>
        <dsp:cNvPr id="0" name=""/>
        <dsp:cNvSpPr/>
      </dsp:nvSpPr>
      <dsp:spPr>
        <a:xfrm>
          <a:off x="5183959" y="1076845"/>
          <a:ext cx="326936" cy="34934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93461"/>
              </a:lnTo>
              <a:lnTo>
                <a:pt x="326936" y="3493461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5520C2-0D06-4752-94EA-FD98F9AF0726}">
      <dsp:nvSpPr>
        <dsp:cNvPr id="0" name=""/>
        <dsp:cNvSpPr/>
      </dsp:nvSpPr>
      <dsp:spPr>
        <a:xfrm>
          <a:off x="5510896" y="4032851"/>
          <a:ext cx="2497302" cy="10749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 dirty="0"/>
            <a:t>Масштаби впливу</a:t>
          </a:r>
          <a:endParaRPr lang="en-US" sz="2300" kern="1200" dirty="0"/>
        </a:p>
      </dsp:txBody>
      <dsp:txXfrm>
        <a:off x="5542379" y="4064334"/>
        <a:ext cx="2434336" cy="1011945"/>
      </dsp:txXfrm>
    </dsp:sp>
    <dsp:sp modelId="{D6A4B74D-3F0D-4ABA-A3D5-B03AB0CCBE46}">
      <dsp:nvSpPr>
        <dsp:cNvPr id="0" name=""/>
        <dsp:cNvSpPr/>
      </dsp:nvSpPr>
      <dsp:spPr>
        <a:xfrm>
          <a:off x="5183959" y="1076845"/>
          <a:ext cx="326936" cy="48371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37100"/>
              </a:lnTo>
              <a:lnTo>
                <a:pt x="326936" y="4837100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E865A1-CD6A-4DA4-8252-30F63FC17BD5}">
      <dsp:nvSpPr>
        <dsp:cNvPr id="0" name=""/>
        <dsp:cNvSpPr/>
      </dsp:nvSpPr>
      <dsp:spPr>
        <a:xfrm>
          <a:off x="5510896" y="5376490"/>
          <a:ext cx="2497302" cy="10749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 dirty="0"/>
            <a:t>Якість та усталеність</a:t>
          </a:r>
          <a:endParaRPr lang="en-US" sz="2300" kern="1200" dirty="0"/>
        </a:p>
      </dsp:txBody>
      <dsp:txXfrm>
        <a:off x="5542379" y="5407973"/>
        <a:ext cx="2434336" cy="10119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7A0F4-7784-4BCA-B20C-7CFD65A8418C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3D1A9-B8FE-493A-86DA-50D6E66284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618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3D1A9-B8FE-493A-86DA-50D6E662846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433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ADDB-69D5-4A10-8283-A59BF54C2072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364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FE191-C7C2-4D17-8738-F57DF91AC6B5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845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C345-23E9-4B01-9760-7248723AC617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710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35443" y="1752601"/>
            <a:ext cx="9045297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sz="3600" b="1">
                <a:solidFill>
                  <a:srgbClr val="0033CC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defRPr>
            </a:lvl1pPr>
            <a:extLst/>
          </a:lstStyle>
          <a:p>
            <a:r>
              <a:rPr kumimoji="0" lang="ru-RU" dirty="0"/>
              <a:t>Образец заголовка</a:t>
            </a:r>
            <a:endParaRPr kumimoji="0" lang="en-US" dirty="0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35443" y="3611607"/>
            <a:ext cx="9045297" cy="1199704"/>
          </a:xfrm>
        </p:spPr>
        <p:txBody>
          <a:bodyPr lIns="45720" rIns="45720"/>
          <a:lstStyle>
            <a:lvl1pPr marL="0" marR="64008" indent="0" algn="ctr">
              <a:buNone/>
              <a:defRPr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dirty="0"/>
              <a:t>Образец подзаголовка</a:t>
            </a:r>
            <a:endParaRPr kumimoji="0" lang="en-US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D40F97-7336-4016-AB11-53A51B4FCD6F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67544" y="6237312"/>
            <a:ext cx="4248472" cy="365125"/>
          </a:xfrm>
        </p:spPr>
        <p:txBody>
          <a:bodyPr/>
          <a:lstStyle>
            <a:lvl1pPr algn="ctr">
              <a:defRPr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extLst/>
          </a:lstStyle>
          <a:p>
            <a:r>
              <a:rPr lang="ru-RU" dirty="0" err="1"/>
              <a:t>Презентація</a:t>
            </a:r>
            <a:r>
              <a:rPr lang="ru-RU" dirty="0"/>
              <a:t> курсу  </a:t>
            </a:r>
          </a:p>
          <a:p>
            <a:r>
              <a:rPr lang="ru-RU" dirty="0"/>
              <a:t>«</a:t>
            </a:r>
            <a:r>
              <a:rPr lang="ru-RU" dirty="0" err="1"/>
              <a:t>Основи</a:t>
            </a:r>
            <a:r>
              <a:rPr lang="ru-RU" dirty="0"/>
              <a:t> </a:t>
            </a:r>
            <a:r>
              <a:rPr lang="ru-RU" dirty="0" err="1"/>
              <a:t>європейської</a:t>
            </a:r>
            <a:r>
              <a:rPr lang="ru-RU" dirty="0"/>
              <a:t> </a:t>
            </a:r>
            <a:r>
              <a:rPr lang="ru-RU" dirty="0" err="1"/>
              <a:t>проектної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"</a:t>
            </a: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973388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5778"/>
            <a:ext cx="2314143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4" y="5933033"/>
            <a:ext cx="313372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740" y="5778"/>
            <a:ext cx="15240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EDD0-7792-4166-A92B-3646A9A592D5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B1C0-0229-408D-ACF5-3E0769DEE3B4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7D56C-2A55-40CE-A9A7-7F2B69CBFE57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C4F24-F837-4E92-A0DE-A6C0BBBD5010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4C1D3-0090-450B-994A-AF9349ABD92F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1E3D-DC9F-43D0-97DE-F9110A184726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89412376-62F5-4521-96B3-2348253657B1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9FE35-D304-4E52-9112-08C06C9FEB54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8212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C52EDF-610B-427D-AB0F-089D6A14F148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2611D-99D2-4686-8637-27314B9DFC95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56BD-9A95-41C8-A3DB-26D1340F99C3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6940"/>
            <a:ext cx="8928992" cy="4525963"/>
          </a:xfrm>
        </p:spPr>
        <p:txBody>
          <a:bodyPr/>
          <a:lstStyle/>
          <a:p>
            <a:pPr lvl="0" eaLnBrk="1" latinLnBrk="0" hangingPunct="1"/>
            <a:r>
              <a:rPr lang="ru-RU" dirty="0"/>
              <a:t>Образец текста</a:t>
            </a:r>
          </a:p>
          <a:p>
            <a:pPr lvl="1" eaLnBrk="1" latinLnBrk="0" hangingPunct="1"/>
            <a:r>
              <a:rPr lang="ru-RU" dirty="0"/>
              <a:t>Второй уровень</a:t>
            </a:r>
          </a:p>
          <a:p>
            <a:pPr lvl="2" eaLnBrk="1" latinLnBrk="0" hangingPunct="1"/>
            <a:r>
              <a:rPr lang="ru-RU" dirty="0"/>
              <a:t>Третий уровень</a:t>
            </a:r>
          </a:p>
          <a:p>
            <a:pPr lvl="3" eaLnBrk="1" latinLnBrk="0" hangingPunct="1"/>
            <a:r>
              <a:rPr lang="ru-RU" dirty="0"/>
              <a:t>Четвертый уровень</a:t>
            </a:r>
          </a:p>
          <a:p>
            <a:pPr lvl="4" eaLnBrk="1" latinLnBrk="0" hangingPunct="1"/>
            <a:r>
              <a:rPr lang="ru-RU" dirty="0"/>
              <a:t>Пятый уровень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45280-8E4E-4230-9382-8439040327EF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-2069055" y="6494522"/>
            <a:ext cx="6840760" cy="365125"/>
          </a:xfrm>
        </p:spPr>
        <p:txBody>
          <a:bodyPr/>
          <a:lstStyle>
            <a:lvl1pPr>
              <a:defRPr sz="900" b="1">
                <a:solidFill>
                  <a:srgbClr val="FFFF00"/>
                </a:solidFill>
              </a:defRPr>
            </a:lvl1pPr>
            <a:extLst/>
          </a:lstStyle>
          <a:p>
            <a:pPr algn="ctr"/>
            <a:r>
              <a:rPr lang="ru-RU" dirty="0" err="1"/>
              <a:t>Презентація</a:t>
            </a:r>
            <a:r>
              <a:rPr lang="ru-RU" dirty="0"/>
              <a:t> курсу </a:t>
            </a:r>
          </a:p>
          <a:p>
            <a:pPr algn="ctr"/>
            <a:r>
              <a:rPr lang="ru-RU" dirty="0"/>
              <a:t> «</a:t>
            </a:r>
            <a:r>
              <a:rPr lang="ru-RU" dirty="0" err="1"/>
              <a:t>Основи</a:t>
            </a:r>
            <a:r>
              <a:rPr lang="ru-RU" dirty="0"/>
              <a:t> </a:t>
            </a:r>
            <a:r>
              <a:rPr lang="ru-RU" dirty="0" err="1"/>
              <a:t>європейської</a:t>
            </a:r>
            <a:r>
              <a:rPr lang="ru-RU" dirty="0"/>
              <a:t> </a:t>
            </a:r>
            <a:r>
              <a:rPr lang="ru-RU" dirty="0" err="1"/>
              <a:t>проектної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"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1619672" y="188640"/>
            <a:ext cx="7524328" cy="1143000"/>
          </a:xfrm>
        </p:spPr>
        <p:txBody>
          <a:bodyPr rtlCol="0">
            <a:normAutofit/>
          </a:bodyPr>
          <a:lstStyle>
            <a:lvl1pPr algn="ctr">
              <a:defRPr sz="2800">
                <a:solidFill>
                  <a:srgbClr val="0033CC"/>
                </a:solidFill>
                <a:latin typeface="Arial Black" pitchFamily="34" charset="0"/>
              </a:defRPr>
            </a:lvl1pPr>
            <a:extLst/>
          </a:lstStyle>
          <a:p>
            <a:r>
              <a:rPr kumimoji="0" lang="ru-RU" dirty="0"/>
              <a:t>ОБРАЗЕЦ ЗАГОЛОВКА</a:t>
            </a:r>
            <a:endParaRPr kumimoji="0"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3248025"/>
            <a:ext cx="3651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3248025"/>
            <a:ext cx="3651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9" t="7309" r="9316" b="16200"/>
          <a:stretch/>
        </p:blipFill>
        <p:spPr>
          <a:xfrm>
            <a:off x="3500" y="3012"/>
            <a:ext cx="1616172" cy="1603928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966147"/>
            <a:ext cx="3131840" cy="89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02E2-3F99-41FC-ABDD-8A2E9078412B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256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133F-1A74-4593-8827-0068F09C3DC0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700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DAAA-08B0-4825-B0F9-4195DEFC4270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23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B4B7-F6D5-4AB6-AFC0-CDDA066EF8AA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563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579E2-BC0B-485B-A825-C68A6B80AD45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841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7A88-73B5-45B6-98DD-DBEACBEDD2F4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636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3308-0972-40F1-B53C-76115552B186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029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CB279-4FA7-4E7F-A7FF-7A216AFEF878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537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75C58-9FEE-4850-9184-45BF5DBE138F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30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FF4BF61-BCD2-4B3A-9ACA-DEFFCE9801D2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708" r:id="rId13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752600"/>
            <a:ext cx="9045575" cy="1830388"/>
          </a:xfrm>
        </p:spPr>
        <p:txBody>
          <a:bodyPr/>
          <a:lstStyle/>
          <a:p>
            <a:pPr algn="ctr"/>
            <a:r>
              <a:rPr lang="uk-UA" dirty="0"/>
              <a:t>Комунікація в межах проекту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5825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2064543"/>
            <a:ext cx="8229600" cy="4525963"/>
          </a:xfrm>
        </p:spPr>
        <p:txBody>
          <a:bodyPr>
            <a:normAutofit/>
          </a:bodyPr>
          <a:lstStyle/>
          <a:p>
            <a:r>
              <a:rPr lang="uk-UA" dirty="0"/>
              <a:t>Стартова конференція (</a:t>
            </a:r>
            <a:r>
              <a:rPr lang="en-US" dirty="0"/>
              <a:t>kick-off meeting)</a:t>
            </a:r>
            <a:endParaRPr lang="uk-UA" dirty="0"/>
          </a:p>
          <a:p>
            <a:r>
              <a:rPr lang="uk-UA" dirty="0"/>
              <a:t>Моніторинг дедлайнів</a:t>
            </a:r>
          </a:p>
          <a:p>
            <a:r>
              <a:rPr lang="uk-UA" dirty="0"/>
              <a:t>Щомісячні скайп-конференції (протоколюються координатором) </a:t>
            </a:r>
          </a:p>
          <a:p>
            <a:r>
              <a:rPr lang="uk-UA" dirty="0"/>
              <a:t>Збір інформації для проміжного та фінального звітів</a:t>
            </a:r>
          </a:p>
          <a:p>
            <a:r>
              <a:rPr lang="uk-UA" dirty="0"/>
              <a:t>Фінальна конференція (</a:t>
            </a:r>
            <a:r>
              <a:rPr lang="en-US" dirty="0"/>
              <a:t>final conference)</a:t>
            </a:r>
            <a:endParaRPr lang="uk-UA" dirty="0"/>
          </a:p>
          <a:p>
            <a:r>
              <a:rPr lang="uk-UA" dirty="0"/>
              <a:t>Листування за тематикою проекту </a:t>
            </a:r>
            <a:r>
              <a:rPr lang="uk-UA" b="1" u="sng" dirty="0"/>
              <a:t>має дублюватися усім партнерам</a:t>
            </a:r>
            <a:endParaRPr lang="en-US" b="1" u="sng" dirty="0"/>
          </a:p>
          <a:p>
            <a:endParaRPr lang="en-US" dirty="0"/>
          </a:p>
        </p:txBody>
      </p:sp>
      <p:pic>
        <p:nvPicPr>
          <p:cNvPr id="5" name="Picture 2" descr="Картинки по запросу communication"/>
          <p:cNvPicPr>
            <a:picLocks noChangeAspect="1" noChangeArrowheads="1"/>
          </p:cNvPicPr>
          <p:nvPr/>
        </p:nvPicPr>
        <p:blipFill>
          <a:blip r:embed="rId2" cstate="print"/>
          <a:srcRect t="34016" b="34016"/>
          <a:stretch>
            <a:fillRect/>
          </a:stretch>
        </p:blipFill>
        <p:spPr bwMode="auto">
          <a:xfrm>
            <a:off x="568152" y="66472"/>
            <a:ext cx="7884368" cy="17380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и по запросу elevator pit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332656"/>
            <a:ext cx="41148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«</a:t>
            </a:r>
            <a:r>
              <a:rPr lang="en-US" dirty="0"/>
              <a:t>Elevator Pitch</a:t>
            </a:r>
            <a:r>
              <a:rPr lang="ru-RU" dirty="0"/>
              <a:t>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008" y="1628800"/>
            <a:ext cx="4499992" cy="4945736"/>
          </a:xfrm>
        </p:spPr>
        <p:txBody>
          <a:bodyPr/>
          <a:lstStyle/>
          <a:p>
            <a:r>
              <a:rPr lang="uk-UA" dirty="0"/>
              <a:t>“</a:t>
            </a:r>
            <a:r>
              <a:rPr lang="ru-RU" dirty="0"/>
              <a:t>Промова у л</a:t>
            </a:r>
            <a:r>
              <a:rPr lang="uk-UA" dirty="0"/>
              <a:t>іфті”</a:t>
            </a:r>
          </a:p>
          <a:p>
            <a:r>
              <a:rPr lang="uk-UA" dirty="0"/>
              <a:t>Коротка презентація концепції проекту: </a:t>
            </a:r>
          </a:p>
          <a:p>
            <a:pPr>
              <a:buFontTx/>
              <a:buChar char="-"/>
            </a:pPr>
            <a:r>
              <a:rPr lang="uk-UA" dirty="0"/>
              <a:t>проблема</a:t>
            </a:r>
          </a:p>
          <a:p>
            <a:pPr>
              <a:buFontTx/>
              <a:buChar char="-"/>
            </a:pPr>
            <a:r>
              <a:rPr lang="uk-UA" dirty="0"/>
              <a:t>ідея </a:t>
            </a:r>
          </a:p>
          <a:p>
            <a:pPr>
              <a:buFontTx/>
              <a:buChar char="-"/>
            </a:pPr>
            <a:r>
              <a:rPr lang="uk-UA" dirty="0"/>
              <a:t>результат</a:t>
            </a:r>
          </a:p>
          <a:p>
            <a:r>
              <a:rPr lang="uk-UA" dirty="0"/>
              <a:t>Ліміт часу – 2 хвилини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23528" y="404664"/>
          <a:ext cx="9144000" cy="645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386" name="AutoShape 2" descr="Картинки по запросу you can do 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4" descr="Картинки по запросу you can do 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0" name="Picture 6" descr="Картинки по запросу you can do 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083057" cy="5877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0" y="1484313"/>
            <a:ext cx="6913563" cy="4525962"/>
          </a:xfrm>
        </p:spPr>
        <p:txBody>
          <a:bodyPr/>
          <a:lstStyle/>
          <a:p>
            <a:endParaRPr lang="uk-UA" dirty="0"/>
          </a:p>
          <a:p>
            <a:r>
              <a:rPr lang="uk-UA" dirty="0"/>
              <a:t>Стратегія управління проектом</a:t>
            </a:r>
          </a:p>
          <a:p>
            <a:r>
              <a:rPr lang="uk-UA" dirty="0"/>
              <a:t>Методи управління проектом та взаємодії з партнерами</a:t>
            </a:r>
          </a:p>
          <a:p>
            <a:r>
              <a:rPr lang="uk-UA" dirty="0"/>
              <a:t>Процедура прийняття рішень</a:t>
            </a:r>
          </a:p>
          <a:p>
            <a:r>
              <a:rPr lang="uk-UA" dirty="0"/>
              <a:t>Заліковий практикум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619250" y="188913"/>
            <a:ext cx="7524750" cy="1143000"/>
          </a:xfrm>
        </p:spPr>
        <p:txBody>
          <a:bodyPr>
            <a:normAutofit/>
          </a:bodyPr>
          <a:lstStyle/>
          <a:p>
            <a:r>
              <a:rPr lang="en-US" sz="3000" dirty="0"/>
              <a:t>Erasmus+ KA2 Capacity Building:</a:t>
            </a:r>
            <a:br>
              <a:rPr lang="en-US" sz="3000" dirty="0"/>
            </a:br>
            <a:r>
              <a:rPr lang="uk-UA" sz="3000" dirty="0"/>
              <a:t>комунікація в межах проекту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3054477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619250" y="188913"/>
            <a:ext cx="7524750" cy="1143000"/>
          </a:xfrm>
        </p:spPr>
        <p:txBody>
          <a:bodyPr>
            <a:normAutofit fontScale="90000"/>
          </a:bodyPr>
          <a:lstStyle/>
          <a:p>
            <a:r>
              <a:rPr lang="uk-UA" dirty="0"/>
              <a:t>СТРАТЕГІЯ УПРАВЛІННЯ ПРОЕКТОМ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179512" y="1484784"/>
          <a:ext cx="871296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1844675"/>
            <a:ext cx="5327650" cy="4287838"/>
          </a:xfrm>
        </p:spPr>
        <p:txBody>
          <a:bodyPr/>
          <a:lstStyle/>
          <a:p>
            <a:r>
              <a:rPr lang="uk-UA" b="1" dirty="0"/>
              <a:t>Традиційні послідовні</a:t>
            </a:r>
            <a:r>
              <a:rPr lang="en-US" b="1" dirty="0"/>
              <a:t>: </a:t>
            </a:r>
            <a:endParaRPr lang="uk-UA" b="1" dirty="0"/>
          </a:p>
          <a:p>
            <a:pPr>
              <a:buFontTx/>
              <a:buChar char="-"/>
            </a:pPr>
            <a:r>
              <a:rPr lang="en-US" dirty="0"/>
              <a:t>Waterfall</a:t>
            </a:r>
            <a:r>
              <a:rPr lang="uk-UA" dirty="0"/>
              <a:t>; </a:t>
            </a:r>
            <a:r>
              <a:rPr lang="en-US" dirty="0"/>
              <a:t> </a:t>
            </a:r>
            <a:endParaRPr lang="uk-UA" dirty="0"/>
          </a:p>
          <a:p>
            <a:pPr>
              <a:buFontTx/>
              <a:buChar char="-"/>
            </a:pPr>
            <a:r>
              <a:rPr lang="en-US" dirty="0"/>
              <a:t>CPM (Critical Path Method)</a:t>
            </a:r>
            <a:r>
              <a:rPr lang="uk-UA" dirty="0"/>
              <a:t>;</a:t>
            </a:r>
            <a:r>
              <a:rPr lang="en-US" dirty="0"/>
              <a:t> </a:t>
            </a:r>
            <a:endParaRPr lang="uk-UA" dirty="0"/>
          </a:p>
          <a:p>
            <a:pPr>
              <a:buFontTx/>
              <a:buChar char="-"/>
            </a:pPr>
            <a:r>
              <a:rPr lang="en-US" dirty="0"/>
              <a:t>CCPM (Critical Chain Project Management)  </a:t>
            </a:r>
            <a:r>
              <a:rPr lang="uk-UA" dirty="0"/>
              <a:t> </a:t>
            </a:r>
          </a:p>
          <a:p>
            <a:r>
              <a:rPr lang="ru-RU" b="1" dirty="0"/>
              <a:t>Гнучк</a:t>
            </a:r>
            <a:r>
              <a:rPr lang="uk-UA" b="1" dirty="0"/>
              <a:t>і (</a:t>
            </a:r>
            <a:r>
              <a:rPr lang="en-US" b="1" dirty="0"/>
              <a:t>Agile</a:t>
            </a:r>
            <a:r>
              <a:rPr lang="uk-UA" b="1" dirty="0"/>
              <a:t>)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619250" y="188913"/>
            <a:ext cx="7524750" cy="1143000"/>
          </a:xfrm>
        </p:spPr>
        <p:txBody>
          <a:bodyPr>
            <a:normAutofit fontScale="90000"/>
          </a:bodyPr>
          <a:lstStyle/>
          <a:p>
            <a:r>
              <a:rPr lang="uk-UA" dirty="0"/>
              <a:t>Управління проектом: методології</a:t>
            </a:r>
            <a:endParaRPr lang="en-US" dirty="0"/>
          </a:p>
        </p:txBody>
      </p:sp>
      <p:pic>
        <p:nvPicPr>
          <p:cNvPr id="5" name="Picture 2" descr="Картинки по запросу project methodolog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916832"/>
            <a:ext cx="3456384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2" name="Picture 6" descr="Картинки по запросу waterfall meth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971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896" y="476672"/>
            <a:ext cx="5061248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Waterfall </a:t>
            </a:r>
            <a:br>
              <a:rPr lang="en-US" dirty="0"/>
            </a:br>
            <a:r>
              <a:rPr lang="en-US" dirty="0"/>
              <a:t>(</a:t>
            </a:r>
            <a:r>
              <a:rPr lang="uk-UA" dirty="0"/>
              <a:t>каскадна модель)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776360"/>
            <a:ext cx="5915000" cy="4081640"/>
          </a:xfrm>
        </p:spPr>
        <p:txBody>
          <a:bodyPr>
            <a:normAutofit/>
          </a:bodyPr>
          <a:lstStyle/>
          <a:p>
            <a:r>
              <a:rPr lang="uk-UA" dirty="0"/>
              <a:t>Перехід                                                      до наступ-                                             ного етапу тільки                                після повного за-                                вершення попереднього</a:t>
            </a:r>
          </a:p>
          <a:p>
            <a:r>
              <a:rPr lang="uk-UA" dirty="0"/>
              <a:t>Фази проекту не перетина-                ються у часі; повернення з                            метою виправлення чи вдосконалення неможливе </a:t>
            </a:r>
            <a:endParaRPr lang="en-US" dirty="0"/>
          </a:p>
        </p:txBody>
      </p:sp>
      <p:sp>
        <p:nvSpPr>
          <p:cNvPr id="60418" name="AutoShape 2" descr="Картинки по запросу waterfall method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0" name="AutoShape 4" descr="Картинки по запросу waterfall method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1606550"/>
            <a:ext cx="8928100" cy="4525963"/>
          </a:xfrm>
        </p:spPr>
        <p:txBody>
          <a:bodyPr/>
          <a:lstStyle/>
          <a:p>
            <a:r>
              <a:rPr lang="uk-UA" dirty="0"/>
              <a:t>Люди та взаємодія важливіші за процеси та інструменти</a:t>
            </a:r>
          </a:p>
          <a:p>
            <a:r>
              <a:rPr lang="uk-UA" dirty="0"/>
              <a:t>Готовий продукт важливіший за документацію</a:t>
            </a:r>
          </a:p>
          <a:p>
            <a:r>
              <a:rPr lang="uk-UA" dirty="0"/>
              <a:t>Готовність до змін важливіша за фіксований план</a:t>
            </a:r>
          </a:p>
          <a:p>
            <a:r>
              <a:rPr lang="uk-UA" dirty="0"/>
              <a:t>Кожна ітерація – як проект у мініатюрі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619250" y="188913"/>
            <a:ext cx="7524750" cy="1143000"/>
          </a:xfrm>
        </p:spPr>
        <p:txBody>
          <a:bodyPr>
            <a:normAutofit/>
          </a:bodyPr>
          <a:lstStyle/>
          <a:p>
            <a:r>
              <a:rPr lang="uk-UA" sz="4000" dirty="0"/>
              <a:t>Гнучка модель (</a:t>
            </a:r>
            <a:r>
              <a:rPr lang="en-US" sz="4000" dirty="0"/>
              <a:t>Agile) </a:t>
            </a:r>
          </a:p>
        </p:txBody>
      </p:sp>
      <p:pic>
        <p:nvPicPr>
          <p:cNvPr id="5" name="Picture 4" descr="Картинки по запросу agile"/>
          <p:cNvPicPr>
            <a:picLocks noChangeAspect="1" noChangeArrowheads="1"/>
          </p:cNvPicPr>
          <p:nvPr/>
        </p:nvPicPr>
        <p:blipFill>
          <a:blip r:embed="rId2" cstate="print">
            <a:lum bright="16000"/>
          </a:blip>
          <a:srcRect l="5669" t="26342" b="28633"/>
          <a:stretch>
            <a:fillRect/>
          </a:stretch>
        </p:blipFill>
        <p:spPr bwMode="auto">
          <a:xfrm>
            <a:off x="518534" y="4221088"/>
            <a:ext cx="8625466" cy="17060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Картинки по запросу закон паре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84249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Картинки по запросу decision making transparenc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артинки по запросу decision making process"/>
          <p:cNvPicPr>
            <a:picLocks noChangeAspect="1" noChangeArrowheads="1"/>
          </p:cNvPicPr>
          <p:nvPr/>
        </p:nvPicPr>
        <p:blipFill>
          <a:blip r:embed="rId2" cstate="print"/>
          <a:srcRect l="5624" r="19685"/>
          <a:stretch>
            <a:fillRect/>
          </a:stretch>
        </p:blipFill>
        <p:spPr bwMode="auto">
          <a:xfrm>
            <a:off x="0" y="-3846"/>
            <a:ext cx="9144000" cy="686184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66800"/>
          </a:xfrm>
        </p:spPr>
        <p:txBody>
          <a:bodyPr/>
          <a:lstStyle/>
          <a:p>
            <a:pPr algn="ctr"/>
            <a:r>
              <a:rPr lang="en-US" dirty="0"/>
              <a:t>Case Study: </a:t>
            </a:r>
            <a:r>
              <a:rPr lang="ru-RU" dirty="0"/>
              <a:t>П</a:t>
            </a:r>
            <a:r>
              <a:rPr lang="uk-UA"/>
              <a:t>рийняття </a:t>
            </a:r>
            <a:r>
              <a:rPr lang="uk-UA" dirty="0"/>
              <a:t>рішень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68248"/>
            <a:ext cx="4906888" cy="5089752"/>
          </a:xfrm>
        </p:spPr>
        <p:txBody>
          <a:bodyPr/>
          <a:lstStyle/>
          <a:p>
            <a:r>
              <a:rPr lang="uk-UA" dirty="0"/>
              <a:t>Забезпечення прозорості механізму прийняття рішень</a:t>
            </a:r>
          </a:p>
          <a:p>
            <a:r>
              <a:rPr lang="uk-UA" dirty="0"/>
              <a:t>Централізована </a:t>
            </a:r>
            <a:r>
              <a:rPr lang="en-US" dirty="0" err="1"/>
              <a:t>vs</a:t>
            </a:r>
            <a:r>
              <a:rPr lang="uk-UA" dirty="0"/>
              <a:t> децентралізована модель управління</a:t>
            </a:r>
            <a:r>
              <a:rPr lang="en-US" dirty="0"/>
              <a:t>: </a:t>
            </a:r>
            <a:r>
              <a:rPr lang="uk-UA" dirty="0"/>
              <a:t>переваги та недоліки </a:t>
            </a:r>
          </a:p>
          <a:p>
            <a:r>
              <a:rPr lang="uk-UA" dirty="0"/>
              <a:t>Комунікація із партнерами</a:t>
            </a: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шаблон для презентацій за проектом Жана Мон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ткрыт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для презентацій за проектом Жана Моне</Template>
  <TotalTime>377</TotalTime>
  <Words>275</Words>
  <Application>Microsoft Office PowerPoint</Application>
  <PresentationFormat>Экран (4:3)</PresentationFormat>
  <Paragraphs>59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Arial Black</vt:lpstr>
      <vt:lpstr>Calibri</vt:lpstr>
      <vt:lpstr>Lucida Sans Unicode</vt:lpstr>
      <vt:lpstr>Verdana</vt:lpstr>
      <vt:lpstr>Wingdings 2</vt:lpstr>
      <vt:lpstr>Wingdings 3</vt:lpstr>
      <vt:lpstr>шаблон для презентацій за проектом Жана Моне</vt:lpstr>
      <vt:lpstr>Открытая</vt:lpstr>
      <vt:lpstr>Комунікація в межах проекту</vt:lpstr>
      <vt:lpstr>Erasmus+ KA2 Capacity Building: комунікація в межах проекту</vt:lpstr>
      <vt:lpstr>СТРАТЕГІЯ УПРАВЛІННЯ ПРОЕКТОМ</vt:lpstr>
      <vt:lpstr>Управління проектом: методології</vt:lpstr>
      <vt:lpstr>Waterfall  (каскадна модель)</vt:lpstr>
      <vt:lpstr>Гнучка модель (Agile) </vt:lpstr>
      <vt:lpstr>Презентация PowerPoint</vt:lpstr>
      <vt:lpstr>Презентация PowerPoint</vt:lpstr>
      <vt:lpstr>Case Study: Прийняття рішень</vt:lpstr>
      <vt:lpstr>Презентация PowerPoint</vt:lpstr>
      <vt:lpstr>«Elevator Pitch»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Гранти ЄС для підтримки проектів у галузі освіти й науки</dc:title>
  <dc:creator>the_mockturtle</dc:creator>
  <cp:lastModifiedBy>x</cp:lastModifiedBy>
  <cp:revision>12</cp:revision>
  <dcterms:created xsi:type="dcterms:W3CDTF">2017-12-14T18:44:42Z</dcterms:created>
  <dcterms:modified xsi:type="dcterms:W3CDTF">2024-10-07T15:17:21Z</dcterms:modified>
</cp:coreProperties>
</file>