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80" r:id="rId4"/>
    <p:sldId id="281" r:id="rId5"/>
    <p:sldId id="282" r:id="rId6"/>
    <p:sldId id="283" r:id="rId7"/>
    <p:sldId id="279" r:id="rId8"/>
    <p:sldId id="269" r:id="rId9"/>
    <p:sldId id="270" r:id="rId10"/>
    <p:sldId id="271" r:id="rId11"/>
    <p:sldId id="275" r:id="rId12"/>
    <p:sldId id="276" r:id="rId13"/>
    <p:sldId id="272" r:id="rId14"/>
    <p:sldId id="274" r:id="rId15"/>
    <p:sldId id="277" r:id="rId16"/>
    <p:sldId id="27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F5FA"/>
    <a:srgbClr val="66FF33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D88BC-A60A-468A-A34C-9DC7D82E4E7F}" type="doc">
      <dgm:prSet loTypeId="urn:microsoft.com/office/officeart/2005/8/layout/matrix1" loCatId="matrix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ED5C84F-C357-48EC-85C0-7A05A0A6D6D8}">
      <dgm:prSet/>
      <dgm:spPr/>
      <dgm:t>
        <a:bodyPr/>
        <a:lstStyle/>
        <a:p>
          <a:pPr rtl="0"/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РЕЛІГІЯ (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структурні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елементи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C489A3-04B7-4845-A1F5-D382A876FECD}" type="parTrans" cxnId="{72329F6F-A356-4B76-A374-4D5F76BB1E0B}">
      <dgm:prSet/>
      <dgm:spPr/>
      <dgm:t>
        <a:bodyPr/>
        <a:lstStyle/>
        <a:p>
          <a:endParaRPr lang="ru-RU"/>
        </a:p>
      </dgm:t>
    </dgm:pt>
    <dgm:pt modelId="{CFD8030C-B753-40AB-86EC-F9D695E628FB}" type="sibTrans" cxnId="{72329F6F-A356-4B76-A374-4D5F76BB1E0B}">
      <dgm:prSet/>
      <dgm:spPr/>
      <dgm:t>
        <a:bodyPr/>
        <a:lstStyle/>
        <a:p>
          <a:endParaRPr lang="ru-RU"/>
        </a:p>
      </dgm:t>
    </dgm:pt>
    <dgm:pt modelId="{55C8B687-8F54-4A31-BC83-9D2200461F35}">
      <dgm:prSet/>
      <dgm:spPr/>
      <dgm:t>
        <a:bodyPr/>
        <a:lstStyle/>
        <a:p>
          <a:pPr rtl="0"/>
          <a:endParaRPr lang="uk-UA" dirty="0"/>
        </a:p>
      </dgm:t>
    </dgm:pt>
    <dgm:pt modelId="{FC5B6428-7050-45C2-B455-66E7F5F6DC97}" type="parTrans" cxnId="{C4DD926F-74A9-4DF9-BA9E-2271873DFDF4}">
      <dgm:prSet/>
      <dgm:spPr/>
      <dgm:t>
        <a:bodyPr/>
        <a:lstStyle/>
        <a:p>
          <a:endParaRPr lang="ru-RU"/>
        </a:p>
      </dgm:t>
    </dgm:pt>
    <dgm:pt modelId="{D53B1C46-8836-42D4-B5DC-B94A21541B34}" type="sibTrans" cxnId="{C4DD926F-74A9-4DF9-BA9E-2271873DFDF4}">
      <dgm:prSet/>
      <dgm:spPr/>
      <dgm:t>
        <a:bodyPr/>
        <a:lstStyle/>
        <a:p>
          <a:endParaRPr lang="ru-RU"/>
        </a:p>
      </dgm:t>
    </dgm:pt>
    <dgm:pt modelId="{BC0B9605-AAF6-43C8-8827-C544B6ACBEA1}">
      <dgm:prSet/>
      <dgm:spPr/>
      <dgm:t>
        <a:bodyPr/>
        <a:lstStyle/>
        <a:p>
          <a:pPr rtl="0"/>
          <a:endParaRPr lang="uk-UA" dirty="0"/>
        </a:p>
      </dgm:t>
    </dgm:pt>
    <dgm:pt modelId="{160ED0F1-2672-421C-8004-B37DDCF752A3}" type="parTrans" cxnId="{5FF60466-C217-4ABE-97D9-39137FDE7A36}">
      <dgm:prSet/>
      <dgm:spPr/>
      <dgm:t>
        <a:bodyPr/>
        <a:lstStyle/>
        <a:p>
          <a:endParaRPr lang="ru-RU"/>
        </a:p>
      </dgm:t>
    </dgm:pt>
    <dgm:pt modelId="{B9A8FFFD-4FB2-4F12-93E7-C09DEF0A11EF}" type="sibTrans" cxnId="{5FF60466-C217-4ABE-97D9-39137FDE7A36}">
      <dgm:prSet/>
      <dgm:spPr/>
      <dgm:t>
        <a:bodyPr/>
        <a:lstStyle/>
        <a:p>
          <a:endParaRPr lang="ru-RU"/>
        </a:p>
      </dgm:t>
    </dgm:pt>
    <dgm:pt modelId="{F4D30BE2-B67C-43BD-ABB4-A3CD6FD5DA6C}">
      <dgm:prSet/>
      <dgm:spPr/>
      <dgm:t>
        <a:bodyPr/>
        <a:lstStyle/>
        <a:p>
          <a:pPr rtl="0"/>
          <a:endParaRPr lang="ru-RU" dirty="0"/>
        </a:p>
      </dgm:t>
    </dgm:pt>
    <dgm:pt modelId="{1562E9E9-42CA-483E-97DC-9206EC98F0F6}" type="parTrans" cxnId="{F76EA3C5-6011-4B8F-B4D9-4EC3116DA6D8}">
      <dgm:prSet/>
      <dgm:spPr/>
      <dgm:t>
        <a:bodyPr/>
        <a:lstStyle/>
        <a:p>
          <a:endParaRPr lang="ru-RU"/>
        </a:p>
      </dgm:t>
    </dgm:pt>
    <dgm:pt modelId="{0CDA60EC-6595-4119-8173-F218B275D99E}" type="sibTrans" cxnId="{F76EA3C5-6011-4B8F-B4D9-4EC3116DA6D8}">
      <dgm:prSet/>
      <dgm:spPr/>
      <dgm:t>
        <a:bodyPr/>
        <a:lstStyle/>
        <a:p>
          <a:endParaRPr lang="ru-RU"/>
        </a:p>
      </dgm:t>
    </dgm:pt>
    <dgm:pt modelId="{35CD250E-6C0B-47CE-A269-486240581D52}">
      <dgm:prSet/>
      <dgm:spPr/>
      <dgm:t>
        <a:bodyPr/>
        <a:lstStyle/>
        <a:p>
          <a:endParaRPr lang="ru-RU"/>
        </a:p>
      </dgm:t>
    </dgm:pt>
    <dgm:pt modelId="{20B5142D-EABF-4207-B475-B4E05A204122}" type="parTrans" cxnId="{E8979DB2-64C2-4DCA-AAE9-F12B5213437A}">
      <dgm:prSet/>
      <dgm:spPr/>
      <dgm:t>
        <a:bodyPr/>
        <a:lstStyle/>
        <a:p>
          <a:endParaRPr lang="ru-RU"/>
        </a:p>
      </dgm:t>
    </dgm:pt>
    <dgm:pt modelId="{A927C00D-09E7-442F-9861-61B0E5D06457}" type="sibTrans" cxnId="{E8979DB2-64C2-4DCA-AAE9-F12B5213437A}">
      <dgm:prSet/>
      <dgm:spPr/>
      <dgm:t>
        <a:bodyPr/>
        <a:lstStyle/>
        <a:p>
          <a:endParaRPr lang="ru-RU"/>
        </a:p>
      </dgm:t>
    </dgm:pt>
    <dgm:pt modelId="{99C72752-C30A-4597-85D7-3F197FD41526}">
      <dgm:prSet/>
      <dgm:spPr/>
      <dgm:t>
        <a:bodyPr/>
        <a:lstStyle/>
        <a:p>
          <a:endParaRPr lang="ru-RU"/>
        </a:p>
      </dgm:t>
    </dgm:pt>
    <dgm:pt modelId="{222F6FE7-9CB1-4150-9659-94811AB85CF4}" type="parTrans" cxnId="{E582DD6A-6ACB-4BDB-BEF7-178CADAC950C}">
      <dgm:prSet/>
      <dgm:spPr/>
      <dgm:t>
        <a:bodyPr/>
        <a:lstStyle/>
        <a:p>
          <a:endParaRPr lang="ru-RU"/>
        </a:p>
      </dgm:t>
    </dgm:pt>
    <dgm:pt modelId="{9C46EB22-2373-43FF-BDCA-5CF9926B6EE6}" type="sibTrans" cxnId="{E582DD6A-6ACB-4BDB-BEF7-178CADAC950C}">
      <dgm:prSet/>
      <dgm:spPr/>
      <dgm:t>
        <a:bodyPr/>
        <a:lstStyle/>
        <a:p>
          <a:endParaRPr lang="ru-RU"/>
        </a:p>
      </dgm:t>
    </dgm:pt>
    <dgm:pt modelId="{69591515-15A3-45E2-B99E-7C37B1CBA830}">
      <dgm:prSet/>
      <dgm:spPr/>
      <dgm:t>
        <a:bodyPr/>
        <a:lstStyle/>
        <a:p>
          <a:endParaRPr lang="ru-RU"/>
        </a:p>
      </dgm:t>
    </dgm:pt>
    <dgm:pt modelId="{F41BDCA5-0B6C-456A-A8BE-4FFA20EA1C72}" type="parTrans" cxnId="{E850E1FB-16FD-4B8B-A7C6-3869C6B3024D}">
      <dgm:prSet/>
      <dgm:spPr/>
      <dgm:t>
        <a:bodyPr/>
        <a:lstStyle/>
        <a:p>
          <a:endParaRPr lang="ru-RU"/>
        </a:p>
      </dgm:t>
    </dgm:pt>
    <dgm:pt modelId="{5483C4FD-B1E3-4FE4-99D7-96B5B52FEDF8}" type="sibTrans" cxnId="{E850E1FB-16FD-4B8B-A7C6-3869C6B3024D}">
      <dgm:prSet/>
      <dgm:spPr/>
      <dgm:t>
        <a:bodyPr/>
        <a:lstStyle/>
        <a:p>
          <a:endParaRPr lang="ru-RU"/>
        </a:p>
      </dgm:t>
    </dgm:pt>
    <dgm:pt modelId="{71CB6091-6921-4CD8-88FB-C09F611AF8C9}">
      <dgm:prSet/>
      <dgm:spPr/>
      <dgm:t>
        <a:bodyPr/>
        <a:lstStyle/>
        <a:p>
          <a:endParaRPr lang="ru-RU"/>
        </a:p>
      </dgm:t>
    </dgm:pt>
    <dgm:pt modelId="{08D70ECD-7ED6-4807-81F0-29A706F4D967}" type="parTrans" cxnId="{0F70005D-8D02-440F-A160-A326D1CCA454}">
      <dgm:prSet/>
      <dgm:spPr/>
      <dgm:t>
        <a:bodyPr/>
        <a:lstStyle/>
        <a:p>
          <a:endParaRPr lang="ru-RU"/>
        </a:p>
      </dgm:t>
    </dgm:pt>
    <dgm:pt modelId="{9715F924-21AF-49F4-8BA0-D33CB3D2DCE7}" type="sibTrans" cxnId="{0F70005D-8D02-440F-A160-A326D1CCA454}">
      <dgm:prSet/>
      <dgm:spPr/>
      <dgm:t>
        <a:bodyPr/>
        <a:lstStyle/>
        <a:p>
          <a:endParaRPr lang="ru-RU"/>
        </a:p>
      </dgm:t>
    </dgm:pt>
    <dgm:pt modelId="{44AB5CEB-A66E-4081-A1A8-B9AA8D4DBD5E}">
      <dgm:prSet/>
      <dgm:spPr/>
      <dgm:t>
        <a:bodyPr/>
        <a:lstStyle/>
        <a:p>
          <a:pPr rtl="0"/>
          <a:r>
            <a:rPr lang="ru-RU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СВІДОМІСТЬ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AFF180-945F-4305-88AF-A40B6F62318F}" type="parTrans" cxnId="{DF155CDE-E5A2-4AC0-A3B3-3D7C5AE809EC}">
      <dgm:prSet/>
      <dgm:spPr/>
      <dgm:t>
        <a:bodyPr/>
        <a:lstStyle/>
        <a:p>
          <a:endParaRPr lang="ru-RU"/>
        </a:p>
      </dgm:t>
    </dgm:pt>
    <dgm:pt modelId="{4059A398-1A5C-45EE-9E93-195CAF21B85F}" type="sibTrans" cxnId="{DF155CDE-E5A2-4AC0-A3B3-3D7C5AE809EC}">
      <dgm:prSet/>
      <dgm:spPr/>
      <dgm:t>
        <a:bodyPr/>
        <a:lstStyle/>
        <a:p>
          <a:endParaRPr lang="ru-RU"/>
        </a:p>
      </dgm:t>
    </dgm:pt>
    <dgm:pt modelId="{3E541A1E-659D-48D2-955C-3B90DD5E18DD}">
      <dgm:prSet/>
      <dgm:spPr/>
      <dgm:t>
        <a:bodyPr/>
        <a:lstStyle/>
        <a:p>
          <a:pPr rtl="0"/>
          <a:r>
            <a:rPr lang="ru-RU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ДІЯЛЬНІСТЬ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AF3239-32AE-478A-8D01-E1D4D12A47F3}" type="parTrans" cxnId="{F1886B2D-33F3-429B-896F-AA7B1ECB94F1}">
      <dgm:prSet/>
      <dgm:spPr/>
      <dgm:t>
        <a:bodyPr/>
        <a:lstStyle/>
        <a:p>
          <a:endParaRPr lang="ru-RU"/>
        </a:p>
      </dgm:t>
    </dgm:pt>
    <dgm:pt modelId="{35DE8D37-8763-40DE-942A-5F62621E11BE}" type="sibTrans" cxnId="{F1886B2D-33F3-429B-896F-AA7B1ECB94F1}">
      <dgm:prSet/>
      <dgm:spPr/>
      <dgm:t>
        <a:bodyPr/>
        <a:lstStyle/>
        <a:p>
          <a:endParaRPr lang="ru-RU"/>
        </a:p>
      </dgm:t>
    </dgm:pt>
    <dgm:pt modelId="{92726487-1A41-4784-A526-EF07F9638385}">
      <dgm:prSet/>
      <dgm:spPr/>
      <dgm:t>
        <a:bodyPr/>
        <a:lstStyle/>
        <a:p>
          <a:r>
            <a:rPr lang="uk-UA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ВІДНОСИНИ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49A18-0634-443E-9F24-9C61C58D1485}" type="parTrans" cxnId="{20C71905-D4C3-49DF-AF59-02DE84C68BA7}">
      <dgm:prSet/>
      <dgm:spPr/>
      <dgm:t>
        <a:bodyPr/>
        <a:lstStyle/>
        <a:p>
          <a:endParaRPr lang="ru-RU"/>
        </a:p>
      </dgm:t>
    </dgm:pt>
    <dgm:pt modelId="{473270FC-6FEB-4478-916D-3E02E4A0DB08}" type="sibTrans" cxnId="{20C71905-D4C3-49DF-AF59-02DE84C68BA7}">
      <dgm:prSet/>
      <dgm:spPr/>
      <dgm:t>
        <a:bodyPr/>
        <a:lstStyle/>
        <a:p>
          <a:endParaRPr lang="ru-RU"/>
        </a:p>
      </dgm:t>
    </dgm:pt>
    <dgm:pt modelId="{FFED1D08-9D31-4407-ADFD-2AE78D6ABEF7}">
      <dgm:prSet/>
      <dgm:spPr/>
      <dgm:t>
        <a:bodyPr/>
        <a:lstStyle/>
        <a:p>
          <a:pPr rtl="0"/>
          <a:r>
            <a:rPr lang="uk-UA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ОРГАНІЗАЦІЇ</a:t>
          </a:r>
          <a:endParaRPr lang="ru-RU" b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4B0ED7-1F33-413D-8436-E6B20DF806CB}" type="sibTrans" cxnId="{3E87612B-6CB8-4F67-B8CC-C9B9A5069FA4}">
      <dgm:prSet/>
      <dgm:spPr/>
      <dgm:t>
        <a:bodyPr/>
        <a:lstStyle/>
        <a:p>
          <a:endParaRPr lang="ru-RU"/>
        </a:p>
      </dgm:t>
    </dgm:pt>
    <dgm:pt modelId="{8C3C3C65-236A-461C-9B8B-E53A578A4D1D}" type="parTrans" cxnId="{3E87612B-6CB8-4F67-B8CC-C9B9A5069FA4}">
      <dgm:prSet/>
      <dgm:spPr/>
      <dgm:t>
        <a:bodyPr/>
        <a:lstStyle/>
        <a:p>
          <a:endParaRPr lang="ru-RU"/>
        </a:p>
      </dgm:t>
    </dgm:pt>
    <dgm:pt modelId="{77C5B604-C24F-4822-8218-0F75DE39FD44}" type="pres">
      <dgm:prSet presAssocID="{4ADD88BC-A60A-468A-A34C-9DC7D82E4E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F30D6-49BC-4532-A26E-3CA3716C919B}" type="pres">
      <dgm:prSet presAssocID="{4ADD88BC-A60A-468A-A34C-9DC7D82E4E7F}" presName="matrix" presStyleCnt="0"/>
      <dgm:spPr/>
    </dgm:pt>
    <dgm:pt modelId="{491A3C70-A559-4916-882F-3085D70FF154}" type="pres">
      <dgm:prSet presAssocID="{4ADD88BC-A60A-468A-A34C-9DC7D82E4E7F}" presName="tile1" presStyleLbl="node1" presStyleIdx="0" presStyleCnt="4"/>
      <dgm:spPr/>
      <dgm:t>
        <a:bodyPr/>
        <a:lstStyle/>
        <a:p>
          <a:endParaRPr lang="ru-RU"/>
        </a:p>
      </dgm:t>
    </dgm:pt>
    <dgm:pt modelId="{4DB7620F-C1E2-45DB-AC7A-3007BC1E706E}" type="pres">
      <dgm:prSet presAssocID="{4ADD88BC-A60A-468A-A34C-9DC7D82E4E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009C6-02CD-44E7-B81A-8DD60FDF3113}" type="pres">
      <dgm:prSet presAssocID="{4ADD88BC-A60A-468A-A34C-9DC7D82E4E7F}" presName="tile2" presStyleLbl="node1" presStyleIdx="1" presStyleCnt="4"/>
      <dgm:spPr/>
      <dgm:t>
        <a:bodyPr/>
        <a:lstStyle/>
        <a:p>
          <a:endParaRPr lang="ru-RU"/>
        </a:p>
      </dgm:t>
    </dgm:pt>
    <dgm:pt modelId="{6E4DF6C8-EE6E-41AC-A46A-49A481FF8CA8}" type="pres">
      <dgm:prSet presAssocID="{4ADD88BC-A60A-468A-A34C-9DC7D82E4E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ADE69-456E-47C3-BBFE-90CB0E46BC6E}" type="pres">
      <dgm:prSet presAssocID="{4ADD88BC-A60A-468A-A34C-9DC7D82E4E7F}" presName="tile3" presStyleLbl="node1" presStyleIdx="2" presStyleCnt="4"/>
      <dgm:spPr/>
      <dgm:t>
        <a:bodyPr/>
        <a:lstStyle/>
        <a:p>
          <a:endParaRPr lang="ru-RU"/>
        </a:p>
      </dgm:t>
    </dgm:pt>
    <dgm:pt modelId="{4FF2A663-08C6-4AF4-A307-ACF291E88328}" type="pres">
      <dgm:prSet presAssocID="{4ADD88BC-A60A-468A-A34C-9DC7D82E4E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D34FE-69CE-4CC0-96FD-CAF441D33AED}" type="pres">
      <dgm:prSet presAssocID="{4ADD88BC-A60A-468A-A34C-9DC7D82E4E7F}" presName="tile4" presStyleLbl="node1" presStyleIdx="3" presStyleCnt="4"/>
      <dgm:spPr/>
      <dgm:t>
        <a:bodyPr/>
        <a:lstStyle/>
        <a:p>
          <a:endParaRPr lang="ru-RU"/>
        </a:p>
      </dgm:t>
    </dgm:pt>
    <dgm:pt modelId="{5B2D0332-7F5A-4BA6-9413-45FDA45A5473}" type="pres">
      <dgm:prSet presAssocID="{4ADD88BC-A60A-468A-A34C-9DC7D82E4E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41DCF-0882-496A-A594-A56E74457009}" type="pres">
      <dgm:prSet presAssocID="{4ADD88BC-A60A-468A-A34C-9DC7D82E4E7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CCB97-D5E8-45A0-A679-6F1FE3A62B0E}" type="presOf" srcId="{44AB5CEB-A66E-4081-A1A8-B9AA8D4DBD5E}" destId="{4DB7620F-C1E2-45DB-AC7A-3007BC1E706E}" srcOrd="1" destOrd="0" presId="urn:microsoft.com/office/officeart/2005/8/layout/matrix1"/>
    <dgm:cxn modelId="{20C71905-D4C3-49DF-AF59-02DE84C68BA7}" srcId="{0ED5C84F-C357-48EC-85C0-7A05A0A6D6D8}" destId="{92726487-1A41-4784-A526-EF07F9638385}" srcOrd="2" destOrd="0" parTransId="{B9949A18-0634-443E-9F24-9C61C58D1485}" sibTransId="{473270FC-6FEB-4478-916D-3E02E4A0DB08}"/>
    <dgm:cxn modelId="{DF155CDE-E5A2-4AC0-A3B3-3D7C5AE809EC}" srcId="{0ED5C84F-C357-48EC-85C0-7A05A0A6D6D8}" destId="{44AB5CEB-A66E-4081-A1A8-B9AA8D4DBD5E}" srcOrd="0" destOrd="0" parTransId="{4AAFF180-945F-4305-88AF-A40B6F62318F}" sibTransId="{4059A398-1A5C-45EE-9E93-195CAF21B85F}"/>
    <dgm:cxn modelId="{99882664-B9FA-4816-9D18-96A5A2695D70}" type="presOf" srcId="{44AB5CEB-A66E-4081-A1A8-B9AA8D4DBD5E}" destId="{491A3C70-A559-4916-882F-3085D70FF154}" srcOrd="0" destOrd="0" presId="urn:microsoft.com/office/officeart/2005/8/layout/matrix1"/>
    <dgm:cxn modelId="{B8BA0AD6-0427-48C5-99B0-5848594FC974}" type="presOf" srcId="{3E541A1E-659D-48D2-955C-3B90DD5E18DD}" destId="{6E4DF6C8-EE6E-41AC-A46A-49A481FF8CA8}" srcOrd="1" destOrd="0" presId="urn:microsoft.com/office/officeart/2005/8/layout/matrix1"/>
    <dgm:cxn modelId="{3E87612B-6CB8-4F67-B8CC-C9B9A5069FA4}" srcId="{0ED5C84F-C357-48EC-85C0-7A05A0A6D6D8}" destId="{FFED1D08-9D31-4407-ADFD-2AE78D6ABEF7}" srcOrd="3" destOrd="0" parTransId="{8C3C3C65-236A-461C-9B8B-E53A578A4D1D}" sibTransId="{874B0ED7-1F33-413D-8436-E6B20DF806CB}"/>
    <dgm:cxn modelId="{B174C71A-7770-4B09-8303-A505D6172B7F}" type="presOf" srcId="{FFED1D08-9D31-4407-ADFD-2AE78D6ABEF7}" destId="{5B2D0332-7F5A-4BA6-9413-45FDA45A5473}" srcOrd="1" destOrd="0" presId="urn:microsoft.com/office/officeart/2005/8/layout/matrix1"/>
    <dgm:cxn modelId="{135FD36D-5230-4AA3-89E3-ABDE74FC9E0B}" type="presOf" srcId="{0ED5C84F-C357-48EC-85C0-7A05A0A6D6D8}" destId="{56141DCF-0882-496A-A594-A56E74457009}" srcOrd="0" destOrd="0" presId="urn:microsoft.com/office/officeart/2005/8/layout/matrix1"/>
    <dgm:cxn modelId="{F76EA3C5-6011-4B8F-B4D9-4EC3116DA6D8}" srcId="{4ADD88BC-A60A-468A-A34C-9DC7D82E4E7F}" destId="{F4D30BE2-B67C-43BD-ABB4-A3CD6FD5DA6C}" srcOrd="3" destOrd="0" parTransId="{1562E9E9-42CA-483E-97DC-9206EC98F0F6}" sibTransId="{0CDA60EC-6595-4119-8173-F218B275D99E}"/>
    <dgm:cxn modelId="{0F70005D-8D02-440F-A160-A326D1CCA454}" srcId="{4ADD88BC-A60A-468A-A34C-9DC7D82E4E7F}" destId="{71CB6091-6921-4CD8-88FB-C09F611AF8C9}" srcOrd="7" destOrd="0" parTransId="{08D70ECD-7ED6-4807-81F0-29A706F4D967}" sibTransId="{9715F924-21AF-49F4-8BA0-D33CB3D2DCE7}"/>
    <dgm:cxn modelId="{9D5E6505-150D-4CDC-8D69-5707B5CCE011}" type="presOf" srcId="{FFED1D08-9D31-4407-ADFD-2AE78D6ABEF7}" destId="{8C9D34FE-69CE-4CC0-96FD-CAF441D33AED}" srcOrd="0" destOrd="0" presId="urn:microsoft.com/office/officeart/2005/8/layout/matrix1"/>
    <dgm:cxn modelId="{7FE3C08B-FEA8-4E8F-9825-69FA479E3584}" type="presOf" srcId="{3E541A1E-659D-48D2-955C-3B90DD5E18DD}" destId="{CDD009C6-02CD-44E7-B81A-8DD60FDF3113}" srcOrd="0" destOrd="0" presId="urn:microsoft.com/office/officeart/2005/8/layout/matrix1"/>
    <dgm:cxn modelId="{759B7ACC-B04A-4978-8BD9-31AAD9772F94}" type="presOf" srcId="{92726487-1A41-4784-A526-EF07F9638385}" destId="{4FF2A663-08C6-4AF4-A307-ACF291E88328}" srcOrd="1" destOrd="0" presId="urn:microsoft.com/office/officeart/2005/8/layout/matrix1"/>
    <dgm:cxn modelId="{E8979DB2-64C2-4DCA-AAE9-F12B5213437A}" srcId="{4ADD88BC-A60A-468A-A34C-9DC7D82E4E7F}" destId="{35CD250E-6C0B-47CE-A269-486240581D52}" srcOrd="4" destOrd="0" parTransId="{20B5142D-EABF-4207-B475-B4E05A204122}" sibTransId="{A927C00D-09E7-442F-9861-61B0E5D06457}"/>
    <dgm:cxn modelId="{5FF60466-C217-4ABE-97D9-39137FDE7A36}" srcId="{4ADD88BC-A60A-468A-A34C-9DC7D82E4E7F}" destId="{BC0B9605-AAF6-43C8-8827-C544B6ACBEA1}" srcOrd="2" destOrd="0" parTransId="{160ED0F1-2672-421C-8004-B37DDCF752A3}" sibTransId="{B9A8FFFD-4FB2-4F12-93E7-C09DEF0A11EF}"/>
    <dgm:cxn modelId="{E850E1FB-16FD-4B8B-A7C6-3869C6B3024D}" srcId="{4ADD88BC-A60A-468A-A34C-9DC7D82E4E7F}" destId="{69591515-15A3-45E2-B99E-7C37B1CBA830}" srcOrd="6" destOrd="0" parTransId="{F41BDCA5-0B6C-456A-A8BE-4FFA20EA1C72}" sibTransId="{5483C4FD-B1E3-4FE4-99D7-96B5B52FEDF8}"/>
    <dgm:cxn modelId="{D091F743-46D7-45AF-8E5B-273DF0E837BB}" type="presOf" srcId="{4ADD88BC-A60A-468A-A34C-9DC7D82E4E7F}" destId="{77C5B604-C24F-4822-8218-0F75DE39FD44}" srcOrd="0" destOrd="0" presId="urn:microsoft.com/office/officeart/2005/8/layout/matrix1"/>
    <dgm:cxn modelId="{9E9838E9-6F32-425E-9D38-C8231D590E8E}" type="presOf" srcId="{92726487-1A41-4784-A526-EF07F9638385}" destId="{3FAADE69-456E-47C3-BBFE-90CB0E46BC6E}" srcOrd="0" destOrd="0" presId="urn:microsoft.com/office/officeart/2005/8/layout/matrix1"/>
    <dgm:cxn modelId="{C4DD926F-74A9-4DF9-BA9E-2271873DFDF4}" srcId="{4ADD88BC-A60A-468A-A34C-9DC7D82E4E7F}" destId="{55C8B687-8F54-4A31-BC83-9D2200461F35}" srcOrd="1" destOrd="0" parTransId="{FC5B6428-7050-45C2-B455-66E7F5F6DC97}" sibTransId="{D53B1C46-8836-42D4-B5DC-B94A21541B34}"/>
    <dgm:cxn modelId="{E582DD6A-6ACB-4BDB-BEF7-178CADAC950C}" srcId="{4ADD88BC-A60A-468A-A34C-9DC7D82E4E7F}" destId="{99C72752-C30A-4597-85D7-3F197FD41526}" srcOrd="5" destOrd="0" parTransId="{222F6FE7-9CB1-4150-9659-94811AB85CF4}" sibTransId="{9C46EB22-2373-43FF-BDCA-5CF9926B6EE6}"/>
    <dgm:cxn modelId="{72329F6F-A356-4B76-A374-4D5F76BB1E0B}" srcId="{4ADD88BC-A60A-468A-A34C-9DC7D82E4E7F}" destId="{0ED5C84F-C357-48EC-85C0-7A05A0A6D6D8}" srcOrd="0" destOrd="0" parTransId="{2AC489A3-04B7-4845-A1F5-D382A876FECD}" sibTransId="{CFD8030C-B753-40AB-86EC-F9D695E628FB}"/>
    <dgm:cxn modelId="{F1886B2D-33F3-429B-896F-AA7B1ECB94F1}" srcId="{0ED5C84F-C357-48EC-85C0-7A05A0A6D6D8}" destId="{3E541A1E-659D-48D2-955C-3B90DD5E18DD}" srcOrd="1" destOrd="0" parTransId="{BAAF3239-32AE-478A-8D01-E1D4D12A47F3}" sibTransId="{35DE8D37-8763-40DE-942A-5F62621E11BE}"/>
    <dgm:cxn modelId="{2A73A689-53AA-44C5-837C-B88446625266}" type="presParOf" srcId="{77C5B604-C24F-4822-8218-0F75DE39FD44}" destId="{E18F30D6-49BC-4532-A26E-3CA3716C919B}" srcOrd="0" destOrd="0" presId="urn:microsoft.com/office/officeart/2005/8/layout/matrix1"/>
    <dgm:cxn modelId="{DB88D306-8A76-40A5-A542-9A9270FA2603}" type="presParOf" srcId="{E18F30D6-49BC-4532-A26E-3CA3716C919B}" destId="{491A3C70-A559-4916-882F-3085D70FF154}" srcOrd="0" destOrd="0" presId="urn:microsoft.com/office/officeart/2005/8/layout/matrix1"/>
    <dgm:cxn modelId="{81E6D17F-FC27-4BC9-9C0C-E7C53BF29A43}" type="presParOf" srcId="{E18F30D6-49BC-4532-A26E-3CA3716C919B}" destId="{4DB7620F-C1E2-45DB-AC7A-3007BC1E706E}" srcOrd="1" destOrd="0" presId="urn:microsoft.com/office/officeart/2005/8/layout/matrix1"/>
    <dgm:cxn modelId="{8BEAA6EF-A2C0-4992-AC4F-D2D652E1D376}" type="presParOf" srcId="{E18F30D6-49BC-4532-A26E-3CA3716C919B}" destId="{CDD009C6-02CD-44E7-B81A-8DD60FDF3113}" srcOrd="2" destOrd="0" presId="urn:microsoft.com/office/officeart/2005/8/layout/matrix1"/>
    <dgm:cxn modelId="{6CB45719-EC94-43D5-98EE-5EDD899C5602}" type="presParOf" srcId="{E18F30D6-49BC-4532-A26E-3CA3716C919B}" destId="{6E4DF6C8-EE6E-41AC-A46A-49A481FF8CA8}" srcOrd="3" destOrd="0" presId="urn:microsoft.com/office/officeart/2005/8/layout/matrix1"/>
    <dgm:cxn modelId="{6919B25F-59BE-4B6E-969B-B44B45F2D75E}" type="presParOf" srcId="{E18F30D6-49BC-4532-A26E-3CA3716C919B}" destId="{3FAADE69-456E-47C3-BBFE-90CB0E46BC6E}" srcOrd="4" destOrd="0" presId="urn:microsoft.com/office/officeart/2005/8/layout/matrix1"/>
    <dgm:cxn modelId="{83C3B896-26B4-403C-9CF7-72EE710A4ADE}" type="presParOf" srcId="{E18F30D6-49BC-4532-A26E-3CA3716C919B}" destId="{4FF2A663-08C6-4AF4-A307-ACF291E88328}" srcOrd="5" destOrd="0" presId="urn:microsoft.com/office/officeart/2005/8/layout/matrix1"/>
    <dgm:cxn modelId="{B933A4AC-5CFF-4A3F-9792-4B6A73A4FBFE}" type="presParOf" srcId="{E18F30D6-49BC-4532-A26E-3CA3716C919B}" destId="{8C9D34FE-69CE-4CC0-96FD-CAF441D33AED}" srcOrd="6" destOrd="0" presId="urn:microsoft.com/office/officeart/2005/8/layout/matrix1"/>
    <dgm:cxn modelId="{B8609C30-2091-4FB9-A480-1D445B2D962A}" type="presParOf" srcId="{E18F30D6-49BC-4532-A26E-3CA3716C919B}" destId="{5B2D0332-7F5A-4BA6-9413-45FDA45A5473}" srcOrd="7" destOrd="0" presId="urn:microsoft.com/office/officeart/2005/8/layout/matrix1"/>
    <dgm:cxn modelId="{5565C2B7-8F6E-48ED-98E9-0826D7A2DFA4}" type="presParOf" srcId="{77C5B604-C24F-4822-8218-0F75DE39FD44}" destId="{56141DCF-0882-496A-A594-A56E744570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26824-6A0B-49F7-9908-9E780794BC6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5CDD-D666-43E2-BD12-5B3A988AF939}">
      <dgm:prSet phldrT="[Текст]"/>
      <dgm:spPr/>
      <dgm:t>
        <a:bodyPr/>
        <a:lstStyle/>
        <a:p>
          <a:r>
            <a:rPr lang="uk-UA" b="1" i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ДЕНОМІНАЦІЯ</a:t>
          </a:r>
          <a:endParaRPr lang="ru-RU" b="1" i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E17B28-4159-483F-8300-8C933EDC9722}" type="parTrans" cxnId="{32483504-C9EA-4E4E-8AB4-35D65230D095}">
      <dgm:prSet/>
      <dgm:spPr/>
      <dgm:t>
        <a:bodyPr/>
        <a:lstStyle/>
        <a:p>
          <a:endParaRPr lang="ru-RU"/>
        </a:p>
      </dgm:t>
    </dgm:pt>
    <dgm:pt modelId="{2EC94E43-8E19-4AE0-A11B-86112CAE6B2E}" type="sibTrans" cxnId="{32483504-C9EA-4E4E-8AB4-35D65230D095}">
      <dgm:prSet/>
      <dgm:spPr/>
      <dgm:t>
        <a:bodyPr/>
        <a:lstStyle/>
        <a:p>
          <a:endParaRPr lang="ru-RU"/>
        </a:p>
      </dgm:t>
    </dgm:pt>
    <dgm:pt modelId="{0DABB413-3DDD-46B7-85B5-21D1017C35C9}">
      <dgm:prSet phldrT="[Текст]"/>
      <dgm:spPr/>
      <dgm:t>
        <a:bodyPr/>
        <a:lstStyle/>
        <a:p>
          <a:r>
            <a:rPr lang="uk-UA" b="1" i="1" u="sng" strike="noStrike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ЦЕРКВА</a:t>
          </a:r>
          <a:endParaRPr lang="ru-RU" b="1" i="1" u="sng" strike="noStrike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EB471-0FCE-4833-B59A-B4FFAEF88AE5}" type="parTrans" cxnId="{745BB92D-7580-4C3A-A518-FAFE6BBDFD0B}">
      <dgm:prSet/>
      <dgm:spPr/>
      <dgm:t>
        <a:bodyPr/>
        <a:lstStyle/>
        <a:p>
          <a:endParaRPr lang="ru-RU"/>
        </a:p>
      </dgm:t>
    </dgm:pt>
    <dgm:pt modelId="{F7C6289E-D3EC-4F0F-99F5-317E30B619DF}" type="sibTrans" cxnId="{745BB92D-7580-4C3A-A518-FAFE6BBDFD0B}">
      <dgm:prSet/>
      <dgm:spPr/>
      <dgm:t>
        <a:bodyPr/>
        <a:lstStyle/>
        <a:p>
          <a:endParaRPr lang="ru-RU"/>
        </a:p>
      </dgm:t>
    </dgm:pt>
    <dgm:pt modelId="{2AE7AC77-B3F7-43F2-BE44-242B04D2B605}">
      <dgm:prSet phldrT="[Текст]"/>
      <dgm:spPr/>
      <dgm:t>
        <a:bodyPr/>
        <a:lstStyle/>
        <a:p>
          <a:r>
            <a:rPr lang="uk-UA" b="1" i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СЕКТА</a:t>
          </a:r>
          <a:endParaRPr lang="ru-RU" b="1" i="1" u="sng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555C6F-3509-44CD-80EE-62999EDFD016}" type="sibTrans" cxnId="{F64D51FF-0370-444A-A01C-E1C557874E3C}">
      <dgm:prSet/>
      <dgm:spPr/>
      <dgm:t>
        <a:bodyPr/>
        <a:lstStyle/>
        <a:p>
          <a:endParaRPr lang="ru-RU"/>
        </a:p>
      </dgm:t>
    </dgm:pt>
    <dgm:pt modelId="{B467D5F1-7013-45E7-BAA1-0EC2115634D7}" type="parTrans" cxnId="{F64D51FF-0370-444A-A01C-E1C557874E3C}">
      <dgm:prSet/>
      <dgm:spPr/>
      <dgm:t>
        <a:bodyPr/>
        <a:lstStyle/>
        <a:p>
          <a:endParaRPr lang="ru-RU"/>
        </a:p>
      </dgm:t>
    </dgm:pt>
    <dgm:pt modelId="{C6A0664F-7D8D-49EC-ACB1-698FCFECB61D}" type="pres">
      <dgm:prSet presAssocID="{53026824-6A0B-49F7-9908-9E780794BC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C8D7E-53D2-4D48-AD1D-72D6539536E0}" type="pres">
      <dgm:prSet presAssocID="{2AE7AC77-B3F7-43F2-BE44-242B04D2B605}" presName="parentLin" presStyleCnt="0"/>
      <dgm:spPr/>
    </dgm:pt>
    <dgm:pt modelId="{C4DB2380-1A70-422B-85FC-AF72467ED492}" type="pres">
      <dgm:prSet presAssocID="{2AE7AC77-B3F7-43F2-BE44-242B04D2B6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E0811A-5150-495D-AF32-DE1097531ADA}" type="pres">
      <dgm:prSet presAssocID="{2AE7AC77-B3F7-43F2-BE44-242B04D2B6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803D2-0261-412A-B125-A28289DBB23D}" type="pres">
      <dgm:prSet presAssocID="{2AE7AC77-B3F7-43F2-BE44-242B04D2B605}" presName="negativeSpace" presStyleCnt="0"/>
      <dgm:spPr/>
    </dgm:pt>
    <dgm:pt modelId="{677CB6EC-CBDB-4626-BBB7-20F31D2FCA1D}" type="pres">
      <dgm:prSet presAssocID="{2AE7AC77-B3F7-43F2-BE44-242B04D2B605}" presName="childText" presStyleLbl="conFgAcc1" presStyleIdx="0" presStyleCnt="3" custLinFactNeighborX="388" custLinFactNeighborY="-9674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  <dgm:pt modelId="{374F07AD-EB06-4B4E-824C-DB015049A2EF}" type="pres">
      <dgm:prSet presAssocID="{C4555C6F-3509-44CD-80EE-62999EDFD016}" presName="spaceBetweenRectangles" presStyleCnt="0"/>
      <dgm:spPr/>
    </dgm:pt>
    <dgm:pt modelId="{E0EBA3EA-B234-46E7-82AE-B3A943E8573D}" type="pres">
      <dgm:prSet presAssocID="{F4BE5CDD-D666-43E2-BD12-5B3A988AF939}" presName="parentLin" presStyleCnt="0"/>
      <dgm:spPr/>
    </dgm:pt>
    <dgm:pt modelId="{0ADFF9AB-C61A-420E-B7C2-CC21B87BAEF1}" type="pres">
      <dgm:prSet presAssocID="{F4BE5CDD-D666-43E2-BD12-5B3A988AF93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128F14-5F33-406A-A19F-0F565FFD591E}" type="pres">
      <dgm:prSet presAssocID="{F4BE5CDD-D666-43E2-BD12-5B3A988AF9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CD81C-FBB8-49A2-A998-599307A9B2E9}" type="pres">
      <dgm:prSet presAssocID="{F4BE5CDD-D666-43E2-BD12-5B3A988AF939}" presName="negativeSpace" presStyleCnt="0"/>
      <dgm:spPr/>
    </dgm:pt>
    <dgm:pt modelId="{485C7D89-0FDE-4C63-809F-C0D8CE9F1267}" type="pres">
      <dgm:prSet presAssocID="{F4BE5CDD-D666-43E2-BD12-5B3A988AF939}" presName="childText" presStyleLbl="conFgAcc1" presStyleIdx="1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  <dgm:pt modelId="{1022AEAB-7B88-402C-A2D3-2351F6ABDDB3}" type="pres">
      <dgm:prSet presAssocID="{2EC94E43-8E19-4AE0-A11B-86112CAE6B2E}" presName="spaceBetweenRectangles" presStyleCnt="0"/>
      <dgm:spPr/>
    </dgm:pt>
    <dgm:pt modelId="{17DEF243-ED46-4DFB-8049-01EC5A67EA35}" type="pres">
      <dgm:prSet presAssocID="{0DABB413-3DDD-46B7-85B5-21D1017C35C9}" presName="parentLin" presStyleCnt="0"/>
      <dgm:spPr/>
    </dgm:pt>
    <dgm:pt modelId="{0151AD4E-5A51-47D7-BD07-3DD486FF4122}" type="pres">
      <dgm:prSet presAssocID="{0DABB413-3DDD-46B7-85B5-21D1017C35C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73C720A-7B59-4F37-A2D6-D4B0F1D42099}" type="pres">
      <dgm:prSet presAssocID="{0DABB413-3DDD-46B7-85B5-21D1017C35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0AD64-3FC5-47BE-B479-7A9AB9976857}" type="pres">
      <dgm:prSet presAssocID="{0DABB413-3DDD-46B7-85B5-21D1017C35C9}" presName="negativeSpace" presStyleCnt="0"/>
      <dgm:spPr/>
    </dgm:pt>
    <dgm:pt modelId="{A78B1DD4-4C59-4FDD-B3F0-BC8E9D4BED15}" type="pres">
      <dgm:prSet presAssocID="{0DABB413-3DDD-46B7-85B5-21D1017C35C9}" presName="childText" presStyleLbl="conFgAcc1" presStyleIdx="2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</dgm:ptLst>
  <dgm:cxnLst>
    <dgm:cxn modelId="{160C453A-F6DB-4C49-8302-7EDEB122EF27}" type="presOf" srcId="{2AE7AC77-B3F7-43F2-BE44-242B04D2B605}" destId="{C4DB2380-1A70-422B-85FC-AF72467ED492}" srcOrd="0" destOrd="0" presId="urn:microsoft.com/office/officeart/2005/8/layout/list1"/>
    <dgm:cxn modelId="{23CE69F5-F5EF-4818-A89D-81A99741B915}" type="presOf" srcId="{0DABB413-3DDD-46B7-85B5-21D1017C35C9}" destId="{0151AD4E-5A51-47D7-BD07-3DD486FF4122}" srcOrd="0" destOrd="0" presId="urn:microsoft.com/office/officeart/2005/8/layout/list1"/>
    <dgm:cxn modelId="{9350A63C-39FD-41F9-8ED1-C080E470C95A}" type="presOf" srcId="{2AE7AC77-B3F7-43F2-BE44-242B04D2B605}" destId="{75E0811A-5150-495D-AF32-DE1097531ADA}" srcOrd="1" destOrd="0" presId="urn:microsoft.com/office/officeart/2005/8/layout/list1"/>
    <dgm:cxn modelId="{613ACA1E-50DA-43C2-B194-75FAB13CA299}" type="presOf" srcId="{F4BE5CDD-D666-43E2-BD12-5B3A988AF939}" destId="{0ADFF9AB-C61A-420E-B7C2-CC21B87BAEF1}" srcOrd="0" destOrd="0" presId="urn:microsoft.com/office/officeart/2005/8/layout/list1"/>
    <dgm:cxn modelId="{26C9C8FE-AAF0-440A-9008-C5131E5E8F71}" type="presOf" srcId="{53026824-6A0B-49F7-9908-9E780794BC62}" destId="{C6A0664F-7D8D-49EC-ACB1-698FCFECB61D}" srcOrd="0" destOrd="0" presId="urn:microsoft.com/office/officeart/2005/8/layout/list1"/>
    <dgm:cxn modelId="{F64D51FF-0370-444A-A01C-E1C557874E3C}" srcId="{53026824-6A0B-49F7-9908-9E780794BC62}" destId="{2AE7AC77-B3F7-43F2-BE44-242B04D2B605}" srcOrd="0" destOrd="0" parTransId="{B467D5F1-7013-45E7-BAA1-0EC2115634D7}" sibTransId="{C4555C6F-3509-44CD-80EE-62999EDFD016}"/>
    <dgm:cxn modelId="{45554EC2-3E79-43A2-8FC9-15D98F899E3D}" type="presOf" srcId="{F4BE5CDD-D666-43E2-BD12-5B3A988AF939}" destId="{79128F14-5F33-406A-A19F-0F565FFD591E}" srcOrd="1" destOrd="0" presId="urn:microsoft.com/office/officeart/2005/8/layout/list1"/>
    <dgm:cxn modelId="{745BB92D-7580-4C3A-A518-FAFE6BBDFD0B}" srcId="{53026824-6A0B-49F7-9908-9E780794BC62}" destId="{0DABB413-3DDD-46B7-85B5-21D1017C35C9}" srcOrd="2" destOrd="0" parTransId="{485EB471-0FCE-4833-B59A-B4FFAEF88AE5}" sibTransId="{F7C6289E-D3EC-4F0F-99F5-317E30B619DF}"/>
    <dgm:cxn modelId="{7A650CDD-33F6-46C7-BC3E-ED3411CE397A}" type="presOf" srcId="{0DABB413-3DDD-46B7-85B5-21D1017C35C9}" destId="{173C720A-7B59-4F37-A2D6-D4B0F1D42099}" srcOrd="1" destOrd="0" presId="urn:microsoft.com/office/officeart/2005/8/layout/list1"/>
    <dgm:cxn modelId="{32483504-C9EA-4E4E-8AB4-35D65230D095}" srcId="{53026824-6A0B-49F7-9908-9E780794BC62}" destId="{F4BE5CDD-D666-43E2-BD12-5B3A988AF939}" srcOrd="1" destOrd="0" parTransId="{7BE17B28-4159-483F-8300-8C933EDC9722}" sibTransId="{2EC94E43-8E19-4AE0-A11B-86112CAE6B2E}"/>
    <dgm:cxn modelId="{B7A69352-FFA5-421B-933B-FF456C977B2C}" type="presParOf" srcId="{C6A0664F-7D8D-49EC-ACB1-698FCFECB61D}" destId="{CF6C8D7E-53D2-4D48-AD1D-72D6539536E0}" srcOrd="0" destOrd="0" presId="urn:microsoft.com/office/officeart/2005/8/layout/list1"/>
    <dgm:cxn modelId="{B9943217-922B-472E-8787-380BD1AA2967}" type="presParOf" srcId="{CF6C8D7E-53D2-4D48-AD1D-72D6539536E0}" destId="{C4DB2380-1A70-422B-85FC-AF72467ED492}" srcOrd="0" destOrd="0" presId="urn:microsoft.com/office/officeart/2005/8/layout/list1"/>
    <dgm:cxn modelId="{E3E5C65A-AFF1-454F-9FFA-D9D4FA16195E}" type="presParOf" srcId="{CF6C8D7E-53D2-4D48-AD1D-72D6539536E0}" destId="{75E0811A-5150-495D-AF32-DE1097531ADA}" srcOrd="1" destOrd="0" presId="urn:microsoft.com/office/officeart/2005/8/layout/list1"/>
    <dgm:cxn modelId="{EFD0E918-C9FD-42CB-ACEF-1261B0F6190B}" type="presParOf" srcId="{C6A0664F-7D8D-49EC-ACB1-698FCFECB61D}" destId="{1F7803D2-0261-412A-B125-A28289DBB23D}" srcOrd="1" destOrd="0" presId="urn:microsoft.com/office/officeart/2005/8/layout/list1"/>
    <dgm:cxn modelId="{85469E26-FD37-481C-823B-F7534E7CCF63}" type="presParOf" srcId="{C6A0664F-7D8D-49EC-ACB1-698FCFECB61D}" destId="{677CB6EC-CBDB-4626-BBB7-20F31D2FCA1D}" srcOrd="2" destOrd="0" presId="urn:microsoft.com/office/officeart/2005/8/layout/list1"/>
    <dgm:cxn modelId="{7F66D2C6-A54C-4996-A394-26B2113BBC97}" type="presParOf" srcId="{C6A0664F-7D8D-49EC-ACB1-698FCFECB61D}" destId="{374F07AD-EB06-4B4E-824C-DB015049A2EF}" srcOrd="3" destOrd="0" presId="urn:microsoft.com/office/officeart/2005/8/layout/list1"/>
    <dgm:cxn modelId="{1B5DD023-73A8-4746-8789-A2FDB9F8E83F}" type="presParOf" srcId="{C6A0664F-7D8D-49EC-ACB1-698FCFECB61D}" destId="{E0EBA3EA-B234-46E7-82AE-B3A943E8573D}" srcOrd="4" destOrd="0" presId="urn:microsoft.com/office/officeart/2005/8/layout/list1"/>
    <dgm:cxn modelId="{2E642F74-71B8-4FF4-BFBD-F0C795F8983A}" type="presParOf" srcId="{E0EBA3EA-B234-46E7-82AE-B3A943E8573D}" destId="{0ADFF9AB-C61A-420E-B7C2-CC21B87BAEF1}" srcOrd="0" destOrd="0" presId="urn:microsoft.com/office/officeart/2005/8/layout/list1"/>
    <dgm:cxn modelId="{D7240ADC-E1DF-4197-BE19-D8C010FD1C9C}" type="presParOf" srcId="{E0EBA3EA-B234-46E7-82AE-B3A943E8573D}" destId="{79128F14-5F33-406A-A19F-0F565FFD591E}" srcOrd="1" destOrd="0" presId="urn:microsoft.com/office/officeart/2005/8/layout/list1"/>
    <dgm:cxn modelId="{5EF2A630-5C99-4C9D-B209-B90992D48ED7}" type="presParOf" srcId="{C6A0664F-7D8D-49EC-ACB1-698FCFECB61D}" destId="{703CD81C-FBB8-49A2-A998-599307A9B2E9}" srcOrd="5" destOrd="0" presId="urn:microsoft.com/office/officeart/2005/8/layout/list1"/>
    <dgm:cxn modelId="{5A71B922-3BD2-4753-89B1-89D7F3C87837}" type="presParOf" srcId="{C6A0664F-7D8D-49EC-ACB1-698FCFECB61D}" destId="{485C7D89-0FDE-4C63-809F-C0D8CE9F1267}" srcOrd="6" destOrd="0" presId="urn:microsoft.com/office/officeart/2005/8/layout/list1"/>
    <dgm:cxn modelId="{D526DEE7-AE2F-4824-94EA-625401E8D663}" type="presParOf" srcId="{C6A0664F-7D8D-49EC-ACB1-698FCFECB61D}" destId="{1022AEAB-7B88-402C-A2D3-2351F6ABDDB3}" srcOrd="7" destOrd="0" presId="urn:microsoft.com/office/officeart/2005/8/layout/list1"/>
    <dgm:cxn modelId="{59524D7A-B7CA-4A7A-B192-EC0A9AA507C7}" type="presParOf" srcId="{C6A0664F-7D8D-49EC-ACB1-698FCFECB61D}" destId="{17DEF243-ED46-4DFB-8049-01EC5A67EA35}" srcOrd="8" destOrd="0" presId="urn:microsoft.com/office/officeart/2005/8/layout/list1"/>
    <dgm:cxn modelId="{0D175EA9-7122-48D7-926A-0FCF5BBE746F}" type="presParOf" srcId="{17DEF243-ED46-4DFB-8049-01EC5A67EA35}" destId="{0151AD4E-5A51-47D7-BD07-3DD486FF4122}" srcOrd="0" destOrd="0" presId="urn:microsoft.com/office/officeart/2005/8/layout/list1"/>
    <dgm:cxn modelId="{991CD8F6-2773-4F5C-9B18-7BF8F5AEE86B}" type="presParOf" srcId="{17DEF243-ED46-4DFB-8049-01EC5A67EA35}" destId="{173C720A-7B59-4F37-A2D6-D4B0F1D42099}" srcOrd="1" destOrd="0" presId="urn:microsoft.com/office/officeart/2005/8/layout/list1"/>
    <dgm:cxn modelId="{8A007AD7-9067-4309-98D8-B2AEFCD1E499}" type="presParOf" srcId="{C6A0664F-7D8D-49EC-ACB1-698FCFECB61D}" destId="{6FE0AD64-3FC5-47BE-B479-7A9AB9976857}" srcOrd="9" destOrd="0" presId="urn:microsoft.com/office/officeart/2005/8/layout/list1"/>
    <dgm:cxn modelId="{2251A4A8-4EDC-43BA-8499-DC202A820F25}" type="presParOf" srcId="{C6A0664F-7D8D-49EC-ACB1-698FCFECB61D}" destId="{A78B1DD4-4C59-4FDD-B3F0-BC8E9D4BED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A3C70-A559-4916-882F-3085D70FF154}">
      <dsp:nvSpPr>
        <dsp:cNvPr id="0" name=""/>
        <dsp:cNvSpPr/>
      </dsp:nvSpPr>
      <dsp:spPr>
        <a:xfrm rot="16200000">
          <a:off x="576861" y="-576861"/>
          <a:ext cx="3058745" cy="4212468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СВІДОМІСТЬ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959204" y="-959204"/>
        <a:ext cx="2294058" cy="4212468"/>
      </dsp:txXfrm>
    </dsp:sp>
    <dsp:sp modelId="{CDD009C6-02CD-44E7-B81A-8DD60FDF3113}">
      <dsp:nvSpPr>
        <dsp:cNvPr id="0" name=""/>
        <dsp:cNvSpPr/>
      </dsp:nvSpPr>
      <dsp:spPr>
        <a:xfrm>
          <a:off x="4212468" y="0"/>
          <a:ext cx="4212468" cy="3058745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-13333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-13333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-13333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13333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РЕЛІГІЙНА ДІЯЛЬНІСТЬ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2468" y="0"/>
        <a:ext cx="4212468" cy="2294058"/>
      </dsp:txXfrm>
    </dsp:sp>
    <dsp:sp modelId="{3FAADE69-456E-47C3-BBFE-90CB0E46BC6E}">
      <dsp:nvSpPr>
        <dsp:cNvPr id="0" name=""/>
        <dsp:cNvSpPr/>
      </dsp:nvSpPr>
      <dsp:spPr>
        <a:xfrm rot="10800000">
          <a:off x="0" y="3058745"/>
          <a:ext cx="4212468" cy="3058745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-26667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-26667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-26667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26667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ВІДНОСИНИ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823431"/>
        <a:ext cx="4212468" cy="2294058"/>
      </dsp:txXfrm>
    </dsp:sp>
    <dsp:sp modelId="{8C9D34FE-69CE-4CC0-96FD-CAF441D33AED}">
      <dsp:nvSpPr>
        <dsp:cNvPr id="0" name=""/>
        <dsp:cNvSpPr/>
      </dsp:nvSpPr>
      <dsp:spPr>
        <a:xfrm rot="5400000">
          <a:off x="4789329" y="2481883"/>
          <a:ext cx="3058745" cy="4212468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60000"/>
              </a:schemeClr>
            </a:gs>
            <a:gs pos="33000">
              <a:schemeClr val="accent1">
                <a:alpha val="90000"/>
                <a:hueOff val="0"/>
                <a:satOff val="0"/>
                <a:lumOff val="0"/>
                <a:alphaOff val="-40000"/>
                <a:tint val="86500"/>
              </a:schemeClr>
            </a:gs>
            <a:gs pos="46750">
              <a:schemeClr val="accent1">
                <a:alpha val="90000"/>
                <a:hueOff val="0"/>
                <a:satOff val="0"/>
                <a:lumOff val="0"/>
                <a:alphaOff val="-40000"/>
                <a:tint val="71000"/>
                <a:satMod val="112000"/>
              </a:schemeClr>
            </a:gs>
            <a:gs pos="53000">
              <a:schemeClr val="accent1">
                <a:alpha val="90000"/>
                <a:hueOff val="0"/>
                <a:satOff val="0"/>
                <a:lumOff val="0"/>
                <a:alphaOff val="-40000"/>
                <a:tint val="71000"/>
                <a:satMod val="112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40000"/>
                <a:tint val="86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РЕЛІГІЙНІ ОРГАНІЗАЦІЇ</a:t>
          </a:r>
          <a:endParaRPr lang="ru-RU" sz="2900" b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171672" y="2864226"/>
        <a:ext cx="2294058" cy="4212468"/>
      </dsp:txXfrm>
    </dsp:sp>
    <dsp:sp modelId="{56141DCF-0882-496A-A594-A56E74457009}">
      <dsp:nvSpPr>
        <dsp:cNvPr id="0" name=""/>
        <dsp:cNvSpPr/>
      </dsp:nvSpPr>
      <dsp:spPr>
        <a:xfrm>
          <a:off x="2948727" y="2294058"/>
          <a:ext cx="2527480" cy="1529372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РЕЛІГІЯ (</a:t>
          </a:r>
          <a:r>
            <a:rPr lang="ru-RU" sz="29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структурні</a:t>
          </a:r>
          <a:r>
            <a:rPr lang="ru-RU" sz="2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9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елементи</a:t>
          </a:r>
          <a:r>
            <a:rPr lang="ru-RU" sz="2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2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8727" y="2294058"/>
        <a:ext cx="2527480" cy="15293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7CB6EC-CBDB-4626-BBB7-20F31D2FCA1D}">
      <dsp:nvSpPr>
        <dsp:cNvPr id="0" name=""/>
        <dsp:cNvSpPr/>
      </dsp:nvSpPr>
      <dsp:spPr>
        <a:xfrm>
          <a:off x="0" y="447825"/>
          <a:ext cx="6096000" cy="781200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0811A-5150-495D-AF32-DE1097531ADA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СЕКТА</a:t>
          </a:r>
          <a:endParaRPr lang="ru-RU" sz="3100" b="1" i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0" y="6459"/>
        <a:ext cx="4267200" cy="915120"/>
      </dsp:txXfrm>
    </dsp:sp>
    <dsp:sp modelId="{485C7D89-0FDE-4C63-809F-C0D8CE9F1267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28F14-5F33-406A-A19F-0F565FFD591E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u="sng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ДЕНОМІНАЦІЯ</a:t>
          </a:r>
          <a:endParaRPr lang="ru-RU" sz="3100" b="1" i="1" u="sng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0" y="1412619"/>
        <a:ext cx="4267200" cy="915120"/>
      </dsp:txXfrm>
    </dsp:sp>
    <dsp:sp modelId="{A78B1DD4-4C59-4FDD-B3F0-BC8E9D4BED15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C720A-7B59-4F37-A2D6-D4B0F1D42099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u="sng" strike="noStrike" kern="1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ЦЕРКВА</a:t>
          </a:r>
          <a:endParaRPr lang="ru-RU" sz="3100" b="1" i="1" u="sng" strike="noStrike" kern="1200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0" y="2818780"/>
        <a:ext cx="42672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229600" cy="1828800"/>
          </a:xfrm>
        </p:spPr>
        <p:txBody>
          <a:bodyPr/>
          <a:lstStyle/>
          <a:p>
            <a:r>
              <a:rPr lang="uk-UA" u="sng" dirty="0" smtClean="0">
                <a:solidFill>
                  <a:srgbClr val="92D050"/>
                </a:solidFill>
              </a:rPr>
              <a:t>Феноменологія релігії</a:t>
            </a:r>
            <a:endParaRPr lang="ru-RU" u="sng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17742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доцент кафедри соціології, 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к.соц.н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Ратушна Таісія Олександрівна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герб 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11699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Рисунок2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4939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dirty="0" err="1" smtClean="0">
                <a:solidFill>
                  <a:srgbClr val="38F5FA"/>
                </a:solidFill>
              </a:rPr>
              <a:t>Нормативну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полягає</a:t>
            </a:r>
            <a:r>
              <a:rPr lang="ru-RU" sz="2200" b="1" dirty="0" smtClean="0">
                <a:solidFill>
                  <a:srgbClr val="38F5FA"/>
                </a:solidFill>
              </a:rPr>
              <a:t> у </a:t>
            </a:r>
            <a:r>
              <a:rPr lang="ru-RU" sz="2200" b="1" dirty="0" err="1" smtClean="0">
                <a:solidFill>
                  <a:srgbClr val="38F5FA"/>
                </a:solidFill>
              </a:rPr>
              <a:t>встановленні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релігією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певних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соціальних</a:t>
            </a:r>
            <a:r>
              <a:rPr lang="ru-RU" sz="2200" b="1" dirty="0" smtClean="0">
                <a:solidFill>
                  <a:srgbClr val="38F5FA"/>
                </a:solidFill>
              </a:rPr>
              <a:t> норм, </a:t>
            </a:r>
            <a:r>
              <a:rPr lang="ru-RU" sz="2200" b="1" dirty="0" err="1" smtClean="0">
                <a:solidFill>
                  <a:srgbClr val="38F5FA"/>
                </a:solidFill>
              </a:rPr>
              <a:t>пов'язаних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з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релігійним</a:t>
            </a:r>
            <a:r>
              <a:rPr lang="ru-RU" sz="2200" b="1" dirty="0" smtClean="0">
                <a:solidFill>
                  <a:srgbClr val="38F5FA"/>
                </a:solidFill>
              </a:rPr>
              <a:t> культом, обрядами, </a:t>
            </a:r>
            <a:r>
              <a:rPr lang="ru-RU" sz="2200" b="1" dirty="0" err="1" smtClean="0">
                <a:solidFill>
                  <a:srgbClr val="38F5FA"/>
                </a:solidFill>
              </a:rPr>
              <a:t>цінностями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традиціями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їх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несе</a:t>
            </a:r>
            <a:r>
              <a:rPr lang="ru-RU" sz="2200" b="1" dirty="0" smtClean="0">
                <a:solidFill>
                  <a:srgbClr val="38F5FA"/>
                </a:solidFill>
              </a:rPr>
              <a:t> у </a:t>
            </a:r>
            <a:r>
              <a:rPr lang="ru-RU" sz="2200" b="1" dirty="0" err="1" smtClean="0">
                <a:solidFill>
                  <a:srgbClr val="38F5FA"/>
                </a:solidFill>
              </a:rPr>
              <a:t>собі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певна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релігійна</a:t>
            </a:r>
            <a:r>
              <a:rPr lang="ru-RU" sz="2200" b="1" dirty="0" smtClean="0">
                <a:solidFill>
                  <a:srgbClr val="38F5FA"/>
                </a:solidFill>
              </a:rPr>
              <a:t> система</a:t>
            </a:r>
          </a:p>
          <a:p>
            <a:pPr>
              <a:buFont typeface="Wingdings" pitchFamily="2" charset="2"/>
              <a:buChar char="v"/>
            </a:pPr>
            <a:endParaRPr lang="ru-RU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err="1" smtClean="0">
                <a:solidFill>
                  <a:srgbClr val="38F5FA"/>
                </a:solidFill>
              </a:rPr>
              <a:t>Світоглядну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полягає</a:t>
            </a:r>
            <a:r>
              <a:rPr lang="ru-RU" sz="2200" b="1" dirty="0" smtClean="0">
                <a:solidFill>
                  <a:srgbClr val="38F5FA"/>
                </a:solidFill>
              </a:rPr>
              <a:t> у </a:t>
            </a:r>
            <a:r>
              <a:rPr lang="ru-RU" sz="2200" b="1" dirty="0" err="1" smtClean="0">
                <a:solidFill>
                  <a:srgbClr val="38F5FA"/>
                </a:solidFill>
              </a:rPr>
              <a:t>виробленні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певного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релігійного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світогляду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релігійної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свідомості</a:t>
            </a:r>
            <a:endParaRPr lang="ru-RU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 err="1" smtClean="0">
                <a:solidFill>
                  <a:srgbClr val="38F5FA"/>
                </a:solidFill>
              </a:rPr>
              <a:t>Комунікативну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що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виявляється</a:t>
            </a:r>
            <a:r>
              <a:rPr lang="ru-RU" sz="2200" b="1" dirty="0" smtClean="0">
                <a:solidFill>
                  <a:srgbClr val="38F5FA"/>
                </a:solidFill>
              </a:rPr>
              <a:t> в </a:t>
            </a:r>
            <a:r>
              <a:rPr lang="ru-RU" sz="2200" b="1" dirty="0" err="1" smtClean="0">
                <a:solidFill>
                  <a:srgbClr val="38F5FA"/>
                </a:solidFill>
              </a:rPr>
              <a:t>процесі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взаємного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спілкуванні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віруючих</a:t>
            </a:r>
            <a:r>
              <a:rPr lang="ru-RU" sz="2200" b="1" dirty="0" smtClean="0">
                <a:solidFill>
                  <a:srgbClr val="38F5FA"/>
                </a:solidFill>
              </a:rPr>
              <a:t>, </a:t>
            </a:r>
            <a:r>
              <a:rPr lang="ru-RU" sz="2200" b="1" dirty="0" err="1" smtClean="0">
                <a:solidFill>
                  <a:srgbClr val="38F5FA"/>
                </a:solidFill>
              </a:rPr>
              <a:t>виробленні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особливих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соціальних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відносин</a:t>
            </a:r>
            <a:r>
              <a:rPr lang="ru-RU" sz="2200" b="1" dirty="0" smtClean="0">
                <a:solidFill>
                  <a:srgbClr val="38F5FA"/>
                </a:solidFill>
              </a:rPr>
              <a:t> </a:t>
            </a:r>
            <a:r>
              <a:rPr lang="ru-RU" sz="2200" b="1" dirty="0" err="1" smtClean="0">
                <a:solidFill>
                  <a:srgbClr val="38F5FA"/>
                </a:solidFill>
              </a:rPr>
              <a:t>між</a:t>
            </a:r>
            <a:r>
              <a:rPr lang="ru-RU" sz="2200" b="1" dirty="0" smtClean="0">
                <a:solidFill>
                  <a:srgbClr val="38F5FA"/>
                </a:solidFill>
              </a:rPr>
              <a:t> ними.</a:t>
            </a:r>
          </a:p>
          <a:p>
            <a:pPr>
              <a:buFont typeface="Wingdings" pitchFamily="2" charset="2"/>
              <a:buChar char="v"/>
            </a:pPr>
            <a:endParaRPr lang="uk-UA" sz="22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200" b="1" dirty="0" smtClean="0">
                <a:solidFill>
                  <a:srgbClr val="38F5FA"/>
                </a:solidFill>
              </a:rPr>
              <a:t>Компенсаторна, що реалізується в релігійному "заповненні" дійсності, а також в релігійній </a:t>
            </a:r>
            <a:r>
              <a:rPr lang="uk-UA" sz="2200" b="1" dirty="0" err="1" smtClean="0">
                <a:solidFill>
                  <a:srgbClr val="38F5FA"/>
                </a:solidFill>
              </a:rPr>
              <a:t>втіхі</a:t>
            </a:r>
            <a:r>
              <a:rPr lang="uk-UA" sz="2200" b="1" dirty="0" smtClean="0">
                <a:solidFill>
                  <a:srgbClr val="38F5FA"/>
                </a:solidFill>
              </a:rPr>
              <a:t>. Важливе значення має психологічний аспект компенсаторної функції: релігія може виступати засобом зняття стресових станів.</a:t>
            </a:r>
          </a:p>
          <a:p>
            <a:endParaRPr lang="uk-UA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Релігійна група — </a:t>
            </a:r>
            <a:r>
              <a:rPr lang="uk-UA" sz="36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 невеликий колектив людей, що спільно відправляє релігійні обряди.</a:t>
            </a:r>
            <a:endParaRPr lang="ru-RU" sz="3600" b="1" u="sng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312368" cy="246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4125838" cy="343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293096"/>
            <a:ext cx="3524622" cy="23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Релігія</a:t>
            </a:r>
            <a:r>
              <a:rPr lang="ru-RU" sz="32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3200" b="1" i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соціальний</a:t>
            </a:r>
            <a:r>
              <a:rPr lang="ru-RU" sz="32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</a:t>
            </a:r>
            <a:r>
              <a:rPr lang="ru-RU" sz="32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функціонує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рівнях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ціннісно-нормативному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організаційному</a:t>
            </a:r>
            <a:r>
              <a:rPr lang="ru-RU" sz="32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Ціннісно-нормативний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являє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систему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вірувань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обрядів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ритуалів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символів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заповідей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Організаційний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пов'язаний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утворенням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релігійних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563888" cy="290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266429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типи релігійних організацій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4766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секти: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Ізольованість від світу й від інших релігій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Самобутні віровчення і культ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Претензія на винятковість</a:t>
            </a:r>
            <a:endParaRPr lang="ru-RU" sz="2400" b="1" dirty="0" smtClean="0">
              <a:solidFill>
                <a:srgbClr val="38F5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Нечисленність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Замкнутість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3577580" cy="21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336032" cy="2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933056"/>
            <a:ext cx="3429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деномінації: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Релігійне об’єднання, що перебуває в стадії організаційного 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Пряме, обліковане членство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Керують деномінацією органи, обрані віруючими</a:t>
            </a:r>
            <a:endParaRPr lang="ru-RU" sz="2400" b="1" dirty="0">
              <a:solidFill>
                <a:srgbClr val="38F5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746549" cy="25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17639"/>
            <a:ext cx="3672408" cy="29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852936"/>
            <a:ext cx="38004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церкви: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1132002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Ц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ентралізоване ієрархічне управління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аявність професійного священства (кліру), чітко відокремленого від простих віруючих (мирян)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400" b="1" dirty="0" smtClean="0"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38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овнішнє формальне членство замість облікованого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38F5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2741290" cy="267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28083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70892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66FF33"/>
                </a:solidFill>
              </a:rPr>
              <a:t>ДЯКУЮ ЗА УВАГУ !</a:t>
            </a:r>
            <a:endParaRPr lang="ru-RU" dirty="0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uk-UA" sz="36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курсу:</a:t>
            </a:r>
            <a: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latin typeface="Arial Black" pitchFamily="34" charset="0"/>
                <a:cs typeface="Aharoni" pitchFamily="2" charset="-79"/>
              </a:rPr>
              <a:t>Мета курсу – 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формування у магістрів спеціальності «Філософія» базових знань із специфіки феноменологічного підходу до філософії релігії. </a:t>
            </a:r>
            <a:endParaRPr lang="ru-RU" sz="2800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uk-UA" sz="36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цей курс?</a:t>
            </a:r>
            <a: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 Black" pitchFamily="34" charset="0"/>
              </a:rPr>
              <a:t>Вивчення феноменологічного підходу до релігії передбачає аналіз релігійного знання у концепціях </a:t>
            </a:r>
            <a:r>
              <a:rPr lang="uk-UA" sz="2800" dirty="0" err="1" smtClean="0">
                <a:latin typeface="Arial Black" pitchFamily="34" charset="0"/>
              </a:rPr>
              <a:t>феноменологів</a:t>
            </a:r>
            <a:r>
              <a:rPr lang="uk-UA" sz="2800" dirty="0" smtClean="0">
                <a:latin typeface="Arial Black" pitchFamily="34" charset="0"/>
              </a:rPr>
              <a:t> ХХ ст., формування у майбутніх філософів загальнотеоретичних уявлень про принципи та методи </a:t>
            </a:r>
            <a:r>
              <a:rPr lang="uk-UA" sz="2800" dirty="0" err="1" smtClean="0">
                <a:latin typeface="Arial Black" pitchFamily="34" charset="0"/>
              </a:rPr>
              <a:t>релігієзнавчих</a:t>
            </a:r>
            <a:r>
              <a:rPr lang="uk-UA" sz="2800" dirty="0" smtClean="0">
                <a:latin typeface="Arial Black" pitchFamily="34" charset="0"/>
              </a:rPr>
              <a:t> досліджень, розгляд їх спрямованості, дієвості, пізнавальної специфіки та умов застосування. 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uk-UA" sz="36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цей курс?</a:t>
            </a:r>
            <a: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 Black" pitchFamily="34" charset="0"/>
              </a:rPr>
              <a:t>Вироблення максимально об'єктивної методології дослідження релігійних феноменів має не тільки вузький академічний інтерес, але нагальну практичну необхідність – розкрити актуальність феноменологічно-філософської рефлексії для сучасної філософської культури</a:t>
            </a:r>
            <a:r>
              <a:rPr lang="uk-UA" sz="2800" dirty="0" smtClean="0">
                <a:latin typeface="Arial Black" pitchFamily="34" charset="0"/>
              </a:rPr>
              <a:t>.</a:t>
            </a:r>
            <a:endParaRPr lang="ru-RU" sz="2800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sz="36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курсу ви зможете:</a:t>
            </a:r>
            <a: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Розуміти особливості та специфіку феноменологічного аналізу релігій.</a:t>
            </a:r>
            <a:endParaRPr lang="ru-RU" sz="2800" dirty="0" smtClean="0">
              <a:latin typeface="Arial Black" pitchFamily="34" charset="0"/>
              <a:cs typeface="Aharoni" pitchFamily="2" charset="-79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Засвоїти та використовувати в професійній діяльності термінологію феноменологічного аналізу релігійних феноменів.</a:t>
            </a:r>
            <a:endParaRPr lang="ru-RU" sz="2800" dirty="0" smtClean="0">
              <a:latin typeface="Arial Black" pitchFamily="34" charset="0"/>
              <a:cs typeface="Aharoni" pitchFamily="2" charset="-79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В</a:t>
            </a:r>
            <a:r>
              <a:rPr lang="ru-RU" sz="2800" dirty="0" err="1" smtClean="0">
                <a:latin typeface="Arial Black" pitchFamily="34" charset="0"/>
                <a:cs typeface="Aharoni" pitchFamily="2" charset="-79"/>
              </a:rPr>
              <a:t>икористовувати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latin typeface="Arial Black" pitchFamily="34" charset="0"/>
                <a:cs typeface="Aharoni" pitchFamily="2" charset="-79"/>
              </a:rPr>
              <a:t>знання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latin typeface="Arial Black" pitchFamily="34" charset="0"/>
                <a:cs typeface="Aharoni" pitchFamily="2" charset="-79"/>
              </a:rPr>
              <a:t>з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 курсу </a:t>
            </a:r>
            <a:r>
              <a:rPr lang="ru-RU" sz="2800" dirty="0" err="1" smtClean="0">
                <a:latin typeface="Arial Black" pitchFamily="34" charset="0"/>
                <a:cs typeface="Aharoni" pitchFamily="2" charset="-79"/>
              </a:rPr>
              <a:t>феноменології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latin typeface="Arial Black" pitchFamily="34" charset="0"/>
                <a:cs typeface="Aharoni" pitchFamily="2" charset="-79"/>
              </a:rPr>
              <a:t>релігії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 для </a:t>
            </a:r>
            <a:r>
              <a:rPr lang="ru-RU" sz="2800" dirty="0" err="1" smtClean="0">
                <a:latin typeface="Arial Black" pitchFamily="34" charset="0"/>
                <a:cs typeface="Aharoni" pitchFamily="2" charset="-79"/>
              </a:rPr>
              <a:t>формування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latin typeface="Arial Black" pitchFamily="34" charset="0"/>
                <a:cs typeface="Aharoni" pitchFamily="2" charset="-79"/>
              </a:rPr>
              <a:t>самостійного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latin typeface="Arial Black" pitchFamily="34" charset="0"/>
                <a:cs typeface="Aharoni" pitchFamily="2" charset="-79"/>
              </a:rPr>
              <a:t>філософського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dirty="0" err="1" smtClean="0">
                <a:latin typeface="Arial Black" pitchFamily="34" charset="0"/>
                <a:cs typeface="Aharoni" pitchFamily="2" charset="-79"/>
              </a:rPr>
              <a:t>мислення</a:t>
            </a:r>
            <a:r>
              <a:rPr lang="uk-UA" sz="2800" dirty="0" smtClean="0">
                <a:latin typeface="Arial Black" pitchFamily="34" charset="0"/>
                <a:cs typeface="Aharoni" pitchFamily="2" charset="-79"/>
              </a:rPr>
              <a:t>.</a:t>
            </a:r>
            <a:endParaRPr lang="ru-RU" sz="2800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sz="36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курсу ви зможете:</a:t>
            </a:r>
            <a: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800" dirty="0" smtClean="0">
                <a:latin typeface="Arial Black" pitchFamily="34" charset="0"/>
              </a:rPr>
              <a:t>Обирати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методи</a:t>
            </a:r>
            <a:r>
              <a:rPr lang="ru-RU" sz="2800" dirty="0" smtClean="0">
                <a:latin typeface="Arial Black" pitchFamily="34" charset="0"/>
              </a:rPr>
              <a:t> та </a:t>
            </a:r>
            <a:r>
              <a:rPr lang="ru-RU" sz="2800" dirty="0" err="1" smtClean="0">
                <a:latin typeface="Arial Black" pitchFamily="34" charset="0"/>
              </a:rPr>
              <a:t>дотримуватись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базових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наукових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принципів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релігієзнавчих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досліджень</a:t>
            </a:r>
            <a:r>
              <a:rPr lang="ru-RU" sz="2800" dirty="0" smtClean="0">
                <a:latin typeface="Arial Black" pitchFamily="34" charset="0"/>
              </a:rPr>
              <a:t>, </a:t>
            </a:r>
            <a:r>
              <a:rPr lang="ru-RU" sz="2800" dirty="0" err="1" smtClean="0">
                <a:latin typeface="Arial Black" pitchFamily="34" charset="0"/>
              </a:rPr>
              <a:t>комбінувати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їх</a:t>
            </a:r>
            <a:r>
              <a:rPr lang="ru-RU" sz="2800" dirty="0" smtClean="0">
                <a:latin typeface="Arial Black" pitchFamily="34" charset="0"/>
              </a:rPr>
              <a:t>, за </a:t>
            </a:r>
            <a:r>
              <a:rPr lang="ru-RU" sz="2800" dirty="0" err="1" smtClean="0">
                <a:latin typeface="Arial Black" pitchFamily="34" charset="0"/>
              </a:rPr>
              <a:t>необхідності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uk-UA" sz="2800" dirty="0" smtClean="0">
                <a:latin typeface="Arial Black" pitchFamily="34" charset="0"/>
              </a:rPr>
              <a:t>Організовувати та/або забезпечувати підтримку комунікації в процесі виконання групових завдань з </a:t>
            </a:r>
            <a:r>
              <a:rPr lang="uk-UA" sz="2800" dirty="0" err="1" smtClean="0">
                <a:latin typeface="Arial Black" pitchFamily="34" charset="0"/>
              </a:rPr>
              <a:t>релігієзнавчого</a:t>
            </a:r>
            <a:r>
              <a:rPr lang="uk-UA" sz="2800" dirty="0" smtClean="0">
                <a:latin typeface="Arial Black" pitchFamily="34" charset="0"/>
              </a:rPr>
              <a:t> дослідження в рамках феноменології.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sz="36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вивчення релігійних феноменів </a:t>
            </a:r>
            <a: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2400" b="1" u="sng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</a:t>
            </a: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релігія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складний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соціокультурний</a:t>
            </a:r>
            <a:r>
              <a:rPr lang="ru-RU" sz="2400" dirty="0" smtClean="0"/>
              <a:t> феномен. </a:t>
            </a:r>
          </a:p>
          <a:p>
            <a:pPr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</a:t>
            </a:r>
            <a:r>
              <a:rPr lang="ru-RU" sz="2400" dirty="0" smtClean="0"/>
              <a:t>– </a:t>
            </a:r>
            <a:r>
              <a:rPr lang="ru-RU" sz="2400" dirty="0" err="1" smtClean="0"/>
              <a:t>соціальна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детермінованість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закономірності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, структура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взаємодію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та роль в </a:t>
            </a:r>
            <a:r>
              <a:rPr lang="ru-RU" sz="2400" dirty="0" err="1" smtClean="0"/>
              <a:t>соціальній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системі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специфіку</a:t>
            </a:r>
            <a:r>
              <a:rPr lang="ru-RU" sz="2400" dirty="0" smtClean="0"/>
              <a:t> </a:t>
            </a:r>
            <a:r>
              <a:rPr lang="ru-RU" sz="2400" dirty="0" err="1" smtClean="0"/>
              <a:t>зворотного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2952328" cy="204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345880"/>
            <a:ext cx="3168352" cy="251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2647181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23528" y="335846"/>
          <a:ext cx="8424936" cy="6117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69269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Релігія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інститутом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виконувати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специфічні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виділити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38F5FA"/>
                </a:solidFill>
              </a:rPr>
              <a:t>Ідеологічну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оскільки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здатна</a:t>
            </a:r>
            <a:r>
              <a:rPr lang="ru-RU" sz="2000" b="1" dirty="0" smtClean="0">
                <a:solidFill>
                  <a:srgbClr val="38F5FA"/>
                </a:solidFill>
              </a:rPr>
              <a:t> нести </a:t>
            </a:r>
            <a:r>
              <a:rPr lang="ru-RU" sz="2000" b="1" dirty="0" err="1" smtClean="0">
                <a:solidFill>
                  <a:srgbClr val="38F5FA"/>
                </a:solidFill>
              </a:rPr>
              <a:t>віруючим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певні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ідеї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внаслідок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чого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формує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певну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специфічну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ідеологію</a:t>
            </a:r>
            <a:r>
              <a:rPr lang="ru-RU" sz="2000" b="1" dirty="0" smtClean="0">
                <a:solidFill>
                  <a:srgbClr val="38F5FA"/>
                </a:solidFill>
              </a:rPr>
              <a:t>, яка в </a:t>
            </a:r>
            <a:r>
              <a:rPr lang="ru-RU" sz="2000" b="1" dirty="0" err="1" smtClean="0">
                <a:solidFill>
                  <a:srgbClr val="38F5FA"/>
                </a:solidFill>
              </a:rPr>
              <a:t>окремі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періоди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здійснює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неабиякий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вплив</a:t>
            </a:r>
            <a:r>
              <a:rPr lang="ru-RU" sz="2000" b="1" dirty="0" smtClean="0">
                <a:solidFill>
                  <a:srgbClr val="38F5FA"/>
                </a:solidFill>
              </a:rPr>
              <a:t> на </a:t>
            </a:r>
            <a:r>
              <a:rPr lang="ru-RU" sz="2000" b="1" dirty="0" err="1" smtClean="0">
                <a:solidFill>
                  <a:srgbClr val="38F5FA"/>
                </a:solidFill>
              </a:rPr>
              <a:t>політичні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соціокультурні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духовні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процеси</a:t>
            </a:r>
            <a:r>
              <a:rPr lang="ru-RU" sz="2000" b="1" dirty="0" smtClean="0">
                <a:solidFill>
                  <a:srgbClr val="38F5FA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38F5FA"/>
                </a:solidFill>
              </a:rPr>
              <a:t>Інтегративну</a:t>
            </a:r>
            <a:r>
              <a:rPr lang="ru-RU" sz="2000" b="1" dirty="0" smtClean="0">
                <a:solidFill>
                  <a:srgbClr val="38F5FA"/>
                </a:solidFill>
              </a:rPr>
              <a:t> —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сприяє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об'єднанню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індивідів</a:t>
            </a:r>
            <a:r>
              <a:rPr lang="ru-RU" sz="2000" b="1" dirty="0" smtClean="0">
                <a:solidFill>
                  <a:srgbClr val="38F5FA"/>
                </a:solidFill>
              </a:rPr>
              <a:t> у </a:t>
            </a:r>
            <a:r>
              <a:rPr lang="ru-RU" sz="2000" b="1" dirty="0" err="1" smtClean="0">
                <a:solidFill>
                  <a:srgbClr val="38F5FA"/>
                </a:solidFill>
              </a:rPr>
              <a:t>різноманітні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релігійні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організації</a:t>
            </a:r>
            <a:r>
              <a:rPr lang="ru-RU" sz="2000" b="1" dirty="0" smtClean="0">
                <a:solidFill>
                  <a:srgbClr val="38F5FA"/>
                </a:solidFill>
              </a:rPr>
              <a:t> та </a:t>
            </a:r>
            <a:r>
              <a:rPr lang="ru-RU" sz="2000" b="1" dirty="0" err="1" smtClean="0">
                <a:solidFill>
                  <a:srgbClr val="38F5FA"/>
                </a:solidFill>
              </a:rPr>
              <a:t>групи</a:t>
            </a:r>
            <a:r>
              <a:rPr lang="ru-RU" sz="2000" b="1" dirty="0" smtClean="0">
                <a:solidFill>
                  <a:srgbClr val="38F5FA"/>
                </a:solidFill>
              </a:rPr>
              <a:t>. Але </a:t>
            </a:r>
            <a:r>
              <a:rPr lang="uk-UA" sz="2000" b="1" dirty="0" smtClean="0">
                <a:solidFill>
                  <a:srgbClr val="38F5FA"/>
                </a:solidFill>
              </a:rPr>
              <a:t>може також викликати конфлікти і сприяти дезінтеграції суспільства</a:t>
            </a:r>
            <a:endParaRPr lang="ru-RU" sz="20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38F5F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38F5FA"/>
                </a:solidFill>
              </a:rPr>
              <a:t>Регулятивну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сутність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якої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визначається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тим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що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релігія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здійснює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соціальний</a:t>
            </a:r>
            <a:r>
              <a:rPr lang="ru-RU" sz="2000" b="1" dirty="0" smtClean="0">
                <a:solidFill>
                  <a:srgbClr val="38F5FA"/>
                </a:solidFill>
              </a:rPr>
              <a:t> контроль за </a:t>
            </a:r>
            <a:r>
              <a:rPr lang="ru-RU" sz="2000" b="1" dirty="0" err="1" smtClean="0">
                <a:solidFill>
                  <a:srgbClr val="38F5FA"/>
                </a:solidFill>
              </a:rPr>
              <a:t>поведінкою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індивідів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що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відносяться</a:t>
            </a:r>
            <a:r>
              <a:rPr lang="ru-RU" sz="2000" b="1" dirty="0" smtClean="0">
                <a:solidFill>
                  <a:srgbClr val="38F5FA"/>
                </a:solidFill>
              </a:rPr>
              <a:t> до </a:t>
            </a:r>
            <a:r>
              <a:rPr lang="ru-RU" sz="2000" b="1" dirty="0" err="1" smtClean="0">
                <a:solidFill>
                  <a:srgbClr val="38F5FA"/>
                </a:solidFill>
              </a:rPr>
              <a:t>даної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релігійної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системи</a:t>
            </a:r>
            <a:r>
              <a:rPr lang="ru-RU" sz="2000" b="1" dirty="0" smtClean="0">
                <a:solidFill>
                  <a:srgbClr val="38F5FA"/>
                </a:solidFill>
              </a:rPr>
              <a:t>, </a:t>
            </a:r>
            <a:r>
              <a:rPr lang="ru-RU" sz="2000" b="1" dirty="0" err="1" smtClean="0">
                <a:solidFill>
                  <a:srgbClr val="38F5FA"/>
                </a:solidFill>
              </a:rPr>
              <a:t>впливає</a:t>
            </a:r>
            <a:r>
              <a:rPr lang="ru-RU" sz="2000" b="1" dirty="0" smtClean="0">
                <a:solidFill>
                  <a:srgbClr val="38F5FA"/>
                </a:solidFill>
              </a:rPr>
              <a:t> на </a:t>
            </a:r>
            <a:r>
              <a:rPr lang="ru-RU" sz="2000" b="1" dirty="0" err="1" smtClean="0">
                <a:solidFill>
                  <a:srgbClr val="38F5FA"/>
                </a:solidFill>
              </a:rPr>
              <a:t>соціальні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зв'язки</a:t>
            </a:r>
            <a:r>
              <a:rPr lang="ru-RU" sz="2000" b="1" dirty="0" smtClean="0">
                <a:solidFill>
                  <a:srgbClr val="38F5FA"/>
                </a:solidFill>
              </a:rPr>
              <a:t> та </a:t>
            </a:r>
            <a:r>
              <a:rPr lang="ru-RU" sz="2000" b="1" dirty="0" err="1" smtClean="0">
                <a:solidFill>
                  <a:srgbClr val="38F5FA"/>
                </a:solidFill>
              </a:rPr>
              <a:t>відносини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між</a:t>
            </a:r>
            <a:r>
              <a:rPr lang="ru-RU" sz="2000" b="1" dirty="0" smtClean="0">
                <a:solidFill>
                  <a:srgbClr val="38F5FA"/>
                </a:solidFill>
              </a:rPr>
              <a:t> ними, </a:t>
            </a:r>
            <a:r>
              <a:rPr lang="ru-RU" sz="2000" b="1" dirty="0" err="1" smtClean="0">
                <a:solidFill>
                  <a:srgbClr val="38F5FA"/>
                </a:solidFill>
              </a:rPr>
              <a:t>регулює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їхню</a:t>
            </a:r>
            <a:r>
              <a:rPr lang="ru-RU" sz="2000" b="1" dirty="0" smtClean="0">
                <a:solidFill>
                  <a:srgbClr val="38F5FA"/>
                </a:solidFill>
              </a:rPr>
              <a:t> </a:t>
            </a:r>
            <a:r>
              <a:rPr lang="ru-RU" sz="2000" b="1" dirty="0" err="1" smtClean="0">
                <a:solidFill>
                  <a:srgbClr val="38F5FA"/>
                </a:solidFill>
              </a:rPr>
              <a:t>діяльність</a:t>
            </a:r>
            <a:r>
              <a:rPr lang="ru-RU" sz="2000" b="1" dirty="0" smtClean="0">
                <a:solidFill>
                  <a:srgbClr val="38F5FA"/>
                </a:solidFill>
              </a:rPr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</TotalTime>
  <Words>593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Феноменологія релігії</vt:lpstr>
      <vt:lpstr>Мета курсу: </vt:lpstr>
      <vt:lpstr>Про що цей курс? </vt:lpstr>
      <vt:lpstr>Про що цей курс? </vt:lpstr>
      <vt:lpstr>В результаті вивчення курсу ви зможете: </vt:lpstr>
      <vt:lpstr>В результаті вивчення курсу ви зможете: </vt:lpstr>
      <vt:lpstr>Особливості вивчення релігійних феноменів  </vt:lpstr>
      <vt:lpstr>Слайд 8</vt:lpstr>
      <vt:lpstr>Слайд 9</vt:lpstr>
      <vt:lpstr>Слайд 10</vt:lpstr>
      <vt:lpstr>Слайд 11</vt:lpstr>
      <vt:lpstr>Слайд 12</vt:lpstr>
      <vt:lpstr>Основні типи релігійних організацій</vt:lpstr>
      <vt:lpstr>Особливості секти:</vt:lpstr>
      <vt:lpstr>Особливості деномінації:</vt:lpstr>
      <vt:lpstr>Особливості церкви:</vt:lpstr>
      <vt:lpstr>ДЯКУЮ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культури і релігії</dc:title>
  <dc:creator>Таисия</dc:creator>
  <cp:lastModifiedBy> </cp:lastModifiedBy>
  <cp:revision>45</cp:revision>
  <dcterms:created xsi:type="dcterms:W3CDTF">2016-01-21T12:55:28Z</dcterms:created>
  <dcterms:modified xsi:type="dcterms:W3CDTF">2020-09-03T21:18:51Z</dcterms:modified>
</cp:coreProperties>
</file>