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8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4BFE6-0E87-4E9C-A27E-56387B6F2F5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F2271FB-BA22-46C6-B68A-EF522FD8189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70E6A7-CF98-4874-8CF8-06F8BADB3741}" type="parTrans" cxnId="{BFDAD578-7B00-485B-9F4D-85797ED66D92}">
      <dgm:prSet/>
      <dgm:spPr/>
      <dgm:t>
        <a:bodyPr/>
        <a:lstStyle/>
        <a:p>
          <a:endParaRPr lang="ru-RU"/>
        </a:p>
      </dgm:t>
    </dgm:pt>
    <dgm:pt modelId="{34F4AA54-635C-4134-9245-2FC6CAFDF78D}" type="sibTrans" cxnId="{BFDAD578-7B00-485B-9F4D-85797ED66D92}">
      <dgm:prSet/>
      <dgm:spPr/>
      <dgm:t>
        <a:bodyPr/>
        <a:lstStyle/>
        <a:p>
          <a:endParaRPr lang="ru-RU"/>
        </a:p>
      </dgm:t>
    </dgm:pt>
    <dgm:pt modelId="{A4D5F030-7C69-47FC-AC1E-3F4E3DF7AA9A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5BBDC5-543B-466D-9841-F82E2C444E66}" type="parTrans" cxnId="{E923D9DC-CDE0-462C-A010-735AFA69B1B2}">
      <dgm:prSet/>
      <dgm:spPr/>
      <dgm:t>
        <a:bodyPr/>
        <a:lstStyle/>
        <a:p>
          <a:endParaRPr lang="ru-RU"/>
        </a:p>
      </dgm:t>
    </dgm:pt>
    <dgm:pt modelId="{D2FD9433-9D2F-42D4-9F6C-B95D9B731709}" type="sibTrans" cxnId="{E923D9DC-CDE0-462C-A010-735AFA69B1B2}">
      <dgm:prSet/>
      <dgm:spPr/>
      <dgm:t>
        <a:bodyPr/>
        <a:lstStyle/>
        <a:p>
          <a:endParaRPr lang="ru-RU"/>
        </a:p>
      </dgm:t>
    </dgm:pt>
    <dgm:pt modelId="{70BE3BB3-2613-4AF3-A464-B159F8BBC26C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E8A3522-A0E9-4553-A6EC-DE777FF8C4B8}" type="parTrans" cxnId="{BBDED641-B38A-4D49-BA31-F41E30263A58}">
      <dgm:prSet/>
      <dgm:spPr/>
      <dgm:t>
        <a:bodyPr/>
        <a:lstStyle/>
        <a:p>
          <a:endParaRPr lang="ru-RU"/>
        </a:p>
      </dgm:t>
    </dgm:pt>
    <dgm:pt modelId="{DA25E44B-EF1F-4887-8827-892589EA58CD}" type="sibTrans" cxnId="{BBDED641-B38A-4D49-BA31-F41E30263A58}">
      <dgm:prSet/>
      <dgm:spPr/>
      <dgm:t>
        <a:bodyPr/>
        <a:lstStyle/>
        <a:p>
          <a:endParaRPr lang="ru-RU"/>
        </a:p>
      </dgm:t>
    </dgm:pt>
    <dgm:pt modelId="{7CD61FF9-602A-4DC0-BCD6-5F5C2AF4E1E8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урахувати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11A4BE-9076-473E-8B21-E2F133C1234B}" type="parTrans" cxnId="{02AC4B60-7687-4E40-B534-DF5A860AFF25}">
      <dgm:prSet/>
      <dgm:spPr/>
      <dgm:t>
        <a:bodyPr/>
        <a:lstStyle/>
        <a:p>
          <a:endParaRPr lang="ru-RU"/>
        </a:p>
      </dgm:t>
    </dgm:pt>
    <dgm:pt modelId="{6970DB93-77CF-4744-B4E2-089F71910214}" type="sibTrans" cxnId="{02AC4B60-7687-4E40-B534-DF5A860AFF25}">
      <dgm:prSet/>
      <dgm:spPr/>
      <dgm:t>
        <a:bodyPr/>
        <a:lstStyle/>
        <a:p>
          <a:endParaRPr lang="ru-RU"/>
        </a:p>
      </dgm:t>
    </dgm:pt>
    <dgm:pt modelId="{E2C093C7-8C13-482A-9F13-F0B53111028E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E8EF9A6-4E9A-440C-8536-4EDA69F36B86}" type="parTrans" cxnId="{708E20A2-FFD2-4B8D-AE27-60BE4374C08F}">
      <dgm:prSet/>
      <dgm:spPr/>
      <dgm:t>
        <a:bodyPr/>
        <a:lstStyle/>
        <a:p>
          <a:endParaRPr lang="ru-RU"/>
        </a:p>
      </dgm:t>
    </dgm:pt>
    <dgm:pt modelId="{4F6F8DF6-5FAA-44AD-9718-274A29A398BF}" type="sibTrans" cxnId="{708E20A2-FFD2-4B8D-AE27-60BE4374C08F}">
      <dgm:prSet/>
      <dgm:spPr/>
      <dgm:t>
        <a:bodyPr/>
        <a:lstStyle/>
        <a:p>
          <a:endParaRPr lang="ru-RU"/>
        </a:p>
      </dgm:t>
    </dgm:pt>
    <dgm:pt modelId="{4056BEDF-E998-4FAF-8D60-4905F75FD76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питаннях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AC14EF0-7E85-43D5-BBF2-4FEFBF6E8D1A}" type="parTrans" cxnId="{F871F420-4E48-4C0A-B179-FF0D939C25B3}">
      <dgm:prSet/>
      <dgm:spPr/>
      <dgm:t>
        <a:bodyPr/>
        <a:lstStyle/>
        <a:p>
          <a:endParaRPr lang="ru-RU"/>
        </a:p>
      </dgm:t>
    </dgm:pt>
    <dgm:pt modelId="{147922CE-7675-4039-A889-5CFD88C40EC1}" type="sibTrans" cxnId="{F871F420-4E48-4C0A-B179-FF0D939C25B3}">
      <dgm:prSet/>
      <dgm:spPr/>
      <dgm:t>
        <a:bodyPr/>
        <a:lstStyle/>
        <a:p>
          <a:endParaRPr lang="ru-RU"/>
        </a:p>
      </dgm:t>
    </dgm:pt>
    <dgm:pt modelId="{B43428DC-1150-4C5E-A615-4DD6931A8AE6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інструментарій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1A92108-8E58-41DC-93F9-08C80170CD99}" type="parTrans" cxnId="{9A65FEB5-6F26-4211-B95D-183F44AD551E}">
      <dgm:prSet/>
      <dgm:spPr/>
      <dgm:t>
        <a:bodyPr/>
        <a:lstStyle/>
        <a:p>
          <a:endParaRPr lang="ru-RU"/>
        </a:p>
      </dgm:t>
    </dgm:pt>
    <dgm:pt modelId="{DD239756-D781-476E-8A9E-DE64BA5A5347}" type="sibTrans" cxnId="{9A65FEB5-6F26-4211-B95D-183F44AD551E}">
      <dgm:prSet/>
      <dgm:spPr/>
      <dgm:t>
        <a:bodyPr/>
        <a:lstStyle/>
        <a:p>
          <a:endParaRPr lang="ru-RU"/>
        </a:p>
      </dgm:t>
    </dgm:pt>
    <dgm:pt modelId="{DC655D5D-CDC6-4135-BFF1-37EE7A835B7F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 і угоди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1ECF6E-B4B7-4A76-9751-F05AF6AAB32B}" type="parTrans" cxnId="{3251ABF6-3DE8-4421-A672-D1445463E526}">
      <dgm:prSet/>
      <dgm:spPr/>
      <dgm:t>
        <a:bodyPr/>
        <a:lstStyle/>
        <a:p>
          <a:endParaRPr lang="ru-RU"/>
        </a:p>
      </dgm:t>
    </dgm:pt>
    <dgm:pt modelId="{9A0EF421-1809-4689-A2B4-7C91EC6B9482}" type="sibTrans" cxnId="{3251ABF6-3DE8-4421-A672-D1445463E526}">
      <dgm:prSet/>
      <dgm:spPr/>
      <dgm:t>
        <a:bodyPr/>
        <a:lstStyle/>
        <a:p>
          <a:endParaRPr lang="ru-RU"/>
        </a:p>
      </dgm:t>
    </dgm:pt>
    <dgm:pt modelId="{A4ABFAD7-3626-4F27-9808-975654ADDC72}" type="pres">
      <dgm:prSet presAssocID="{D0D4BFE6-0E87-4E9C-A27E-56387B6F2F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D4B72-21FC-4ADB-8662-57F0CD8040EA}" type="pres">
      <dgm:prSet presAssocID="{8F2271FB-BA22-46C6-B68A-EF522FD81890}" presName="comp" presStyleCnt="0"/>
      <dgm:spPr/>
    </dgm:pt>
    <dgm:pt modelId="{03C7CF3F-3D14-446D-AD42-4F7C93B0FAED}" type="pres">
      <dgm:prSet presAssocID="{8F2271FB-BA22-46C6-B68A-EF522FD81890}" presName="box" presStyleLbl="node1" presStyleIdx="0" presStyleCnt="4" custLinFactNeighborX="-433"/>
      <dgm:spPr/>
      <dgm:t>
        <a:bodyPr/>
        <a:lstStyle/>
        <a:p>
          <a:endParaRPr lang="ru-RU"/>
        </a:p>
      </dgm:t>
    </dgm:pt>
    <dgm:pt modelId="{72B8D25E-5EC5-4CB0-8FF9-BEC9A292EB8B}" type="pres">
      <dgm:prSet presAssocID="{8F2271FB-BA22-46C6-B68A-EF522FD81890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F4611F-8787-4753-A787-A20B57480438}" type="pres">
      <dgm:prSet presAssocID="{8F2271FB-BA22-46C6-B68A-EF522FD8189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993E1-E6A0-4C92-9EB6-9328D0EA69F0}" type="pres">
      <dgm:prSet presAssocID="{34F4AA54-635C-4134-9245-2FC6CAFDF78D}" presName="spacer" presStyleCnt="0"/>
      <dgm:spPr/>
    </dgm:pt>
    <dgm:pt modelId="{1953741C-D638-4676-9530-4235D1179DD0}" type="pres">
      <dgm:prSet presAssocID="{70BE3BB3-2613-4AF3-A464-B159F8BBC26C}" presName="comp" presStyleCnt="0"/>
      <dgm:spPr/>
    </dgm:pt>
    <dgm:pt modelId="{3EE2BB3E-E7DD-409C-AD4C-309761DBC13D}" type="pres">
      <dgm:prSet presAssocID="{70BE3BB3-2613-4AF3-A464-B159F8BBC26C}" presName="box" presStyleLbl="node1" presStyleIdx="1" presStyleCnt="4" custLinFactNeighborX="-433"/>
      <dgm:spPr/>
      <dgm:t>
        <a:bodyPr/>
        <a:lstStyle/>
        <a:p>
          <a:endParaRPr lang="ru-RU"/>
        </a:p>
      </dgm:t>
    </dgm:pt>
    <dgm:pt modelId="{CA2489B7-AAAC-4B2D-84A2-4D442B6915FE}" type="pres">
      <dgm:prSet presAssocID="{70BE3BB3-2613-4AF3-A464-B159F8BBC26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E469A83-172D-4A12-AE7B-21D4274E5368}" type="pres">
      <dgm:prSet presAssocID="{70BE3BB3-2613-4AF3-A464-B159F8BBC2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D1E96-1A9F-4CD7-8284-FB519F5A1B8D}" type="pres">
      <dgm:prSet presAssocID="{DA25E44B-EF1F-4887-8827-892589EA58CD}" presName="spacer" presStyleCnt="0"/>
      <dgm:spPr/>
    </dgm:pt>
    <dgm:pt modelId="{21FABCBE-1EF4-415F-B200-211CF88E887F}" type="pres">
      <dgm:prSet presAssocID="{E2C093C7-8C13-482A-9F13-F0B53111028E}" presName="comp" presStyleCnt="0"/>
      <dgm:spPr/>
    </dgm:pt>
    <dgm:pt modelId="{7ABDEBF1-2837-4F40-A090-DD0703856AC3}" type="pres">
      <dgm:prSet presAssocID="{E2C093C7-8C13-482A-9F13-F0B53111028E}" presName="box" presStyleLbl="node1" presStyleIdx="2" presStyleCnt="4" custLinFactNeighborX="-433"/>
      <dgm:spPr/>
      <dgm:t>
        <a:bodyPr/>
        <a:lstStyle/>
        <a:p>
          <a:endParaRPr lang="ru-RU"/>
        </a:p>
      </dgm:t>
    </dgm:pt>
    <dgm:pt modelId="{4DB99A75-C08F-4923-A220-39E126719873}" type="pres">
      <dgm:prSet presAssocID="{E2C093C7-8C13-482A-9F13-F0B53111028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6C770B1-2746-4CED-8EBD-12EB4512C991}" type="pres">
      <dgm:prSet presAssocID="{E2C093C7-8C13-482A-9F13-F0B53111028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C5075-1A67-4D1C-BA43-54AE7E2C6FAE}" type="pres">
      <dgm:prSet presAssocID="{4F6F8DF6-5FAA-44AD-9718-274A29A398BF}" presName="spacer" presStyleCnt="0"/>
      <dgm:spPr/>
    </dgm:pt>
    <dgm:pt modelId="{B9075CCC-CC8D-466A-B31F-DB60FEA4CE75}" type="pres">
      <dgm:prSet presAssocID="{B43428DC-1150-4C5E-A615-4DD6931A8AE6}" presName="comp" presStyleCnt="0"/>
      <dgm:spPr/>
    </dgm:pt>
    <dgm:pt modelId="{0DFBB5D2-1ABA-4E98-9F05-2D9E140A5E6B}" type="pres">
      <dgm:prSet presAssocID="{B43428DC-1150-4C5E-A615-4DD6931A8AE6}" presName="box" presStyleLbl="node1" presStyleIdx="3" presStyleCnt="4" custLinFactNeighborX="-433"/>
      <dgm:spPr/>
      <dgm:t>
        <a:bodyPr/>
        <a:lstStyle/>
        <a:p>
          <a:endParaRPr lang="ru-RU"/>
        </a:p>
      </dgm:t>
    </dgm:pt>
    <dgm:pt modelId="{50B9CA1C-2850-4A7D-BDA6-E6C514F5B19D}" type="pres">
      <dgm:prSet presAssocID="{B43428DC-1150-4C5E-A615-4DD6931A8AE6}" presName="img" presStyleLbl="fgImgPlace1" presStyleIdx="3" presStyleCnt="4" custLinFactNeighborX="0" custLinFactNeighborY="-11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DD3B31-889B-42ED-8955-6ED80F937CA6}" type="pres">
      <dgm:prSet presAssocID="{B43428DC-1150-4C5E-A615-4DD6931A8A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E6759-215F-4BE0-9B4C-E9A67ADB68F9}" type="presOf" srcId="{4056BEDF-E998-4FAF-8D60-4905F75FD760}" destId="{7ABDEBF1-2837-4F40-A090-DD0703856AC3}" srcOrd="0" destOrd="1" presId="urn:microsoft.com/office/officeart/2005/8/layout/vList4"/>
    <dgm:cxn modelId="{389934A7-1F67-428F-8AB1-EB08A71AAFE7}" type="presOf" srcId="{DC655D5D-CDC6-4135-BFF1-37EE7A835B7F}" destId="{0DFBB5D2-1ABA-4E98-9F05-2D9E140A5E6B}" srcOrd="0" destOrd="1" presId="urn:microsoft.com/office/officeart/2005/8/layout/vList4"/>
    <dgm:cxn modelId="{51365C44-6FEB-4B07-8A2B-8BBAAF48381C}" type="presOf" srcId="{DC655D5D-CDC6-4135-BFF1-37EE7A835B7F}" destId="{1FDD3B31-889B-42ED-8955-6ED80F937CA6}" srcOrd="1" destOrd="1" presId="urn:microsoft.com/office/officeart/2005/8/layout/vList4"/>
    <dgm:cxn modelId="{708E20A2-FFD2-4B8D-AE27-60BE4374C08F}" srcId="{D0D4BFE6-0E87-4E9C-A27E-56387B6F2F57}" destId="{E2C093C7-8C13-482A-9F13-F0B53111028E}" srcOrd="2" destOrd="0" parTransId="{6E8EF9A6-4E9A-440C-8536-4EDA69F36B86}" sibTransId="{4F6F8DF6-5FAA-44AD-9718-274A29A398BF}"/>
    <dgm:cxn modelId="{A2EC2143-2532-44FF-8ADB-EF6C344C4BDC}" type="presOf" srcId="{B43428DC-1150-4C5E-A615-4DD6931A8AE6}" destId="{1FDD3B31-889B-42ED-8955-6ED80F937CA6}" srcOrd="1" destOrd="0" presId="urn:microsoft.com/office/officeart/2005/8/layout/vList4"/>
    <dgm:cxn modelId="{62CD6FEB-0366-4119-B98F-D03B388946A6}" type="presOf" srcId="{8F2271FB-BA22-46C6-B68A-EF522FD81890}" destId="{03C7CF3F-3D14-446D-AD42-4F7C93B0FAED}" srcOrd="0" destOrd="0" presId="urn:microsoft.com/office/officeart/2005/8/layout/vList4"/>
    <dgm:cxn modelId="{F94A4FCC-F012-4E27-8F7E-A9EBD21EB9C6}" type="presOf" srcId="{D0D4BFE6-0E87-4E9C-A27E-56387B6F2F57}" destId="{A4ABFAD7-3626-4F27-9808-975654ADDC72}" srcOrd="0" destOrd="0" presId="urn:microsoft.com/office/officeart/2005/8/layout/vList4"/>
    <dgm:cxn modelId="{005AFB68-F215-400A-8E6A-E9CE2FA365BA}" type="presOf" srcId="{7CD61FF9-602A-4DC0-BCD6-5F5C2AF4E1E8}" destId="{7E469A83-172D-4A12-AE7B-21D4274E5368}" srcOrd="1" destOrd="1" presId="urn:microsoft.com/office/officeart/2005/8/layout/vList4"/>
    <dgm:cxn modelId="{DFC06E62-4183-4A48-90AB-54F6BD67BFAF}" type="presOf" srcId="{A4D5F030-7C69-47FC-AC1E-3F4E3DF7AA9A}" destId="{03C7CF3F-3D14-446D-AD42-4F7C93B0FAED}" srcOrd="0" destOrd="1" presId="urn:microsoft.com/office/officeart/2005/8/layout/vList4"/>
    <dgm:cxn modelId="{3251ABF6-3DE8-4421-A672-D1445463E526}" srcId="{B43428DC-1150-4C5E-A615-4DD6931A8AE6}" destId="{DC655D5D-CDC6-4135-BFF1-37EE7A835B7F}" srcOrd="0" destOrd="0" parTransId="{C81ECF6E-B4B7-4A76-9751-F05AF6AAB32B}" sibTransId="{9A0EF421-1809-4689-A2B4-7C91EC6B9482}"/>
    <dgm:cxn modelId="{01D42598-2E22-4D4F-BBED-0899B8EB0858}" type="presOf" srcId="{A4D5F030-7C69-47FC-AC1E-3F4E3DF7AA9A}" destId="{4BF4611F-8787-4753-A787-A20B57480438}" srcOrd="1" destOrd="1" presId="urn:microsoft.com/office/officeart/2005/8/layout/vList4"/>
    <dgm:cxn modelId="{E923D9DC-CDE0-462C-A010-735AFA69B1B2}" srcId="{8F2271FB-BA22-46C6-B68A-EF522FD81890}" destId="{A4D5F030-7C69-47FC-AC1E-3F4E3DF7AA9A}" srcOrd="0" destOrd="0" parTransId="{665BBDC5-543B-466D-9841-F82E2C444E66}" sibTransId="{D2FD9433-9D2F-42D4-9F6C-B95D9B731709}"/>
    <dgm:cxn modelId="{9A65FEB5-6F26-4211-B95D-183F44AD551E}" srcId="{D0D4BFE6-0E87-4E9C-A27E-56387B6F2F57}" destId="{B43428DC-1150-4C5E-A615-4DD6931A8AE6}" srcOrd="3" destOrd="0" parTransId="{C1A92108-8E58-41DC-93F9-08C80170CD99}" sibTransId="{DD239756-D781-476E-8A9E-DE64BA5A5347}"/>
    <dgm:cxn modelId="{F871F420-4E48-4C0A-B179-FF0D939C25B3}" srcId="{E2C093C7-8C13-482A-9F13-F0B53111028E}" destId="{4056BEDF-E998-4FAF-8D60-4905F75FD760}" srcOrd="0" destOrd="0" parTransId="{DAC14EF0-7E85-43D5-BBF2-4FEFBF6E8D1A}" sibTransId="{147922CE-7675-4039-A889-5CFD88C40EC1}"/>
    <dgm:cxn modelId="{85FAFEFE-C26B-4D39-808E-7D19262F9012}" type="presOf" srcId="{B43428DC-1150-4C5E-A615-4DD6931A8AE6}" destId="{0DFBB5D2-1ABA-4E98-9F05-2D9E140A5E6B}" srcOrd="0" destOrd="0" presId="urn:microsoft.com/office/officeart/2005/8/layout/vList4"/>
    <dgm:cxn modelId="{B684966E-0B19-4FB2-A048-F2FC1DA538E3}" type="presOf" srcId="{E2C093C7-8C13-482A-9F13-F0B53111028E}" destId="{7ABDEBF1-2837-4F40-A090-DD0703856AC3}" srcOrd="0" destOrd="0" presId="urn:microsoft.com/office/officeart/2005/8/layout/vList4"/>
    <dgm:cxn modelId="{D71E480A-9FEE-491A-9E7C-3A5360FC6AF0}" type="presOf" srcId="{4056BEDF-E998-4FAF-8D60-4905F75FD760}" destId="{E6C770B1-2746-4CED-8EBD-12EB4512C991}" srcOrd="1" destOrd="1" presId="urn:microsoft.com/office/officeart/2005/8/layout/vList4"/>
    <dgm:cxn modelId="{129A9555-36F3-4AAE-AEC7-542A939C0759}" type="presOf" srcId="{70BE3BB3-2613-4AF3-A464-B159F8BBC26C}" destId="{7E469A83-172D-4A12-AE7B-21D4274E5368}" srcOrd="1" destOrd="0" presId="urn:microsoft.com/office/officeart/2005/8/layout/vList4"/>
    <dgm:cxn modelId="{BBDED641-B38A-4D49-BA31-F41E30263A58}" srcId="{D0D4BFE6-0E87-4E9C-A27E-56387B6F2F57}" destId="{70BE3BB3-2613-4AF3-A464-B159F8BBC26C}" srcOrd="1" destOrd="0" parTransId="{9E8A3522-A0E9-4553-A6EC-DE777FF8C4B8}" sibTransId="{DA25E44B-EF1F-4887-8827-892589EA58CD}"/>
    <dgm:cxn modelId="{02AC4B60-7687-4E40-B534-DF5A860AFF25}" srcId="{70BE3BB3-2613-4AF3-A464-B159F8BBC26C}" destId="{7CD61FF9-602A-4DC0-BCD6-5F5C2AF4E1E8}" srcOrd="0" destOrd="0" parTransId="{4211A4BE-9076-473E-8B21-E2F133C1234B}" sibTransId="{6970DB93-77CF-4744-B4E2-089F71910214}"/>
    <dgm:cxn modelId="{D22D2091-6166-4BCE-890F-BA0DBA2F7E6C}" type="presOf" srcId="{7CD61FF9-602A-4DC0-BCD6-5F5C2AF4E1E8}" destId="{3EE2BB3E-E7DD-409C-AD4C-309761DBC13D}" srcOrd="0" destOrd="1" presId="urn:microsoft.com/office/officeart/2005/8/layout/vList4"/>
    <dgm:cxn modelId="{D5D63609-A2CB-4590-B01C-AFADCD599EB9}" type="presOf" srcId="{E2C093C7-8C13-482A-9F13-F0B53111028E}" destId="{E6C770B1-2746-4CED-8EBD-12EB4512C991}" srcOrd="1" destOrd="0" presId="urn:microsoft.com/office/officeart/2005/8/layout/vList4"/>
    <dgm:cxn modelId="{BFDAD578-7B00-485B-9F4D-85797ED66D92}" srcId="{D0D4BFE6-0E87-4E9C-A27E-56387B6F2F57}" destId="{8F2271FB-BA22-46C6-B68A-EF522FD81890}" srcOrd="0" destOrd="0" parTransId="{6370E6A7-CF98-4874-8CF8-06F8BADB3741}" sibTransId="{34F4AA54-635C-4134-9245-2FC6CAFDF78D}"/>
    <dgm:cxn modelId="{5347BB87-1A76-4D86-B3CA-67F810BDA361}" type="presOf" srcId="{70BE3BB3-2613-4AF3-A464-B159F8BBC26C}" destId="{3EE2BB3E-E7DD-409C-AD4C-309761DBC13D}" srcOrd="0" destOrd="0" presId="urn:microsoft.com/office/officeart/2005/8/layout/vList4"/>
    <dgm:cxn modelId="{3679FF5E-AB4B-43F9-B432-3881D6D9ED9A}" type="presOf" srcId="{8F2271FB-BA22-46C6-B68A-EF522FD81890}" destId="{4BF4611F-8787-4753-A787-A20B57480438}" srcOrd="1" destOrd="0" presId="urn:microsoft.com/office/officeart/2005/8/layout/vList4"/>
    <dgm:cxn modelId="{6AA9DDB9-99EF-46C7-BFF6-2C732DB45237}" type="presParOf" srcId="{A4ABFAD7-3626-4F27-9808-975654ADDC72}" destId="{196D4B72-21FC-4ADB-8662-57F0CD8040EA}" srcOrd="0" destOrd="0" presId="urn:microsoft.com/office/officeart/2005/8/layout/vList4"/>
    <dgm:cxn modelId="{4E81E0EC-5C22-43E5-AB70-9428EFF107B3}" type="presParOf" srcId="{196D4B72-21FC-4ADB-8662-57F0CD8040EA}" destId="{03C7CF3F-3D14-446D-AD42-4F7C93B0FAED}" srcOrd="0" destOrd="0" presId="urn:microsoft.com/office/officeart/2005/8/layout/vList4"/>
    <dgm:cxn modelId="{8B7CA8FA-C68A-4CFB-AF76-DA8E30D21E76}" type="presParOf" srcId="{196D4B72-21FC-4ADB-8662-57F0CD8040EA}" destId="{72B8D25E-5EC5-4CB0-8FF9-BEC9A292EB8B}" srcOrd="1" destOrd="0" presId="urn:microsoft.com/office/officeart/2005/8/layout/vList4"/>
    <dgm:cxn modelId="{248C888B-0F1D-4C39-90B1-423196E78818}" type="presParOf" srcId="{196D4B72-21FC-4ADB-8662-57F0CD8040EA}" destId="{4BF4611F-8787-4753-A787-A20B57480438}" srcOrd="2" destOrd="0" presId="urn:microsoft.com/office/officeart/2005/8/layout/vList4"/>
    <dgm:cxn modelId="{8C3B5A20-054A-42D5-9AD1-3FF92DD013ED}" type="presParOf" srcId="{A4ABFAD7-3626-4F27-9808-975654ADDC72}" destId="{4F3993E1-E6A0-4C92-9EB6-9328D0EA69F0}" srcOrd="1" destOrd="0" presId="urn:microsoft.com/office/officeart/2005/8/layout/vList4"/>
    <dgm:cxn modelId="{9AFF0A13-E57F-4694-A20F-459745F4F7A2}" type="presParOf" srcId="{A4ABFAD7-3626-4F27-9808-975654ADDC72}" destId="{1953741C-D638-4676-9530-4235D1179DD0}" srcOrd="2" destOrd="0" presId="urn:microsoft.com/office/officeart/2005/8/layout/vList4"/>
    <dgm:cxn modelId="{3E0448CD-8460-41D7-A3FC-3FA132F1C9D1}" type="presParOf" srcId="{1953741C-D638-4676-9530-4235D1179DD0}" destId="{3EE2BB3E-E7DD-409C-AD4C-309761DBC13D}" srcOrd="0" destOrd="0" presId="urn:microsoft.com/office/officeart/2005/8/layout/vList4"/>
    <dgm:cxn modelId="{38C3AF6C-CF9A-45BF-AFD0-F0EA53A19BD2}" type="presParOf" srcId="{1953741C-D638-4676-9530-4235D1179DD0}" destId="{CA2489B7-AAAC-4B2D-84A2-4D442B6915FE}" srcOrd="1" destOrd="0" presId="urn:microsoft.com/office/officeart/2005/8/layout/vList4"/>
    <dgm:cxn modelId="{39ED3B35-42F0-45DD-96E2-0957EAE2C310}" type="presParOf" srcId="{1953741C-D638-4676-9530-4235D1179DD0}" destId="{7E469A83-172D-4A12-AE7B-21D4274E5368}" srcOrd="2" destOrd="0" presId="urn:microsoft.com/office/officeart/2005/8/layout/vList4"/>
    <dgm:cxn modelId="{8DAB5208-93B1-4079-AD5C-3B8A79A3AD04}" type="presParOf" srcId="{A4ABFAD7-3626-4F27-9808-975654ADDC72}" destId="{EC6D1E96-1A9F-4CD7-8284-FB519F5A1B8D}" srcOrd="3" destOrd="0" presId="urn:microsoft.com/office/officeart/2005/8/layout/vList4"/>
    <dgm:cxn modelId="{F52F75DE-BF46-4BF5-9078-0902522691B8}" type="presParOf" srcId="{A4ABFAD7-3626-4F27-9808-975654ADDC72}" destId="{21FABCBE-1EF4-415F-B200-211CF88E887F}" srcOrd="4" destOrd="0" presId="urn:microsoft.com/office/officeart/2005/8/layout/vList4"/>
    <dgm:cxn modelId="{4E8E55FD-023C-42E3-8D75-49ADA12003B6}" type="presParOf" srcId="{21FABCBE-1EF4-415F-B200-211CF88E887F}" destId="{7ABDEBF1-2837-4F40-A090-DD0703856AC3}" srcOrd="0" destOrd="0" presId="urn:microsoft.com/office/officeart/2005/8/layout/vList4"/>
    <dgm:cxn modelId="{5EA8714A-8ECB-4623-A273-34C93A00E07C}" type="presParOf" srcId="{21FABCBE-1EF4-415F-B200-211CF88E887F}" destId="{4DB99A75-C08F-4923-A220-39E126719873}" srcOrd="1" destOrd="0" presId="urn:microsoft.com/office/officeart/2005/8/layout/vList4"/>
    <dgm:cxn modelId="{C783B900-771F-43D5-80B2-42E23D47E416}" type="presParOf" srcId="{21FABCBE-1EF4-415F-B200-211CF88E887F}" destId="{E6C770B1-2746-4CED-8EBD-12EB4512C991}" srcOrd="2" destOrd="0" presId="urn:microsoft.com/office/officeart/2005/8/layout/vList4"/>
    <dgm:cxn modelId="{1A3E94DB-4A76-42D7-A731-A6F7EC55BFC3}" type="presParOf" srcId="{A4ABFAD7-3626-4F27-9808-975654ADDC72}" destId="{057C5075-1A67-4D1C-BA43-54AE7E2C6FAE}" srcOrd="5" destOrd="0" presId="urn:microsoft.com/office/officeart/2005/8/layout/vList4"/>
    <dgm:cxn modelId="{25948691-5F56-47D1-8A1E-3B6A404F89B2}" type="presParOf" srcId="{A4ABFAD7-3626-4F27-9808-975654ADDC72}" destId="{B9075CCC-CC8D-466A-B31F-DB60FEA4CE75}" srcOrd="6" destOrd="0" presId="urn:microsoft.com/office/officeart/2005/8/layout/vList4"/>
    <dgm:cxn modelId="{B40143DE-517C-4C1A-BBFF-3C65BF283D43}" type="presParOf" srcId="{B9075CCC-CC8D-466A-B31F-DB60FEA4CE75}" destId="{0DFBB5D2-1ABA-4E98-9F05-2D9E140A5E6B}" srcOrd="0" destOrd="0" presId="urn:microsoft.com/office/officeart/2005/8/layout/vList4"/>
    <dgm:cxn modelId="{C2A8FD23-BE16-4F40-8CE3-63AB591221F1}" type="presParOf" srcId="{B9075CCC-CC8D-466A-B31F-DB60FEA4CE75}" destId="{50B9CA1C-2850-4A7D-BDA6-E6C514F5B19D}" srcOrd="1" destOrd="0" presId="urn:microsoft.com/office/officeart/2005/8/layout/vList4"/>
    <dgm:cxn modelId="{CE2A6089-45AE-4AA3-A559-535BE22A30A2}" type="presParOf" srcId="{B9075CCC-CC8D-466A-B31F-DB60FEA4CE75}" destId="{1FDD3B31-889B-42ED-8955-6ED80F937C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8A1EA5-1B78-4FA8-8543-E351B937067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F1DF4-0827-424F-8245-ABBB24DFA9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C0B0E-20D5-421E-98ED-946161001278}" type="parTrans" cxnId="{F2FCA734-F6CA-4697-A3DA-42DAACE2A92D}">
      <dgm:prSet/>
      <dgm:spPr/>
      <dgm:t>
        <a:bodyPr/>
        <a:lstStyle/>
        <a:p>
          <a:endParaRPr lang="ru-RU"/>
        </a:p>
      </dgm:t>
    </dgm:pt>
    <dgm:pt modelId="{3C6949C5-FED1-4A72-8089-C9DD38190414}" type="sibTrans" cxnId="{F2FCA734-F6CA-4697-A3DA-42DAACE2A92D}">
      <dgm:prSet/>
      <dgm:spPr/>
      <dgm:t>
        <a:bodyPr/>
        <a:lstStyle/>
        <a:p>
          <a:endParaRPr lang="ru-RU"/>
        </a:p>
      </dgm:t>
    </dgm:pt>
    <dgm:pt modelId="{0F4742C6-1355-4551-81C8-55FB83A525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заключається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влади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DCEDE1-B941-4348-B50E-FD16FA5F6E7B}" type="parTrans" cxnId="{07A11D33-27D2-4173-8FAD-569C959E6332}">
      <dgm:prSet/>
      <dgm:spPr/>
      <dgm:t>
        <a:bodyPr/>
        <a:lstStyle/>
        <a:p>
          <a:endParaRPr lang="ru-RU"/>
        </a:p>
      </dgm:t>
    </dgm:pt>
    <dgm:pt modelId="{A9A050CC-AB45-423B-A411-22E40F2EFE2D}" type="sibTrans" cxnId="{07A11D33-27D2-4173-8FAD-569C959E6332}">
      <dgm:prSet/>
      <dgm:spPr/>
      <dgm:t>
        <a:bodyPr/>
        <a:lstStyle/>
        <a:p>
          <a:endParaRPr lang="ru-RU"/>
        </a:p>
      </dgm:t>
    </dgm:pt>
    <dgm:pt modelId="{E3DEE3FB-45A3-4B43-BE9A-2BF0C6A61F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передбачається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зайнятості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оплата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DC2BAA-252D-4CBF-AA69-4E8075DCD73C}" type="parTrans" cxnId="{DE0DFEEF-3974-4F0A-9813-8E0FA203F802}">
      <dgm:prSet/>
      <dgm:spPr/>
      <dgm:t>
        <a:bodyPr/>
        <a:lstStyle/>
        <a:p>
          <a:endParaRPr lang="ru-RU"/>
        </a:p>
      </dgm:t>
    </dgm:pt>
    <dgm:pt modelId="{9C3D2321-2376-4166-A645-D3EC8DA3C0AF}" type="sibTrans" cxnId="{DE0DFEEF-3974-4F0A-9813-8E0FA203F802}">
      <dgm:prSet/>
      <dgm:spPr/>
      <dgm:t>
        <a:bodyPr/>
        <a:lstStyle/>
        <a:p>
          <a:endParaRPr lang="ru-RU"/>
        </a:p>
      </dgm:t>
    </dgm:pt>
    <dgm:pt modelId="{77029318-108C-4E8A-AE5A-376D7133F7FA}" type="pres">
      <dgm:prSet presAssocID="{B28A1EA5-1B78-4FA8-8543-E351B93706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E44DA-B281-4CA2-9008-3D93343C39B9}" type="pres">
      <dgm:prSet presAssocID="{55BF1DF4-0827-424F-8245-ABBB24DFA9BC}" presName="parentLin" presStyleCnt="0"/>
      <dgm:spPr/>
    </dgm:pt>
    <dgm:pt modelId="{58FAC1F2-C2B1-4008-A9AC-D71B1963C653}" type="pres">
      <dgm:prSet presAssocID="{55BF1DF4-0827-424F-8245-ABBB24DFA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6FEAA4-D665-448B-B3B1-FF4A6EF1A0B2}" type="pres">
      <dgm:prSet presAssocID="{55BF1DF4-0827-424F-8245-ABBB24DFA9BC}" presName="parentText" presStyleLbl="node1" presStyleIdx="0" presStyleCnt="3" custScaleX="132890" custLinFactNeighborX="51163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630B6-888C-48A6-BD81-4D132670DF49}" type="pres">
      <dgm:prSet presAssocID="{55BF1DF4-0827-424F-8245-ABBB24DFA9BC}" presName="negativeSpace" presStyleCnt="0"/>
      <dgm:spPr/>
    </dgm:pt>
    <dgm:pt modelId="{78B02636-027B-4AA7-981E-D5809D57EAB1}" type="pres">
      <dgm:prSet presAssocID="{55BF1DF4-0827-424F-8245-ABBB24DFA9BC}" presName="childText" presStyleLbl="conFgAcc1" presStyleIdx="0" presStyleCnt="3">
        <dgm:presLayoutVars>
          <dgm:bulletEnabled val="1"/>
        </dgm:presLayoutVars>
      </dgm:prSet>
      <dgm:spPr/>
    </dgm:pt>
    <dgm:pt modelId="{08A09AB9-640C-4014-97DA-8DA509A95E9F}" type="pres">
      <dgm:prSet presAssocID="{3C6949C5-FED1-4A72-8089-C9DD38190414}" presName="spaceBetweenRectangles" presStyleCnt="0"/>
      <dgm:spPr/>
    </dgm:pt>
    <dgm:pt modelId="{AFE73AF8-ACDB-4F80-BDC4-1D7EA5D80DE8}" type="pres">
      <dgm:prSet presAssocID="{0F4742C6-1355-4551-81C8-55FB83A525AE}" presName="parentLin" presStyleCnt="0"/>
      <dgm:spPr/>
    </dgm:pt>
    <dgm:pt modelId="{D277C4CD-CB65-4A3C-8576-007CEE2B0040}" type="pres">
      <dgm:prSet presAssocID="{0F4742C6-1355-4551-81C8-55FB83A525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102465-47FA-41BF-92A1-9FD2699B6F86}" type="pres">
      <dgm:prSet presAssocID="{0F4742C6-1355-4551-81C8-55FB83A525AE}" presName="parentText" presStyleLbl="node1" presStyleIdx="1" presStyleCnt="3" custScaleX="132890" custLinFactNeighborX="51163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DF738-3790-4106-89C0-C6561D2536B8}" type="pres">
      <dgm:prSet presAssocID="{0F4742C6-1355-4551-81C8-55FB83A525AE}" presName="negativeSpace" presStyleCnt="0"/>
      <dgm:spPr/>
    </dgm:pt>
    <dgm:pt modelId="{19126694-C975-4641-8C70-E312BF0679D6}" type="pres">
      <dgm:prSet presAssocID="{0F4742C6-1355-4551-81C8-55FB83A525AE}" presName="childText" presStyleLbl="conFgAcc1" presStyleIdx="1" presStyleCnt="3">
        <dgm:presLayoutVars>
          <dgm:bulletEnabled val="1"/>
        </dgm:presLayoutVars>
      </dgm:prSet>
      <dgm:spPr/>
    </dgm:pt>
    <dgm:pt modelId="{1D3E30C8-0631-474D-8FD1-8D8F35308F4E}" type="pres">
      <dgm:prSet presAssocID="{A9A050CC-AB45-423B-A411-22E40F2EFE2D}" presName="spaceBetweenRectangles" presStyleCnt="0"/>
      <dgm:spPr/>
    </dgm:pt>
    <dgm:pt modelId="{8F704894-08DF-4B8E-8DC8-1469556911CD}" type="pres">
      <dgm:prSet presAssocID="{E3DEE3FB-45A3-4B43-BE9A-2BF0C6A61F0D}" presName="parentLin" presStyleCnt="0"/>
      <dgm:spPr/>
    </dgm:pt>
    <dgm:pt modelId="{4A28347C-9195-40EC-914B-803F34FDE2E6}" type="pres">
      <dgm:prSet presAssocID="{E3DEE3FB-45A3-4B43-BE9A-2BF0C6A61F0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B5DA17E-D718-41D3-8070-4A4086325462}" type="pres">
      <dgm:prSet presAssocID="{E3DEE3FB-45A3-4B43-BE9A-2BF0C6A61F0D}" presName="parentText" presStyleLbl="node1" presStyleIdx="2" presStyleCnt="3" custScaleX="132890" custScaleY="137586" custLinFactNeighborX="51163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CE4FB-E87A-428B-BDDE-E7E213FFD156}" type="pres">
      <dgm:prSet presAssocID="{E3DEE3FB-45A3-4B43-BE9A-2BF0C6A61F0D}" presName="negativeSpace" presStyleCnt="0"/>
      <dgm:spPr/>
    </dgm:pt>
    <dgm:pt modelId="{0A9B70B3-C4B1-4235-BDF9-4FD346D6D1B7}" type="pres">
      <dgm:prSet presAssocID="{E3DEE3FB-45A3-4B43-BE9A-2BF0C6A61F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8C6DCE9-7C88-4B58-ABDC-3A287938857C}" type="presOf" srcId="{0F4742C6-1355-4551-81C8-55FB83A525AE}" destId="{D277C4CD-CB65-4A3C-8576-007CEE2B0040}" srcOrd="0" destOrd="0" presId="urn:microsoft.com/office/officeart/2005/8/layout/list1"/>
    <dgm:cxn modelId="{A62489D9-2415-4C9A-B3E6-EB303A526BD1}" type="presOf" srcId="{55BF1DF4-0827-424F-8245-ABBB24DFA9BC}" destId="{A26FEAA4-D665-448B-B3B1-FF4A6EF1A0B2}" srcOrd="1" destOrd="0" presId="urn:microsoft.com/office/officeart/2005/8/layout/list1"/>
    <dgm:cxn modelId="{1CD37B1F-4DD0-419C-81F5-A20C42F16509}" type="presOf" srcId="{E3DEE3FB-45A3-4B43-BE9A-2BF0C6A61F0D}" destId="{2B5DA17E-D718-41D3-8070-4A4086325462}" srcOrd="1" destOrd="0" presId="urn:microsoft.com/office/officeart/2005/8/layout/list1"/>
    <dgm:cxn modelId="{07A11D33-27D2-4173-8FAD-569C959E6332}" srcId="{B28A1EA5-1B78-4FA8-8543-E351B937067F}" destId="{0F4742C6-1355-4551-81C8-55FB83A525AE}" srcOrd="1" destOrd="0" parTransId="{E7DCEDE1-B941-4348-B50E-FD16FA5F6E7B}" sibTransId="{A9A050CC-AB45-423B-A411-22E40F2EFE2D}"/>
    <dgm:cxn modelId="{DE0DFEEF-3974-4F0A-9813-8E0FA203F802}" srcId="{B28A1EA5-1B78-4FA8-8543-E351B937067F}" destId="{E3DEE3FB-45A3-4B43-BE9A-2BF0C6A61F0D}" srcOrd="2" destOrd="0" parTransId="{FADC2BAA-252D-4CBF-AA69-4E8075DCD73C}" sibTransId="{9C3D2321-2376-4166-A645-D3EC8DA3C0AF}"/>
    <dgm:cxn modelId="{CED5EE8C-2E6D-4382-A0F6-1C38462C4E90}" type="presOf" srcId="{B28A1EA5-1B78-4FA8-8543-E351B937067F}" destId="{77029318-108C-4E8A-AE5A-376D7133F7FA}" srcOrd="0" destOrd="0" presId="urn:microsoft.com/office/officeart/2005/8/layout/list1"/>
    <dgm:cxn modelId="{49C4845E-0044-4C33-B9D1-C9217935DE4D}" type="presOf" srcId="{0F4742C6-1355-4551-81C8-55FB83A525AE}" destId="{75102465-47FA-41BF-92A1-9FD2699B6F86}" srcOrd="1" destOrd="0" presId="urn:microsoft.com/office/officeart/2005/8/layout/list1"/>
    <dgm:cxn modelId="{BDF2D894-D3DB-4407-ABED-6535381F6E5F}" type="presOf" srcId="{E3DEE3FB-45A3-4B43-BE9A-2BF0C6A61F0D}" destId="{4A28347C-9195-40EC-914B-803F34FDE2E6}" srcOrd="0" destOrd="0" presId="urn:microsoft.com/office/officeart/2005/8/layout/list1"/>
    <dgm:cxn modelId="{0C884D29-D266-4560-B43B-DECDB7CC52E9}" type="presOf" srcId="{55BF1DF4-0827-424F-8245-ABBB24DFA9BC}" destId="{58FAC1F2-C2B1-4008-A9AC-D71B1963C653}" srcOrd="0" destOrd="0" presId="urn:microsoft.com/office/officeart/2005/8/layout/list1"/>
    <dgm:cxn modelId="{F2FCA734-F6CA-4697-A3DA-42DAACE2A92D}" srcId="{B28A1EA5-1B78-4FA8-8543-E351B937067F}" destId="{55BF1DF4-0827-424F-8245-ABBB24DFA9BC}" srcOrd="0" destOrd="0" parTransId="{D87C0B0E-20D5-421E-98ED-946161001278}" sibTransId="{3C6949C5-FED1-4A72-8089-C9DD38190414}"/>
    <dgm:cxn modelId="{8CFC48F0-25B2-4DE2-8E8E-360F43D86EE1}" type="presParOf" srcId="{77029318-108C-4E8A-AE5A-376D7133F7FA}" destId="{401E44DA-B281-4CA2-9008-3D93343C39B9}" srcOrd="0" destOrd="0" presId="urn:microsoft.com/office/officeart/2005/8/layout/list1"/>
    <dgm:cxn modelId="{BA68D998-A80F-4C5B-BB7C-F213BCCA8673}" type="presParOf" srcId="{401E44DA-B281-4CA2-9008-3D93343C39B9}" destId="{58FAC1F2-C2B1-4008-A9AC-D71B1963C653}" srcOrd="0" destOrd="0" presId="urn:microsoft.com/office/officeart/2005/8/layout/list1"/>
    <dgm:cxn modelId="{1098078F-613B-49E0-AF70-596BCB5267B8}" type="presParOf" srcId="{401E44DA-B281-4CA2-9008-3D93343C39B9}" destId="{A26FEAA4-D665-448B-B3B1-FF4A6EF1A0B2}" srcOrd="1" destOrd="0" presId="urn:microsoft.com/office/officeart/2005/8/layout/list1"/>
    <dgm:cxn modelId="{22B67C6E-F224-4972-9B41-EB7341D96797}" type="presParOf" srcId="{77029318-108C-4E8A-AE5A-376D7133F7FA}" destId="{2B4630B6-888C-48A6-BD81-4D132670DF49}" srcOrd="1" destOrd="0" presId="urn:microsoft.com/office/officeart/2005/8/layout/list1"/>
    <dgm:cxn modelId="{30972177-6072-435D-870A-0229213834F9}" type="presParOf" srcId="{77029318-108C-4E8A-AE5A-376D7133F7FA}" destId="{78B02636-027B-4AA7-981E-D5809D57EAB1}" srcOrd="2" destOrd="0" presId="urn:microsoft.com/office/officeart/2005/8/layout/list1"/>
    <dgm:cxn modelId="{94C8D422-823F-4615-8E55-DF778E7011A8}" type="presParOf" srcId="{77029318-108C-4E8A-AE5A-376D7133F7FA}" destId="{08A09AB9-640C-4014-97DA-8DA509A95E9F}" srcOrd="3" destOrd="0" presId="urn:microsoft.com/office/officeart/2005/8/layout/list1"/>
    <dgm:cxn modelId="{06FECBFC-8FEF-475F-8484-298378C84D16}" type="presParOf" srcId="{77029318-108C-4E8A-AE5A-376D7133F7FA}" destId="{AFE73AF8-ACDB-4F80-BDC4-1D7EA5D80DE8}" srcOrd="4" destOrd="0" presId="urn:microsoft.com/office/officeart/2005/8/layout/list1"/>
    <dgm:cxn modelId="{30FCF0FF-D75A-445D-9C03-2EF9914E9453}" type="presParOf" srcId="{AFE73AF8-ACDB-4F80-BDC4-1D7EA5D80DE8}" destId="{D277C4CD-CB65-4A3C-8576-007CEE2B0040}" srcOrd="0" destOrd="0" presId="urn:microsoft.com/office/officeart/2005/8/layout/list1"/>
    <dgm:cxn modelId="{9AE4C68C-3A07-43F4-9C16-E59051584170}" type="presParOf" srcId="{AFE73AF8-ACDB-4F80-BDC4-1D7EA5D80DE8}" destId="{75102465-47FA-41BF-92A1-9FD2699B6F86}" srcOrd="1" destOrd="0" presId="urn:microsoft.com/office/officeart/2005/8/layout/list1"/>
    <dgm:cxn modelId="{704518EB-180A-4BD0-BC29-2CAC42C5AB28}" type="presParOf" srcId="{77029318-108C-4E8A-AE5A-376D7133F7FA}" destId="{EA7DF738-3790-4106-89C0-C6561D2536B8}" srcOrd="5" destOrd="0" presId="urn:microsoft.com/office/officeart/2005/8/layout/list1"/>
    <dgm:cxn modelId="{43ABDD2C-60EC-4908-AEB4-409F77E8D162}" type="presParOf" srcId="{77029318-108C-4E8A-AE5A-376D7133F7FA}" destId="{19126694-C975-4641-8C70-E312BF0679D6}" srcOrd="6" destOrd="0" presId="urn:microsoft.com/office/officeart/2005/8/layout/list1"/>
    <dgm:cxn modelId="{A51896B9-5FEA-44D3-99DF-C2F7A2C03390}" type="presParOf" srcId="{77029318-108C-4E8A-AE5A-376D7133F7FA}" destId="{1D3E30C8-0631-474D-8FD1-8D8F35308F4E}" srcOrd="7" destOrd="0" presId="urn:microsoft.com/office/officeart/2005/8/layout/list1"/>
    <dgm:cxn modelId="{EF6BFFC6-B0C4-450C-8035-7B130CA41A54}" type="presParOf" srcId="{77029318-108C-4E8A-AE5A-376D7133F7FA}" destId="{8F704894-08DF-4B8E-8DC8-1469556911CD}" srcOrd="8" destOrd="0" presId="urn:microsoft.com/office/officeart/2005/8/layout/list1"/>
    <dgm:cxn modelId="{9CB0DCD7-87CD-4345-BA1B-EE8093E7E814}" type="presParOf" srcId="{8F704894-08DF-4B8E-8DC8-1469556911CD}" destId="{4A28347C-9195-40EC-914B-803F34FDE2E6}" srcOrd="0" destOrd="0" presId="urn:microsoft.com/office/officeart/2005/8/layout/list1"/>
    <dgm:cxn modelId="{CAB55907-F556-4BAA-A7C0-80B00C1C667B}" type="presParOf" srcId="{8F704894-08DF-4B8E-8DC8-1469556911CD}" destId="{2B5DA17E-D718-41D3-8070-4A4086325462}" srcOrd="1" destOrd="0" presId="urn:microsoft.com/office/officeart/2005/8/layout/list1"/>
    <dgm:cxn modelId="{8B910B8B-3CD0-4590-A3AA-242E5C4758C2}" type="presParOf" srcId="{77029318-108C-4E8A-AE5A-376D7133F7FA}" destId="{61DCE4FB-E87A-428B-BDDE-E7E213FFD156}" srcOrd="9" destOrd="0" presId="urn:microsoft.com/office/officeart/2005/8/layout/list1"/>
    <dgm:cxn modelId="{36128635-345F-4CB6-8F02-FC91A3A4B96C}" type="presParOf" srcId="{77029318-108C-4E8A-AE5A-376D7133F7FA}" destId="{0A9B70B3-C4B1-4235-BDF9-4FD346D6D1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425AD7-70FB-4CE4-B714-7B84CF47043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2BAEF-C109-493A-8764-B84F1484549D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захисна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E7CB0-9AE0-4824-A5EF-2F3979DA2699}" type="parTrans" cxnId="{05447FD8-EAA6-4867-BBBF-B7A4F62691FA}">
      <dgm:prSet/>
      <dgm:spPr/>
      <dgm:t>
        <a:bodyPr/>
        <a:lstStyle/>
        <a:p>
          <a:endParaRPr lang="ru-RU"/>
        </a:p>
      </dgm:t>
    </dgm:pt>
    <dgm:pt modelId="{1E68265E-E74F-4A75-8C94-E5C0A686B895}" type="sibTrans" cxnId="{05447FD8-EAA6-4867-BBBF-B7A4F62691FA}">
      <dgm:prSet/>
      <dgm:spPr/>
      <dgm:t>
        <a:bodyPr/>
        <a:lstStyle/>
        <a:p>
          <a:endParaRPr lang="ru-RU"/>
        </a:p>
      </dgm:t>
    </dgm:pt>
    <dgm:pt modelId="{E3313D98-1AB1-48DF-A4CC-3141926109CC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роботодавець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4C3E69-7802-4332-9061-9072835FFCDC}" type="parTrans" cxnId="{A9615915-B55D-439F-8CED-C454FD4DC8F4}">
      <dgm:prSet/>
      <dgm:spPr/>
      <dgm:t>
        <a:bodyPr/>
        <a:lstStyle/>
        <a:p>
          <a:endParaRPr lang="ru-RU"/>
        </a:p>
      </dgm:t>
    </dgm:pt>
    <dgm:pt modelId="{1606DEFD-9A0B-4B63-8418-72AA5C443694}" type="sibTrans" cxnId="{A9615915-B55D-439F-8CED-C454FD4DC8F4}">
      <dgm:prSet/>
      <dgm:spPr/>
      <dgm:t>
        <a:bodyPr/>
        <a:lstStyle/>
        <a:p>
          <a:endParaRPr lang="ru-RU"/>
        </a:p>
      </dgm:t>
    </dgm:pt>
    <dgm:pt modelId="{FED6AA42-9981-4726-A2F1-B72C354388FF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організаційна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FBBF4-D94E-47A5-8664-9C5BDE1C74DD}" type="parTrans" cxnId="{2145477F-F56E-4CCB-90A6-3C2BBD0D32F9}">
      <dgm:prSet/>
      <dgm:spPr/>
      <dgm:t>
        <a:bodyPr/>
        <a:lstStyle/>
        <a:p>
          <a:endParaRPr lang="ru-RU"/>
        </a:p>
      </dgm:t>
    </dgm:pt>
    <dgm:pt modelId="{5A0A2466-009C-4DC0-8622-FAADE0EDFED8}" type="sibTrans" cxnId="{2145477F-F56E-4CCB-90A6-3C2BBD0D32F9}">
      <dgm:prSet/>
      <dgm:spPr/>
      <dgm:t>
        <a:bodyPr/>
        <a:lstStyle/>
        <a:p>
          <a:endParaRPr lang="ru-RU"/>
        </a:p>
      </dgm:t>
    </dgm:pt>
    <dgm:pt modelId="{8583D7F3-EFCA-450E-8842-D14863649475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прозорість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витрат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штату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0310AA-928F-4F15-86A3-65792B99EC59}" type="parTrans" cxnId="{B8ABD2F2-7843-4648-9E7D-60B28A0426C8}">
      <dgm:prSet/>
      <dgm:spPr/>
      <dgm:t>
        <a:bodyPr/>
        <a:lstStyle/>
        <a:p>
          <a:endParaRPr lang="ru-RU"/>
        </a:p>
      </dgm:t>
    </dgm:pt>
    <dgm:pt modelId="{2F35089B-4C67-4AA7-9F3E-F392181DA48F}" type="sibTrans" cxnId="{B8ABD2F2-7843-4648-9E7D-60B28A0426C8}">
      <dgm:prSet/>
      <dgm:spPr/>
      <dgm:t>
        <a:bodyPr/>
        <a:lstStyle/>
        <a:p>
          <a:endParaRPr lang="ru-RU"/>
        </a:p>
      </dgm:t>
    </dgm:pt>
    <dgm:pt modelId="{DEEA63B0-5084-4A73-9E83-163719E44CB4}">
      <dgm:prSet phldrT="[Текст]" custT="1"/>
      <dgm:spPr/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мирна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5FAA1-F39B-42F4-8C5A-A61F9DE0A523}" type="parTrans" cxnId="{7D595836-173A-4F00-A571-132822157835}">
      <dgm:prSet/>
      <dgm:spPr/>
      <dgm:t>
        <a:bodyPr/>
        <a:lstStyle/>
        <a:p>
          <a:endParaRPr lang="ru-RU"/>
        </a:p>
      </dgm:t>
    </dgm:pt>
    <dgm:pt modelId="{8CAA25AF-32A4-403A-934E-5A7D7AA291E8}" type="sibTrans" cxnId="{7D595836-173A-4F00-A571-132822157835}">
      <dgm:prSet/>
      <dgm:spPr/>
      <dgm:t>
        <a:bodyPr/>
        <a:lstStyle/>
        <a:p>
          <a:endParaRPr lang="ru-RU"/>
        </a:p>
      </dgm:t>
    </dgm:pt>
    <dgm:pt modelId="{A3DE85D9-7341-48B2-8891-5643D7ACBB61}">
      <dgm:prSet phldrT="[Текст]" custT="1"/>
      <dgm:spPr/>
      <dgm:t>
        <a:bodyPr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недопущення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висування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угоду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22C8B-593B-42F5-BE85-09FC2C34ECAD}" type="parTrans" cxnId="{B52A7327-88CB-4697-99DA-5758B83ABF4F}">
      <dgm:prSet/>
      <dgm:spPr/>
      <dgm:t>
        <a:bodyPr/>
        <a:lstStyle/>
        <a:p>
          <a:endParaRPr lang="ru-RU"/>
        </a:p>
      </dgm:t>
    </dgm:pt>
    <dgm:pt modelId="{95F32C15-B005-4ADB-BC38-957E7EDFBAFF}" type="sibTrans" cxnId="{B52A7327-88CB-4697-99DA-5758B83ABF4F}">
      <dgm:prSet/>
      <dgm:spPr/>
      <dgm:t>
        <a:bodyPr/>
        <a:lstStyle/>
        <a:p>
          <a:endParaRPr lang="ru-RU"/>
        </a:p>
      </dgm:t>
    </dgm:pt>
    <dgm:pt modelId="{C20D298C-68B0-415C-BAB9-D4E426ACA891}" type="pres">
      <dgm:prSet presAssocID="{7C425AD7-70FB-4CE4-B714-7B84CF4704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CEB948-5A26-4A5D-9E15-06C804535831}" type="pres">
      <dgm:prSet presAssocID="{40D2BAEF-C109-493A-8764-B84F1484549D}" presName="comp" presStyleCnt="0"/>
      <dgm:spPr/>
    </dgm:pt>
    <dgm:pt modelId="{D633134F-EDB2-415B-949E-4FA30A7B6571}" type="pres">
      <dgm:prSet presAssocID="{40D2BAEF-C109-493A-8764-B84F1484549D}" presName="box" presStyleLbl="node1" presStyleIdx="0" presStyleCnt="3" custLinFactNeighborX="-577"/>
      <dgm:spPr/>
      <dgm:t>
        <a:bodyPr/>
        <a:lstStyle/>
        <a:p>
          <a:endParaRPr lang="ru-RU"/>
        </a:p>
      </dgm:t>
    </dgm:pt>
    <dgm:pt modelId="{174BB77D-B1DF-45F3-A6F1-681D862B91E0}" type="pres">
      <dgm:prSet presAssocID="{40D2BAEF-C109-493A-8764-B84F1484549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F8F3A5-F0B0-4CD2-BB3B-095ADE0BEC8A}" type="pres">
      <dgm:prSet presAssocID="{40D2BAEF-C109-493A-8764-B84F1484549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915F0-61BE-4E38-AC56-A0D0E30EDD9B}" type="pres">
      <dgm:prSet presAssocID="{1E68265E-E74F-4A75-8C94-E5C0A686B895}" presName="spacer" presStyleCnt="0"/>
      <dgm:spPr/>
    </dgm:pt>
    <dgm:pt modelId="{AB1CA60D-C954-465A-A245-2D0A2D6668F9}" type="pres">
      <dgm:prSet presAssocID="{FED6AA42-9981-4726-A2F1-B72C354388FF}" presName="comp" presStyleCnt="0"/>
      <dgm:spPr/>
    </dgm:pt>
    <dgm:pt modelId="{F681E853-D40D-4BD2-AD38-568F8BB63B0D}" type="pres">
      <dgm:prSet presAssocID="{FED6AA42-9981-4726-A2F1-B72C354388FF}" presName="box" presStyleLbl="node1" presStyleIdx="1" presStyleCnt="3"/>
      <dgm:spPr/>
      <dgm:t>
        <a:bodyPr/>
        <a:lstStyle/>
        <a:p>
          <a:endParaRPr lang="ru-RU"/>
        </a:p>
      </dgm:t>
    </dgm:pt>
    <dgm:pt modelId="{E91C6FC0-78CE-47EC-8651-D5652E59D310}" type="pres">
      <dgm:prSet presAssocID="{FED6AA42-9981-4726-A2F1-B72C354388FF}" presName="img" presStyleLbl="fgImgPlace1" presStyleIdx="1" presStyleCnt="3" custLinFactNeighborX="4327" custLinFactNeighborY="-17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7F40C7-6661-493A-B30B-8212975E0717}" type="pres">
      <dgm:prSet presAssocID="{FED6AA42-9981-4726-A2F1-B72C354388F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DC180-D90F-427C-AD66-41060B1B3B46}" type="pres">
      <dgm:prSet presAssocID="{5A0A2466-009C-4DC0-8622-FAADE0EDFED8}" presName="spacer" presStyleCnt="0"/>
      <dgm:spPr/>
    </dgm:pt>
    <dgm:pt modelId="{D11614D7-5304-4922-AB31-12839D78A4CD}" type="pres">
      <dgm:prSet presAssocID="{DEEA63B0-5084-4A73-9E83-163719E44CB4}" presName="comp" presStyleCnt="0"/>
      <dgm:spPr/>
    </dgm:pt>
    <dgm:pt modelId="{D42FE9A2-36B3-4B35-AC0D-223F0A1D2B16}" type="pres">
      <dgm:prSet presAssocID="{DEEA63B0-5084-4A73-9E83-163719E44CB4}" presName="box" presStyleLbl="node1" presStyleIdx="2" presStyleCnt="3"/>
      <dgm:spPr/>
      <dgm:t>
        <a:bodyPr/>
        <a:lstStyle/>
        <a:p>
          <a:endParaRPr lang="ru-RU"/>
        </a:p>
      </dgm:t>
    </dgm:pt>
    <dgm:pt modelId="{3B95B2A9-89C1-40BB-AD40-53A02EE36C94}" type="pres">
      <dgm:prSet presAssocID="{DEEA63B0-5084-4A73-9E83-163719E44CB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10D31-B4C4-4644-984F-FBB64473C24F}" type="pres">
      <dgm:prSet presAssocID="{DEEA63B0-5084-4A73-9E83-163719E44CB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6E8F-17BC-4874-B426-64040861C980}" type="presOf" srcId="{E3313D98-1AB1-48DF-A4CC-3141926109CC}" destId="{9FF8F3A5-F0B0-4CD2-BB3B-095ADE0BEC8A}" srcOrd="1" destOrd="1" presId="urn:microsoft.com/office/officeart/2005/8/layout/vList4"/>
    <dgm:cxn modelId="{750AAAFA-C286-4A84-ADD7-CECA5F541C55}" type="presOf" srcId="{DEEA63B0-5084-4A73-9E83-163719E44CB4}" destId="{9E110D31-B4C4-4644-984F-FBB64473C24F}" srcOrd="1" destOrd="0" presId="urn:microsoft.com/office/officeart/2005/8/layout/vList4"/>
    <dgm:cxn modelId="{395AC165-0661-41D6-9B9B-683989E96F5F}" type="presOf" srcId="{A3DE85D9-7341-48B2-8891-5643D7ACBB61}" destId="{D42FE9A2-36B3-4B35-AC0D-223F0A1D2B16}" srcOrd="0" destOrd="1" presId="urn:microsoft.com/office/officeart/2005/8/layout/vList4"/>
    <dgm:cxn modelId="{F5BC2121-A202-42C2-8BE4-C541A63E460E}" type="presOf" srcId="{FED6AA42-9981-4726-A2F1-B72C354388FF}" destId="{AB7F40C7-6661-493A-B30B-8212975E0717}" srcOrd="1" destOrd="0" presId="urn:microsoft.com/office/officeart/2005/8/layout/vList4"/>
    <dgm:cxn modelId="{1FF4CFFC-2149-4A8F-A4E6-20F3658ABE9B}" type="presOf" srcId="{E3313D98-1AB1-48DF-A4CC-3141926109CC}" destId="{D633134F-EDB2-415B-949E-4FA30A7B6571}" srcOrd="0" destOrd="1" presId="urn:microsoft.com/office/officeart/2005/8/layout/vList4"/>
    <dgm:cxn modelId="{7D595836-173A-4F00-A571-132822157835}" srcId="{7C425AD7-70FB-4CE4-B714-7B84CF470436}" destId="{DEEA63B0-5084-4A73-9E83-163719E44CB4}" srcOrd="2" destOrd="0" parTransId="{4D55FAA1-F39B-42F4-8C5A-A61F9DE0A523}" sibTransId="{8CAA25AF-32A4-403A-934E-5A7D7AA291E8}"/>
    <dgm:cxn modelId="{3B23DE62-5764-4AAB-B3F1-2518212A3EBC}" type="presOf" srcId="{40D2BAEF-C109-493A-8764-B84F1484549D}" destId="{9FF8F3A5-F0B0-4CD2-BB3B-095ADE0BEC8A}" srcOrd="1" destOrd="0" presId="urn:microsoft.com/office/officeart/2005/8/layout/vList4"/>
    <dgm:cxn modelId="{30CE104F-81EA-45F1-A71A-56EB12C5829C}" type="presOf" srcId="{7C425AD7-70FB-4CE4-B714-7B84CF470436}" destId="{C20D298C-68B0-415C-BAB9-D4E426ACA891}" srcOrd="0" destOrd="0" presId="urn:microsoft.com/office/officeart/2005/8/layout/vList4"/>
    <dgm:cxn modelId="{0FFC41CB-63F8-4E03-866B-2B339725CE0E}" type="presOf" srcId="{A3DE85D9-7341-48B2-8891-5643D7ACBB61}" destId="{9E110D31-B4C4-4644-984F-FBB64473C24F}" srcOrd="1" destOrd="1" presId="urn:microsoft.com/office/officeart/2005/8/layout/vList4"/>
    <dgm:cxn modelId="{335FF339-E618-4C3D-9E89-5B21A6E89498}" type="presOf" srcId="{8583D7F3-EFCA-450E-8842-D14863649475}" destId="{AB7F40C7-6661-493A-B30B-8212975E0717}" srcOrd="1" destOrd="1" presId="urn:microsoft.com/office/officeart/2005/8/layout/vList4"/>
    <dgm:cxn modelId="{05447FD8-EAA6-4867-BBBF-B7A4F62691FA}" srcId="{7C425AD7-70FB-4CE4-B714-7B84CF470436}" destId="{40D2BAEF-C109-493A-8764-B84F1484549D}" srcOrd="0" destOrd="0" parTransId="{1D4E7CB0-9AE0-4824-A5EF-2F3979DA2699}" sibTransId="{1E68265E-E74F-4A75-8C94-E5C0A686B895}"/>
    <dgm:cxn modelId="{B8ABD2F2-7843-4648-9E7D-60B28A0426C8}" srcId="{FED6AA42-9981-4726-A2F1-B72C354388FF}" destId="{8583D7F3-EFCA-450E-8842-D14863649475}" srcOrd="0" destOrd="0" parTransId="{570310AA-928F-4F15-86A3-65792B99EC59}" sibTransId="{2F35089B-4C67-4AA7-9F3E-F392181DA48F}"/>
    <dgm:cxn modelId="{29438FC8-DF04-4A24-9CF4-E5B673C28CDD}" type="presOf" srcId="{DEEA63B0-5084-4A73-9E83-163719E44CB4}" destId="{D42FE9A2-36B3-4B35-AC0D-223F0A1D2B16}" srcOrd="0" destOrd="0" presId="urn:microsoft.com/office/officeart/2005/8/layout/vList4"/>
    <dgm:cxn modelId="{2A85BBFB-AE0D-4C9C-A0A4-512A377AA050}" type="presOf" srcId="{8583D7F3-EFCA-450E-8842-D14863649475}" destId="{F681E853-D40D-4BD2-AD38-568F8BB63B0D}" srcOrd="0" destOrd="1" presId="urn:microsoft.com/office/officeart/2005/8/layout/vList4"/>
    <dgm:cxn modelId="{B52A7327-88CB-4697-99DA-5758B83ABF4F}" srcId="{DEEA63B0-5084-4A73-9E83-163719E44CB4}" destId="{A3DE85D9-7341-48B2-8891-5643D7ACBB61}" srcOrd="0" destOrd="0" parTransId="{B2E22C8B-593B-42F5-BE85-09FC2C34ECAD}" sibTransId="{95F32C15-B005-4ADB-BC38-957E7EDFBAFF}"/>
    <dgm:cxn modelId="{B6A74D75-4588-4FE2-B823-AB57588A7193}" type="presOf" srcId="{FED6AA42-9981-4726-A2F1-B72C354388FF}" destId="{F681E853-D40D-4BD2-AD38-568F8BB63B0D}" srcOrd="0" destOrd="0" presId="urn:microsoft.com/office/officeart/2005/8/layout/vList4"/>
    <dgm:cxn modelId="{2145477F-F56E-4CCB-90A6-3C2BBD0D32F9}" srcId="{7C425AD7-70FB-4CE4-B714-7B84CF470436}" destId="{FED6AA42-9981-4726-A2F1-B72C354388FF}" srcOrd="1" destOrd="0" parTransId="{180FBBF4-D94E-47A5-8664-9C5BDE1C74DD}" sibTransId="{5A0A2466-009C-4DC0-8622-FAADE0EDFED8}"/>
    <dgm:cxn modelId="{A9615915-B55D-439F-8CED-C454FD4DC8F4}" srcId="{40D2BAEF-C109-493A-8764-B84F1484549D}" destId="{E3313D98-1AB1-48DF-A4CC-3141926109CC}" srcOrd="0" destOrd="0" parTransId="{ED4C3E69-7802-4332-9061-9072835FFCDC}" sibTransId="{1606DEFD-9A0B-4B63-8418-72AA5C443694}"/>
    <dgm:cxn modelId="{1CBB6F28-043B-434A-AA3E-B80FA97CE39A}" type="presOf" srcId="{40D2BAEF-C109-493A-8764-B84F1484549D}" destId="{D633134F-EDB2-415B-949E-4FA30A7B6571}" srcOrd="0" destOrd="0" presId="urn:microsoft.com/office/officeart/2005/8/layout/vList4"/>
    <dgm:cxn modelId="{2883EDE6-EBE9-4A1C-B3AE-F379D72244B6}" type="presParOf" srcId="{C20D298C-68B0-415C-BAB9-D4E426ACA891}" destId="{E0CEB948-5A26-4A5D-9E15-06C804535831}" srcOrd="0" destOrd="0" presId="urn:microsoft.com/office/officeart/2005/8/layout/vList4"/>
    <dgm:cxn modelId="{51E799AD-AEA8-4E1E-A5D5-6BBB9A2241B4}" type="presParOf" srcId="{E0CEB948-5A26-4A5D-9E15-06C804535831}" destId="{D633134F-EDB2-415B-949E-4FA30A7B6571}" srcOrd="0" destOrd="0" presId="urn:microsoft.com/office/officeart/2005/8/layout/vList4"/>
    <dgm:cxn modelId="{7FE78C2E-8E44-4A3C-97EE-59AE742C56B7}" type="presParOf" srcId="{E0CEB948-5A26-4A5D-9E15-06C804535831}" destId="{174BB77D-B1DF-45F3-A6F1-681D862B91E0}" srcOrd="1" destOrd="0" presId="urn:microsoft.com/office/officeart/2005/8/layout/vList4"/>
    <dgm:cxn modelId="{386415D1-5726-4B87-A830-6B177AACA55B}" type="presParOf" srcId="{E0CEB948-5A26-4A5D-9E15-06C804535831}" destId="{9FF8F3A5-F0B0-4CD2-BB3B-095ADE0BEC8A}" srcOrd="2" destOrd="0" presId="urn:microsoft.com/office/officeart/2005/8/layout/vList4"/>
    <dgm:cxn modelId="{6D2E1784-129F-45F8-8BA1-0A90D8B148A5}" type="presParOf" srcId="{C20D298C-68B0-415C-BAB9-D4E426ACA891}" destId="{F43915F0-61BE-4E38-AC56-A0D0E30EDD9B}" srcOrd="1" destOrd="0" presId="urn:microsoft.com/office/officeart/2005/8/layout/vList4"/>
    <dgm:cxn modelId="{2C222972-4177-48D0-9342-20A0C8296EA9}" type="presParOf" srcId="{C20D298C-68B0-415C-BAB9-D4E426ACA891}" destId="{AB1CA60D-C954-465A-A245-2D0A2D6668F9}" srcOrd="2" destOrd="0" presId="urn:microsoft.com/office/officeart/2005/8/layout/vList4"/>
    <dgm:cxn modelId="{0BF5E2B4-6614-4943-A1BF-E8BF1D124ADC}" type="presParOf" srcId="{AB1CA60D-C954-465A-A245-2D0A2D6668F9}" destId="{F681E853-D40D-4BD2-AD38-568F8BB63B0D}" srcOrd="0" destOrd="0" presId="urn:microsoft.com/office/officeart/2005/8/layout/vList4"/>
    <dgm:cxn modelId="{5AD8F124-3783-4D5F-A441-CD4D9738EFBA}" type="presParOf" srcId="{AB1CA60D-C954-465A-A245-2D0A2D6668F9}" destId="{E91C6FC0-78CE-47EC-8651-D5652E59D310}" srcOrd="1" destOrd="0" presId="urn:microsoft.com/office/officeart/2005/8/layout/vList4"/>
    <dgm:cxn modelId="{568E967C-85FC-4274-B6D1-39470953BC40}" type="presParOf" srcId="{AB1CA60D-C954-465A-A245-2D0A2D6668F9}" destId="{AB7F40C7-6661-493A-B30B-8212975E0717}" srcOrd="2" destOrd="0" presId="urn:microsoft.com/office/officeart/2005/8/layout/vList4"/>
    <dgm:cxn modelId="{39575E87-0BD7-46AB-8962-475B4839149A}" type="presParOf" srcId="{C20D298C-68B0-415C-BAB9-D4E426ACA891}" destId="{16ADC180-D90F-427C-AD66-41060B1B3B46}" srcOrd="3" destOrd="0" presId="urn:microsoft.com/office/officeart/2005/8/layout/vList4"/>
    <dgm:cxn modelId="{7A67A319-1018-4EDB-8758-0833873C4C07}" type="presParOf" srcId="{C20D298C-68B0-415C-BAB9-D4E426ACA891}" destId="{D11614D7-5304-4922-AB31-12839D78A4CD}" srcOrd="4" destOrd="0" presId="urn:microsoft.com/office/officeart/2005/8/layout/vList4"/>
    <dgm:cxn modelId="{7696A9B3-8BDD-4C65-BAFD-570A302FE13B}" type="presParOf" srcId="{D11614D7-5304-4922-AB31-12839D78A4CD}" destId="{D42FE9A2-36B3-4B35-AC0D-223F0A1D2B16}" srcOrd="0" destOrd="0" presId="urn:microsoft.com/office/officeart/2005/8/layout/vList4"/>
    <dgm:cxn modelId="{B87F6316-0DDA-4C79-8402-C8728589A933}" type="presParOf" srcId="{D11614D7-5304-4922-AB31-12839D78A4CD}" destId="{3B95B2A9-89C1-40BB-AD40-53A02EE36C94}" srcOrd="1" destOrd="0" presId="urn:microsoft.com/office/officeart/2005/8/layout/vList4"/>
    <dgm:cxn modelId="{CC945F3F-9939-4A6B-92B5-11CAD0C05077}" type="presParOf" srcId="{D11614D7-5304-4922-AB31-12839D78A4CD}" destId="{9E110D31-B4C4-4644-984F-FBB64473C2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E8F3B4-38E9-4607-85DE-C1A2438DDE7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5B25-3D03-4971-BB5C-22D8EA5FA00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демократизації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виробництвом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5B8B48-8A06-422D-86DE-9B4BAB6C3EA3}" type="parTrans" cxnId="{5476D8CA-FEAC-47EB-BD3B-461DE7F1C57B}">
      <dgm:prSet/>
      <dgm:spPr/>
      <dgm:t>
        <a:bodyPr/>
        <a:lstStyle/>
        <a:p>
          <a:endParaRPr lang="ru-RU"/>
        </a:p>
      </dgm:t>
    </dgm:pt>
    <dgm:pt modelId="{74449C24-04F8-4A62-9E44-E3EE94A39F2A}" type="sibTrans" cxnId="{5476D8CA-FEAC-47EB-BD3B-461DE7F1C57B}">
      <dgm:prSet/>
      <dgm:spPr/>
      <dgm:t>
        <a:bodyPr/>
        <a:lstStyle/>
        <a:p>
          <a:endParaRPr lang="ru-RU"/>
        </a:p>
      </dgm:t>
    </dgm:pt>
    <dgm:pt modelId="{0C438F61-F072-41DD-A27E-2D5A61D2F80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децентралізація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6B75E-D382-4FCE-B9A9-761C4D5AF597}" type="parTrans" cxnId="{1DFCB80A-CA63-4DA2-8161-687D002B88C5}">
      <dgm:prSet/>
      <dgm:spPr/>
      <dgm:t>
        <a:bodyPr/>
        <a:lstStyle/>
        <a:p>
          <a:endParaRPr lang="ru-RU"/>
        </a:p>
      </dgm:t>
    </dgm:pt>
    <dgm:pt modelId="{1F879FC8-BF3B-43A4-AC9B-BD95B5AD7888}" type="sibTrans" cxnId="{1DFCB80A-CA63-4DA2-8161-687D002B88C5}">
      <dgm:prSet/>
      <dgm:spPr/>
      <dgm:t>
        <a:bodyPr/>
        <a:lstStyle/>
        <a:p>
          <a:endParaRPr lang="ru-RU"/>
        </a:p>
      </dgm:t>
    </dgm:pt>
    <dgm:pt modelId="{FD160946-63F5-47FE-801B-525C41C70A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C0A53-2258-4FB4-BE19-8A4E2EB3082D}" type="parTrans" cxnId="{5B47B88A-75F6-4E9B-9375-A65CB7EEE40F}">
      <dgm:prSet/>
      <dgm:spPr/>
      <dgm:t>
        <a:bodyPr/>
        <a:lstStyle/>
        <a:p>
          <a:endParaRPr lang="ru-RU"/>
        </a:p>
      </dgm:t>
    </dgm:pt>
    <dgm:pt modelId="{3DF749D3-9B2C-4C47-A91A-2EFECF1E96C5}" type="sibTrans" cxnId="{5B47B88A-75F6-4E9B-9375-A65CB7EEE40F}">
      <dgm:prSet/>
      <dgm:spPr/>
      <dgm:t>
        <a:bodyPr/>
        <a:lstStyle/>
        <a:p>
          <a:endParaRPr lang="ru-RU"/>
        </a:p>
      </dgm:t>
    </dgm:pt>
    <dgm:pt modelId="{49BA2E35-C23A-432F-875D-3C703C79C59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більшості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диференціювання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444A00-DC16-4E0B-BC37-6688BE9A8D24}" type="parTrans" cxnId="{14278C2F-08D2-45AA-AA98-9125AF2C1C9B}">
      <dgm:prSet/>
      <dgm:spPr/>
      <dgm:t>
        <a:bodyPr/>
        <a:lstStyle/>
        <a:p>
          <a:endParaRPr lang="ru-RU"/>
        </a:p>
      </dgm:t>
    </dgm:pt>
    <dgm:pt modelId="{E250D78E-693A-4C02-9780-08069BB67B07}" type="sibTrans" cxnId="{14278C2F-08D2-45AA-AA98-9125AF2C1C9B}">
      <dgm:prSet/>
      <dgm:spPr/>
      <dgm:t>
        <a:bodyPr/>
        <a:lstStyle/>
        <a:p>
          <a:endParaRPr lang="ru-RU"/>
        </a:p>
      </dgm:t>
    </dgm:pt>
    <dgm:pt modelId="{FF2E2A3D-1598-4BA2-BCA2-CA5D97CDF7C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мала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різниця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доходах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сприяє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FBC78-9ADE-4E57-B44B-1CE48DC600F3}" type="parTrans" cxnId="{3D829A92-4275-4BB9-BC48-B2A35EC21732}">
      <dgm:prSet/>
      <dgm:spPr/>
      <dgm:t>
        <a:bodyPr/>
        <a:lstStyle/>
        <a:p>
          <a:endParaRPr lang="ru-RU"/>
        </a:p>
      </dgm:t>
    </dgm:pt>
    <dgm:pt modelId="{AA02CD2D-9846-49C5-9E50-7FB0C49081DB}" type="sibTrans" cxnId="{3D829A92-4275-4BB9-BC48-B2A35EC21732}">
      <dgm:prSet/>
      <dgm:spPr/>
      <dgm:t>
        <a:bodyPr/>
        <a:lstStyle/>
        <a:p>
          <a:endParaRPr lang="ru-RU"/>
        </a:p>
      </dgm:t>
    </dgm:pt>
    <dgm:pt modelId="{ABAA3CFA-540B-42F8-944D-310615105B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міст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6D245D-C833-47E6-BEFB-93EBD2FCBC45}" type="parTrans" cxnId="{8E473ABC-23DD-4E6F-83EA-67954AC46B5F}">
      <dgm:prSet/>
      <dgm:spPr/>
    </dgm:pt>
    <dgm:pt modelId="{5F22FBB6-8834-4F38-9029-0EFCEA073985}" type="sibTrans" cxnId="{8E473ABC-23DD-4E6F-83EA-67954AC46B5F}">
      <dgm:prSet/>
      <dgm:spPr/>
    </dgm:pt>
    <dgm:pt modelId="{5A5603B3-7C73-41F5-8C26-D9735EA6D60D}" type="pres">
      <dgm:prSet presAssocID="{D9E8F3B4-38E9-4607-85DE-C1A2438DDE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7085C-863C-4DDD-BE08-44AEFE136A67}" type="pres">
      <dgm:prSet presAssocID="{45AC5B25-3D03-4971-BB5C-22D8EA5FA008}" presName="comp" presStyleCnt="0"/>
      <dgm:spPr/>
    </dgm:pt>
    <dgm:pt modelId="{ABEEFE98-5D00-493A-8F8D-201A0607D216}" type="pres">
      <dgm:prSet presAssocID="{45AC5B25-3D03-4971-BB5C-22D8EA5FA008}" presName="box" presStyleLbl="node1" presStyleIdx="0" presStyleCnt="2" custLinFactNeighborX="534" custLinFactNeighborY="5304"/>
      <dgm:spPr/>
      <dgm:t>
        <a:bodyPr/>
        <a:lstStyle/>
        <a:p>
          <a:endParaRPr lang="ru-RU"/>
        </a:p>
      </dgm:t>
    </dgm:pt>
    <dgm:pt modelId="{565691B3-234F-46DD-AE7A-4FB65F14779F}" type="pres">
      <dgm:prSet presAssocID="{45AC5B25-3D03-4971-BB5C-22D8EA5FA008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020CB8-5C3C-487A-AC79-86C738C4DC9D}" type="pres">
      <dgm:prSet presAssocID="{45AC5B25-3D03-4971-BB5C-22D8EA5FA00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F2A40-2F7A-4CDD-BB3E-4AF53BE04FE0}" type="pres">
      <dgm:prSet presAssocID="{74449C24-04F8-4A62-9E44-E3EE94A39F2A}" presName="spacer" presStyleCnt="0"/>
      <dgm:spPr/>
    </dgm:pt>
    <dgm:pt modelId="{E7156F47-2EA0-487B-BF51-22C6879BFA1D}" type="pres">
      <dgm:prSet presAssocID="{49BA2E35-C23A-432F-875D-3C703C79C594}" presName="comp" presStyleCnt="0"/>
      <dgm:spPr/>
    </dgm:pt>
    <dgm:pt modelId="{B49A8AC4-2F5A-4F94-9E8C-ADB90B5BF8E5}" type="pres">
      <dgm:prSet presAssocID="{49BA2E35-C23A-432F-875D-3C703C79C594}" presName="box" presStyleLbl="node1" presStyleIdx="1" presStyleCnt="2" custLinFactNeighborX="534" custLinFactNeighborY="5355"/>
      <dgm:spPr/>
      <dgm:t>
        <a:bodyPr/>
        <a:lstStyle/>
        <a:p>
          <a:endParaRPr lang="ru-RU"/>
        </a:p>
      </dgm:t>
    </dgm:pt>
    <dgm:pt modelId="{E05F5D97-9B45-47E1-9190-B8CE5CC1AAF7}" type="pres">
      <dgm:prSet presAssocID="{49BA2E35-C23A-432F-875D-3C703C79C59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56E37E-6795-4D79-B11C-BB451A9471A1}" type="pres">
      <dgm:prSet presAssocID="{49BA2E35-C23A-432F-875D-3C703C79C59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6D8CA-FEAC-47EB-BD3B-461DE7F1C57B}" srcId="{D9E8F3B4-38E9-4607-85DE-C1A2438DDE77}" destId="{45AC5B25-3D03-4971-BB5C-22D8EA5FA008}" srcOrd="0" destOrd="0" parTransId="{575B8B48-8A06-422D-86DE-9B4BAB6C3EA3}" sibTransId="{74449C24-04F8-4A62-9E44-E3EE94A39F2A}"/>
    <dgm:cxn modelId="{2E1BD2D5-D57B-4516-8AB3-E9D58FE1AB76}" type="presOf" srcId="{49BA2E35-C23A-432F-875D-3C703C79C594}" destId="{3656E37E-6795-4D79-B11C-BB451A9471A1}" srcOrd="1" destOrd="0" presId="urn:microsoft.com/office/officeart/2005/8/layout/vList4"/>
    <dgm:cxn modelId="{D92DDD73-C5E7-4631-A578-007C79B96619}" type="presOf" srcId="{ABAA3CFA-540B-42F8-944D-310615105BB2}" destId="{DD020CB8-5C3C-487A-AC79-86C738C4DC9D}" srcOrd="1" destOrd="3" presId="urn:microsoft.com/office/officeart/2005/8/layout/vList4"/>
    <dgm:cxn modelId="{A2F70E2F-9B3C-40BB-AF49-AE4942D7DAF6}" type="presOf" srcId="{FD160946-63F5-47FE-801B-525C41C70A3B}" destId="{ABEEFE98-5D00-493A-8F8D-201A0607D216}" srcOrd="0" destOrd="2" presId="urn:microsoft.com/office/officeart/2005/8/layout/vList4"/>
    <dgm:cxn modelId="{AADEFB29-3CD0-4F17-86BA-DE765F86F2BE}" type="presOf" srcId="{49BA2E35-C23A-432F-875D-3C703C79C594}" destId="{B49A8AC4-2F5A-4F94-9E8C-ADB90B5BF8E5}" srcOrd="0" destOrd="0" presId="urn:microsoft.com/office/officeart/2005/8/layout/vList4"/>
    <dgm:cxn modelId="{5B47B88A-75F6-4E9B-9375-A65CB7EEE40F}" srcId="{45AC5B25-3D03-4971-BB5C-22D8EA5FA008}" destId="{FD160946-63F5-47FE-801B-525C41C70A3B}" srcOrd="1" destOrd="0" parTransId="{50BC0A53-2258-4FB4-BE19-8A4E2EB3082D}" sibTransId="{3DF749D3-9B2C-4C47-A91A-2EFECF1E96C5}"/>
    <dgm:cxn modelId="{14278C2F-08D2-45AA-AA98-9125AF2C1C9B}" srcId="{D9E8F3B4-38E9-4607-85DE-C1A2438DDE77}" destId="{49BA2E35-C23A-432F-875D-3C703C79C594}" srcOrd="1" destOrd="0" parTransId="{D2444A00-DC16-4E0B-BC37-6688BE9A8D24}" sibTransId="{E250D78E-693A-4C02-9780-08069BB67B07}"/>
    <dgm:cxn modelId="{5C41FDBB-315D-4677-A014-53D5E3D7AA18}" type="presOf" srcId="{FF2E2A3D-1598-4BA2-BCA2-CA5D97CDF7CE}" destId="{B49A8AC4-2F5A-4F94-9E8C-ADB90B5BF8E5}" srcOrd="0" destOrd="1" presId="urn:microsoft.com/office/officeart/2005/8/layout/vList4"/>
    <dgm:cxn modelId="{6E346856-7FC7-4184-A96F-869E8E3D6605}" type="presOf" srcId="{ABAA3CFA-540B-42F8-944D-310615105BB2}" destId="{ABEEFE98-5D00-493A-8F8D-201A0607D216}" srcOrd="0" destOrd="3" presId="urn:microsoft.com/office/officeart/2005/8/layout/vList4"/>
    <dgm:cxn modelId="{A483FC1B-49CB-49BD-8734-AF828C10668D}" type="presOf" srcId="{0C438F61-F072-41DD-A27E-2D5A61D2F805}" destId="{ABEEFE98-5D00-493A-8F8D-201A0607D216}" srcOrd="0" destOrd="1" presId="urn:microsoft.com/office/officeart/2005/8/layout/vList4"/>
    <dgm:cxn modelId="{A4FE0C2D-520C-4428-93D9-73F7F575DB78}" type="presOf" srcId="{FD160946-63F5-47FE-801B-525C41C70A3B}" destId="{DD020CB8-5C3C-487A-AC79-86C738C4DC9D}" srcOrd="1" destOrd="2" presId="urn:microsoft.com/office/officeart/2005/8/layout/vList4"/>
    <dgm:cxn modelId="{1DFCB80A-CA63-4DA2-8161-687D002B88C5}" srcId="{45AC5B25-3D03-4971-BB5C-22D8EA5FA008}" destId="{0C438F61-F072-41DD-A27E-2D5A61D2F805}" srcOrd="0" destOrd="0" parTransId="{3636B75E-D382-4FCE-B9A9-761C4D5AF597}" sibTransId="{1F879FC8-BF3B-43A4-AC9B-BD95B5AD7888}"/>
    <dgm:cxn modelId="{D74AAF56-812F-4492-B128-842FC2917546}" type="presOf" srcId="{0C438F61-F072-41DD-A27E-2D5A61D2F805}" destId="{DD020CB8-5C3C-487A-AC79-86C738C4DC9D}" srcOrd="1" destOrd="1" presId="urn:microsoft.com/office/officeart/2005/8/layout/vList4"/>
    <dgm:cxn modelId="{8E473ABC-23DD-4E6F-83EA-67954AC46B5F}" srcId="{45AC5B25-3D03-4971-BB5C-22D8EA5FA008}" destId="{ABAA3CFA-540B-42F8-944D-310615105BB2}" srcOrd="2" destOrd="0" parTransId="{E86D245D-C833-47E6-BEFB-93EBD2FCBC45}" sibTransId="{5F22FBB6-8834-4F38-9029-0EFCEA073985}"/>
    <dgm:cxn modelId="{0409E263-C2DF-46CB-9363-A073B523DE35}" type="presOf" srcId="{45AC5B25-3D03-4971-BB5C-22D8EA5FA008}" destId="{DD020CB8-5C3C-487A-AC79-86C738C4DC9D}" srcOrd="1" destOrd="0" presId="urn:microsoft.com/office/officeart/2005/8/layout/vList4"/>
    <dgm:cxn modelId="{C30BC564-B168-4B7D-9118-53CE4EAB888F}" type="presOf" srcId="{D9E8F3B4-38E9-4607-85DE-C1A2438DDE77}" destId="{5A5603B3-7C73-41F5-8C26-D9735EA6D60D}" srcOrd="0" destOrd="0" presId="urn:microsoft.com/office/officeart/2005/8/layout/vList4"/>
    <dgm:cxn modelId="{47676D1B-81B0-4C6F-86DD-3CBFD9205F1B}" type="presOf" srcId="{FF2E2A3D-1598-4BA2-BCA2-CA5D97CDF7CE}" destId="{3656E37E-6795-4D79-B11C-BB451A9471A1}" srcOrd="1" destOrd="1" presId="urn:microsoft.com/office/officeart/2005/8/layout/vList4"/>
    <dgm:cxn modelId="{4C491B98-EFBB-4058-84F1-C1A7DAA95ECD}" type="presOf" srcId="{45AC5B25-3D03-4971-BB5C-22D8EA5FA008}" destId="{ABEEFE98-5D00-493A-8F8D-201A0607D216}" srcOrd="0" destOrd="0" presId="urn:microsoft.com/office/officeart/2005/8/layout/vList4"/>
    <dgm:cxn modelId="{3D829A92-4275-4BB9-BC48-B2A35EC21732}" srcId="{49BA2E35-C23A-432F-875D-3C703C79C594}" destId="{FF2E2A3D-1598-4BA2-BCA2-CA5D97CDF7CE}" srcOrd="0" destOrd="0" parTransId="{EC6FBC78-9ADE-4E57-B44B-1CE48DC600F3}" sibTransId="{AA02CD2D-9846-49C5-9E50-7FB0C49081DB}"/>
    <dgm:cxn modelId="{315190B8-C87E-4677-A3FB-03CFED2EC3DB}" type="presParOf" srcId="{5A5603B3-7C73-41F5-8C26-D9735EA6D60D}" destId="{01C7085C-863C-4DDD-BE08-44AEFE136A67}" srcOrd="0" destOrd="0" presId="urn:microsoft.com/office/officeart/2005/8/layout/vList4"/>
    <dgm:cxn modelId="{0DA1CE40-88D2-4161-B684-4B8398217805}" type="presParOf" srcId="{01C7085C-863C-4DDD-BE08-44AEFE136A67}" destId="{ABEEFE98-5D00-493A-8F8D-201A0607D216}" srcOrd="0" destOrd="0" presId="urn:microsoft.com/office/officeart/2005/8/layout/vList4"/>
    <dgm:cxn modelId="{13C7BADA-C4CA-428C-BCC0-88BFE8377D17}" type="presParOf" srcId="{01C7085C-863C-4DDD-BE08-44AEFE136A67}" destId="{565691B3-234F-46DD-AE7A-4FB65F14779F}" srcOrd="1" destOrd="0" presId="urn:microsoft.com/office/officeart/2005/8/layout/vList4"/>
    <dgm:cxn modelId="{81AE9342-9A23-4BA2-AD1F-52B902D8663E}" type="presParOf" srcId="{01C7085C-863C-4DDD-BE08-44AEFE136A67}" destId="{DD020CB8-5C3C-487A-AC79-86C738C4DC9D}" srcOrd="2" destOrd="0" presId="urn:microsoft.com/office/officeart/2005/8/layout/vList4"/>
    <dgm:cxn modelId="{789BCEAD-F34F-47CF-89E3-E0F916D1469A}" type="presParOf" srcId="{5A5603B3-7C73-41F5-8C26-D9735EA6D60D}" destId="{D32F2A40-2F7A-4CDD-BB3E-4AF53BE04FE0}" srcOrd="1" destOrd="0" presId="urn:microsoft.com/office/officeart/2005/8/layout/vList4"/>
    <dgm:cxn modelId="{63280ECF-7884-4DF7-B7A4-A83F83D45E9B}" type="presParOf" srcId="{5A5603B3-7C73-41F5-8C26-D9735EA6D60D}" destId="{E7156F47-2EA0-487B-BF51-22C6879BFA1D}" srcOrd="2" destOrd="0" presId="urn:microsoft.com/office/officeart/2005/8/layout/vList4"/>
    <dgm:cxn modelId="{EF9BEE1C-55BA-41B2-B700-94BB6D43A5C2}" type="presParOf" srcId="{E7156F47-2EA0-487B-BF51-22C6879BFA1D}" destId="{B49A8AC4-2F5A-4F94-9E8C-ADB90B5BF8E5}" srcOrd="0" destOrd="0" presId="urn:microsoft.com/office/officeart/2005/8/layout/vList4"/>
    <dgm:cxn modelId="{EE1FE4DC-CFD2-4EC2-84E5-60F666945700}" type="presParOf" srcId="{E7156F47-2EA0-487B-BF51-22C6879BFA1D}" destId="{E05F5D97-9B45-47E1-9190-B8CE5CC1AAF7}" srcOrd="1" destOrd="0" presId="urn:microsoft.com/office/officeart/2005/8/layout/vList4"/>
    <dgm:cxn modelId="{B658EEDF-C3A8-4894-81C6-51CA08DD8F07}" type="presParOf" srcId="{E7156F47-2EA0-487B-BF51-22C6879BFA1D}" destId="{3656E37E-6795-4D79-B11C-BB451A9471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3C721-D7CC-4F57-B0B4-584D4AF902A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3DD7F-F663-4438-AC1F-368B5B679DD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спільний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E8E8B5-A7C4-4C09-802D-153B1E0F190C}" type="parTrans" cxnId="{695D02DB-6E08-4005-B020-C9731CE2D3AA}">
      <dgm:prSet/>
      <dgm:spPr/>
      <dgm:t>
        <a:bodyPr/>
        <a:lstStyle/>
        <a:p>
          <a:endParaRPr lang="ru-RU"/>
        </a:p>
      </dgm:t>
    </dgm:pt>
    <dgm:pt modelId="{BA63CDB8-586B-4EE2-B453-A6312B3A51A7}" type="sibTrans" cxnId="{695D02DB-6E08-4005-B020-C9731CE2D3AA}">
      <dgm:prSet/>
      <dgm:spPr/>
      <dgm:t>
        <a:bodyPr/>
        <a:lstStyle/>
        <a:p>
          <a:endParaRPr lang="ru-RU"/>
        </a:p>
      </dgm:t>
    </dgm:pt>
    <dgm:pt modelId="{7BEB954E-8046-44EC-BE6C-8D2FED03004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2D6F58-EE55-4008-A2FB-8D27F79F8E11}" type="parTrans" cxnId="{9424208F-4635-4D91-A23E-512F8D8EBA16}">
      <dgm:prSet/>
      <dgm:spPr/>
      <dgm:t>
        <a:bodyPr/>
        <a:lstStyle/>
        <a:p>
          <a:endParaRPr lang="ru-RU"/>
        </a:p>
      </dgm:t>
    </dgm:pt>
    <dgm:pt modelId="{44202729-683B-4B71-9A69-99600B02456F}" type="sibTrans" cxnId="{9424208F-4635-4D91-A23E-512F8D8EBA16}">
      <dgm:prSet/>
      <dgm:spPr/>
      <dgm:t>
        <a:bodyPr/>
        <a:lstStyle/>
        <a:p>
          <a:endParaRPr lang="ru-RU"/>
        </a:p>
      </dgm:t>
    </dgm:pt>
    <dgm:pt modelId="{1FD96073-B70D-42C1-AFE6-9F01B2EF036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переговорно-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характер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розбіжностей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8024E1-EB20-44F9-BEA5-A36CF913068A}" type="parTrans" cxnId="{331B665D-8604-4E30-8A56-5303CAF4C0C8}">
      <dgm:prSet/>
      <dgm:spPr/>
      <dgm:t>
        <a:bodyPr/>
        <a:lstStyle/>
        <a:p>
          <a:endParaRPr lang="ru-RU"/>
        </a:p>
      </dgm:t>
    </dgm:pt>
    <dgm:pt modelId="{FE3D0B76-A177-40C7-8A9F-D09A7100DEE6}" type="sibTrans" cxnId="{331B665D-8604-4E30-8A56-5303CAF4C0C8}">
      <dgm:prSet/>
      <dgm:spPr/>
      <dgm:t>
        <a:bodyPr/>
        <a:lstStyle/>
        <a:p>
          <a:endParaRPr lang="ru-RU"/>
        </a:p>
      </dgm:t>
    </dgm:pt>
    <dgm:pt modelId="{0713CFBD-E085-4611-9BCD-695BDF167809}" type="pres">
      <dgm:prSet presAssocID="{50E3C721-D7CC-4F57-B0B4-584D4AF902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1FD64-070D-40F0-80B2-0597261190DF}" type="pres">
      <dgm:prSet presAssocID="{56A3DD7F-F663-4438-AC1F-368B5B679DD1}" presName="comp" presStyleCnt="0"/>
      <dgm:spPr/>
    </dgm:pt>
    <dgm:pt modelId="{CAC9FAB0-8B54-4E60-B152-C7007C6DBBB3}" type="pres">
      <dgm:prSet presAssocID="{56A3DD7F-F663-4438-AC1F-368B5B679DD1}" presName="box" presStyleLbl="node1" presStyleIdx="0" presStyleCnt="3"/>
      <dgm:spPr/>
      <dgm:t>
        <a:bodyPr/>
        <a:lstStyle/>
        <a:p>
          <a:endParaRPr lang="ru-RU"/>
        </a:p>
      </dgm:t>
    </dgm:pt>
    <dgm:pt modelId="{C60473A1-1C0C-4FAA-AD2A-722E9044326D}" type="pres">
      <dgm:prSet presAssocID="{56A3DD7F-F663-4438-AC1F-368B5B679DD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52AF7E-E1C0-4D27-9B60-5744CB8B7604}" type="pres">
      <dgm:prSet presAssocID="{56A3DD7F-F663-4438-AC1F-368B5B679D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284C-80E4-48E1-846E-A55B02991D22}" type="pres">
      <dgm:prSet presAssocID="{BA63CDB8-586B-4EE2-B453-A6312B3A51A7}" presName="spacer" presStyleCnt="0"/>
      <dgm:spPr/>
    </dgm:pt>
    <dgm:pt modelId="{13E6C15E-AEAF-432A-AF69-3A4BE683B166}" type="pres">
      <dgm:prSet presAssocID="{7BEB954E-8046-44EC-BE6C-8D2FED030042}" presName="comp" presStyleCnt="0"/>
      <dgm:spPr/>
    </dgm:pt>
    <dgm:pt modelId="{3DB2B1AD-E154-434B-A248-CC038366726D}" type="pres">
      <dgm:prSet presAssocID="{7BEB954E-8046-44EC-BE6C-8D2FED030042}" presName="box" presStyleLbl="node1" presStyleIdx="1" presStyleCnt="3"/>
      <dgm:spPr/>
      <dgm:t>
        <a:bodyPr/>
        <a:lstStyle/>
        <a:p>
          <a:endParaRPr lang="ru-RU"/>
        </a:p>
      </dgm:t>
    </dgm:pt>
    <dgm:pt modelId="{13CFD37D-0DCF-4C57-AA98-8C82AEFFC40A}" type="pres">
      <dgm:prSet presAssocID="{7BEB954E-8046-44EC-BE6C-8D2FED03004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6DEE45-0B04-4359-8825-797F6A37D913}" type="pres">
      <dgm:prSet presAssocID="{7BEB954E-8046-44EC-BE6C-8D2FED03004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89F1-2564-488C-955D-11F7CA85EA3E}" type="pres">
      <dgm:prSet presAssocID="{44202729-683B-4B71-9A69-99600B02456F}" presName="spacer" presStyleCnt="0"/>
      <dgm:spPr/>
    </dgm:pt>
    <dgm:pt modelId="{24579FD7-5EE2-4662-B700-655B4DE416B0}" type="pres">
      <dgm:prSet presAssocID="{1FD96073-B70D-42C1-AFE6-9F01B2EF0368}" presName="comp" presStyleCnt="0"/>
      <dgm:spPr/>
    </dgm:pt>
    <dgm:pt modelId="{5928EBD9-4DD9-4434-B20E-725165C31EEA}" type="pres">
      <dgm:prSet presAssocID="{1FD96073-B70D-42C1-AFE6-9F01B2EF0368}" presName="box" presStyleLbl="node1" presStyleIdx="2" presStyleCnt="3"/>
      <dgm:spPr/>
      <dgm:t>
        <a:bodyPr/>
        <a:lstStyle/>
        <a:p>
          <a:endParaRPr lang="ru-RU"/>
        </a:p>
      </dgm:t>
    </dgm:pt>
    <dgm:pt modelId="{3DFD4388-C068-4787-9013-507D806B0306}" type="pres">
      <dgm:prSet presAssocID="{1FD96073-B70D-42C1-AFE6-9F01B2EF036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4E9593-D0C8-4559-B0EB-6FB5A63786EA}" type="pres">
      <dgm:prSet presAssocID="{1FD96073-B70D-42C1-AFE6-9F01B2EF036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D02DB-6E08-4005-B020-C9731CE2D3AA}" srcId="{50E3C721-D7CC-4F57-B0B4-584D4AF902AC}" destId="{56A3DD7F-F663-4438-AC1F-368B5B679DD1}" srcOrd="0" destOrd="0" parTransId="{CBE8E8B5-A7C4-4C09-802D-153B1E0F190C}" sibTransId="{BA63CDB8-586B-4EE2-B453-A6312B3A51A7}"/>
    <dgm:cxn modelId="{24C818BE-516A-4A65-8A0C-A4D7C225A7C5}" type="presOf" srcId="{7BEB954E-8046-44EC-BE6C-8D2FED030042}" destId="{3C6DEE45-0B04-4359-8825-797F6A37D913}" srcOrd="1" destOrd="0" presId="urn:microsoft.com/office/officeart/2005/8/layout/vList4"/>
    <dgm:cxn modelId="{87E86B4B-946D-435E-97E4-DCBC52107FD3}" type="presOf" srcId="{7BEB954E-8046-44EC-BE6C-8D2FED030042}" destId="{3DB2B1AD-E154-434B-A248-CC038366726D}" srcOrd="0" destOrd="0" presId="urn:microsoft.com/office/officeart/2005/8/layout/vList4"/>
    <dgm:cxn modelId="{331B665D-8604-4E30-8A56-5303CAF4C0C8}" srcId="{50E3C721-D7CC-4F57-B0B4-584D4AF902AC}" destId="{1FD96073-B70D-42C1-AFE6-9F01B2EF0368}" srcOrd="2" destOrd="0" parTransId="{658024E1-EB20-44F9-BEA5-A36CF913068A}" sibTransId="{FE3D0B76-A177-40C7-8A9F-D09A7100DEE6}"/>
    <dgm:cxn modelId="{80BCB8BD-2377-40CD-8901-E3D5464EEA59}" type="presOf" srcId="{56A3DD7F-F663-4438-AC1F-368B5B679DD1}" destId="{0752AF7E-E1C0-4D27-9B60-5744CB8B7604}" srcOrd="1" destOrd="0" presId="urn:microsoft.com/office/officeart/2005/8/layout/vList4"/>
    <dgm:cxn modelId="{201992AD-4522-4549-9955-9B01BDCDEB7F}" type="presOf" srcId="{1FD96073-B70D-42C1-AFE6-9F01B2EF0368}" destId="{B94E9593-D0C8-4559-B0EB-6FB5A63786EA}" srcOrd="1" destOrd="0" presId="urn:microsoft.com/office/officeart/2005/8/layout/vList4"/>
    <dgm:cxn modelId="{9424208F-4635-4D91-A23E-512F8D8EBA16}" srcId="{50E3C721-D7CC-4F57-B0B4-584D4AF902AC}" destId="{7BEB954E-8046-44EC-BE6C-8D2FED030042}" srcOrd="1" destOrd="0" parTransId="{2F2D6F58-EE55-4008-A2FB-8D27F79F8E11}" sibTransId="{44202729-683B-4B71-9A69-99600B02456F}"/>
    <dgm:cxn modelId="{EABAE0E4-A05A-4EF8-9D91-45DFAA432095}" type="presOf" srcId="{56A3DD7F-F663-4438-AC1F-368B5B679DD1}" destId="{CAC9FAB0-8B54-4E60-B152-C7007C6DBBB3}" srcOrd="0" destOrd="0" presId="urn:microsoft.com/office/officeart/2005/8/layout/vList4"/>
    <dgm:cxn modelId="{CDD1EBE9-08F6-4B30-B5A7-4FF8CB97A8FD}" type="presOf" srcId="{50E3C721-D7CC-4F57-B0B4-584D4AF902AC}" destId="{0713CFBD-E085-4611-9BCD-695BDF167809}" srcOrd="0" destOrd="0" presId="urn:microsoft.com/office/officeart/2005/8/layout/vList4"/>
    <dgm:cxn modelId="{C1111101-0D53-4B5B-B764-04020EF0EB83}" type="presOf" srcId="{1FD96073-B70D-42C1-AFE6-9F01B2EF0368}" destId="{5928EBD9-4DD9-4434-B20E-725165C31EEA}" srcOrd="0" destOrd="0" presId="urn:microsoft.com/office/officeart/2005/8/layout/vList4"/>
    <dgm:cxn modelId="{56B11542-AFB4-4B6A-9209-C79BD2EB4202}" type="presParOf" srcId="{0713CFBD-E085-4611-9BCD-695BDF167809}" destId="{8521FD64-070D-40F0-80B2-0597261190DF}" srcOrd="0" destOrd="0" presId="urn:microsoft.com/office/officeart/2005/8/layout/vList4"/>
    <dgm:cxn modelId="{B1B7421A-ED0C-4178-9E09-C72858096E9C}" type="presParOf" srcId="{8521FD64-070D-40F0-80B2-0597261190DF}" destId="{CAC9FAB0-8B54-4E60-B152-C7007C6DBBB3}" srcOrd="0" destOrd="0" presId="urn:microsoft.com/office/officeart/2005/8/layout/vList4"/>
    <dgm:cxn modelId="{E2ECA2E4-EC10-4A7C-8BEF-754BF713F231}" type="presParOf" srcId="{8521FD64-070D-40F0-80B2-0597261190DF}" destId="{C60473A1-1C0C-4FAA-AD2A-722E9044326D}" srcOrd="1" destOrd="0" presId="urn:microsoft.com/office/officeart/2005/8/layout/vList4"/>
    <dgm:cxn modelId="{E0518304-3F81-489E-8F91-CFE39947F190}" type="presParOf" srcId="{8521FD64-070D-40F0-80B2-0597261190DF}" destId="{0752AF7E-E1C0-4D27-9B60-5744CB8B7604}" srcOrd="2" destOrd="0" presId="urn:microsoft.com/office/officeart/2005/8/layout/vList4"/>
    <dgm:cxn modelId="{6E8B86DF-F54D-4DCB-913F-235D1DE229AB}" type="presParOf" srcId="{0713CFBD-E085-4611-9BCD-695BDF167809}" destId="{5F05284C-80E4-48E1-846E-A55B02991D22}" srcOrd="1" destOrd="0" presId="urn:microsoft.com/office/officeart/2005/8/layout/vList4"/>
    <dgm:cxn modelId="{DF0ECAA5-43E8-4F7D-A5C6-5D664CA97302}" type="presParOf" srcId="{0713CFBD-E085-4611-9BCD-695BDF167809}" destId="{13E6C15E-AEAF-432A-AF69-3A4BE683B166}" srcOrd="2" destOrd="0" presId="urn:microsoft.com/office/officeart/2005/8/layout/vList4"/>
    <dgm:cxn modelId="{CED06EFA-0A56-4BB0-94E6-72DC26AEBF08}" type="presParOf" srcId="{13E6C15E-AEAF-432A-AF69-3A4BE683B166}" destId="{3DB2B1AD-E154-434B-A248-CC038366726D}" srcOrd="0" destOrd="0" presId="urn:microsoft.com/office/officeart/2005/8/layout/vList4"/>
    <dgm:cxn modelId="{2F308F56-9B83-4837-A58F-E099756F6BDF}" type="presParOf" srcId="{13E6C15E-AEAF-432A-AF69-3A4BE683B166}" destId="{13CFD37D-0DCF-4C57-AA98-8C82AEFFC40A}" srcOrd="1" destOrd="0" presId="urn:microsoft.com/office/officeart/2005/8/layout/vList4"/>
    <dgm:cxn modelId="{9DBACF24-C9A2-4FDE-9DBB-CCAAC4FD3AB6}" type="presParOf" srcId="{13E6C15E-AEAF-432A-AF69-3A4BE683B166}" destId="{3C6DEE45-0B04-4359-8825-797F6A37D913}" srcOrd="2" destOrd="0" presId="urn:microsoft.com/office/officeart/2005/8/layout/vList4"/>
    <dgm:cxn modelId="{331108C1-2610-44BB-8291-9FC6D6AFDA83}" type="presParOf" srcId="{0713CFBD-E085-4611-9BCD-695BDF167809}" destId="{240489F1-2564-488C-955D-11F7CA85EA3E}" srcOrd="3" destOrd="0" presId="urn:microsoft.com/office/officeart/2005/8/layout/vList4"/>
    <dgm:cxn modelId="{1E8E27E5-B0E9-4150-B0A5-FCA649BE173E}" type="presParOf" srcId="{0713CFBD-E085-4611-9BCD-695BDF167809}" destId="{24579FD7-5EE2-4662-B700-655B4DE416B0}" srcOrd="4" destOrd="0" presId="urn:microsoft.com/office/officeart/2005/8/layout/vList4"/>
    <dgm:cxn modelId="{255023A6-55DA-4D8E-8105-F772113B2C52}" type="presParOf" srcId="{24579FD7-5EE2-4662-B700-655B4DE416B0}" destId="{5928EBD9-4DD9-4434-B20E-725165C31EEA}" srcOrd="0" destOrd="0" presId="urn:microsoft.com/office/officeart/2005/8/layout/vList4"/>
    <dgm:cxn modelId="{CA6EECF3-5FBD-4372-957E-06BDAD33D009}" type="presParOf" srcId="{24579FD7-5EE2-4662-B700-655B4DE416B0}" destId="{3DFD4388-C068-4787-9013-507D806B0306}" srcOrd="1" destOrd="0" presId="urn:microsoft.com/office/officeart/2005/8/layout/vList4"/>
    <dgm:cxn modelId="{F056C580-4B8A-498C-A6FC-4BB3B81656B6}" type="presParOf" srcId="{24579FD7-5EE2-4662-B700-655B4DE416B0}" destId="{B94E9593-D0C8-4559-B0EB-6FB5A63786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42A46-0F1E-48A5-94EB-96640BDB619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AFE0D-E57C-42B3-95D7-183D86A75F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696F8-67E5-4E29-9738-D0F728CB24D2}" type="parTrans" cxnId="{5BC9AAA1-6748-449D-AD06-010AB856BF5F}">
      <dgm:prSet/>
      <dgm:spPr/>
      <dgm:t>
        <a:bodyPr/>
        <a:lstStyle/>
        <a:p>
          <a:endParaRPr lang="ru-RU"/>
        </a:p>
      </dgm:t>
    </dgm:pt>
    <dgm:pt modelId="{AC855043-1A55-4EDF-9A3C-A58455E37CD8}" type="sibTrans" cxnId="{5BC9AAA1-6748-449D-AD06-010AB856BF5F}">
      <dgm:prSet/>
      <dgm:spPr/>
      <dgm:t>
        <a:bodyPr/>
        <a:lstStyle/>
        <a:p>
          <a:endParaRPr lang="ru-RU"/>
        </a:p>
      </dgm:t>
    </dgm:pt>
    <dgm:pt modelId="{7604FA64-E98D-4A19-BA74-46005EBAF52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наймані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особі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власники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8C893-7DAA-4BBD-90F2-D09F78651E2C}" type="parTrans" cxnId="{FF35EA2C-3091-423B-8EA9-BC3ABD48D3E3}">
      <dgm:prSet/>
      <dgm:spPr/>
      <dgm:t>
        <a:bodyPr/>
        <a:lstStyle/>
        <a:p>
          <a:endParaRPr lang="ru-RU"/>
        </a:p>
      </dgm:t>
    </dgm:pt>
    <dgm:pt modelId="{3EB3D496-DB0E-498E-AA8B-A764C0611677}" type="sibTrans" cxnId="{FF35EA2C-3091-423B-8EA9-BC3ABD48D3E3}">
      <dgm:prSet/>
      <dgm:spPr/>
      <dgm:t>
        <a:bodyPr/>
        <a:lstStyle/>
        <a:p>
          <a:endParaRPr lang="ru-RU"/>
        </a:p>
      </dgm:t>
    </dgm:pt>
    <dgm:pt modelId="{F9404551-0739-42BD-BF1C-0E79B8FF2352}" type="pres">
      <dgm:prSet presAssocID="{1D542A46-0F1E-48A5-94EB-96640BDB61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07D57-5C6F-445A-951B-B8E5CFFEBFA7}" type="pres">
      <dgm:prSet presAssocID="{8E9AFE0D-E57C-42B3-95D7-183D86A75F7F}" presName="composite" presStyleCnt="0"/>
      <dgm:spPr/>
    </dgm:pt>
    <dgm:pt modelId="{5547CFD8-8D80-4948-BE51-A244961712AE}" type="pres">
      <dgm:prSet presAssocID="{8E9AFE0D-E57C-42B3-95D7-183D86A75F7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8811-7C2C-4225-BF23-6E7C523D6FBB}" type="pres">
      <dgm:prSet presAssocID="{8E9AFE0D-E57C-42B3-95D7-183D86A75F7F}" presName="rect2" presStyleLbl="fgImgPlace1" presStyleIdx="0" presStyleCnt="2" custLinFactNeighborX="-3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8E990A-6EE1-4C50-98E4-1A9563BAEAF4}" type="pres">
      <dgm:prSet presAssocID="{AC855043-1A55-4EDF-9A3C-A58455E37CD8}" presName="sibTrans" presStyleCnt="0"/>
      <dgm:spPr/>
    </dgm:pt>
    <dgm:pt modelId="{7DC1B17C-E70B-4B81-83F8-37C9503842E6}" type="pres">
      <dgm:prSet presAssocID="{7604FA64-E98D-4A19-BA74-46005EBAF520}" presName="composite" presStyleCnt="0"/>
      <dgm:spPr/>
    </dgm:pt>
    <dgm:pt modelId="{BCC2E984-17BC-48D2-B816-575DFAF45CB6}" type="pres">
      <dgm:prSet presAssocID="{7604FA64-E98D-4A19-BA74-46005EBAF520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B29F-EAFC-46FD-BD18-5E00EB62123A}" type="pres">
      <dgm:prSet presAssocID="{7604FA64-E98D-4A19-BA74-46005EBAF520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5BE2D5E-EDE8-4CD0-AF99-64B03488F250}" type="presOf" srcId="{7604FA64-E98D-4A19-BA74-46005EBAF520}" destId="{BCC2E984-17BC-48D2-B816-575DFAF45CB6}" srcOrd="0" destOrd="0" presId="urn:microsoft.com/office/officeart/2008/layout/PictureStrips"/>
    <dgm:cxn modelId="{5BC9AAA1-6748-449D-AD06-010AB856BF5F}" srcId="{1D542A46-0F1E-48A5-94EB-96640BDB6199}" destId="{8E9AFE0D-E57C-42B3-95D7-183D86A75F7F}" srcOrd="0" destOrd="0" parTransId="{E98696F8-67E5-4E29-9738-D0F728CB24D2}" sibTransId="{AC855043-1A55-4EDF-9A3C-A58455E37CD8}"/>
    <dgm:cxn modelId="{D3D05D83-A1A7-4267-83F5-DF2078B78A9F}" type="presOf" srcId="{8E9AFE0D-E57C-42B3-95D7-183D86A75F7F}" destId="{5547CFD8-8D80-4948-BE51-A244961712AE}" srcOrd="0" destOrd="0" presId="urn:microsoft.com/office/officeart/2008/layout/PictureStrips"/>
    <dgm:cxn modelId="{8C077DFB-C131-490B-99ED-0034124FC077}" type="presOf" srcId="{1D542A46-0F1E-48A5-94EB-96640BDB6199}" destId="{F9404551-0739-42BD-BF1C-0E79B8FF2352}" srcOrd="0" destOrd="0" presId="urn:microsoft.com/office/officeart/2008/layout/PictureStrips"/>
    <dgm:cxn modelId="{FF35EA2C-3091-423B-8EA9-BC3ABD48D3E3}" srcId="{1D542A46-0F1E-48A5-94EB-96640BDB6199}" destId="{7604FA64-E98D-4A19-BA74-46005EBAF520}" srcOrd="1" destOrd="0" parTransId="{CF48C893-7DAA-4BBD-90F2-D09F78651E2C}" sibTransId="{3EB3D496-DB0E-498E-AA8B-A764C0611677}"/>
    <dgm:cxn modelId="{DF0428D8-AD26-4973-BFE1-06A40CD4586E}" type="presParOf" srcId="{F9404551-0739-42BD-BF1C-0E79B8FF2352}" destId="{D8207D57-5C6F-445A-951B-B8E5CFFEBFA7}" srcOrd="0" destOrd="0" presId="urn:microsoft.com/office/officeart/2008/layout/PictureStrips"/>
    <dgm:cxn modelId="{1C230FC2-8AB9-469F-9CEF-A0C36F98D534}" type="presParOf" srcId="{D8207D57-5C6F-445A-951B-B8E5CFFEBFA7}" destId="{5547CFD8-8D80-4948-BE51-A244961712AE}" srcOrd="0" destOrd="0" presId="urn:microsoft.com/office/officeart/2008/layout/PictureStrips"/>
    <dgm:cxn modelId="{09472164-470B-431E-A02C-279F1BF591B1}" type="presParOf" srcId="{D8207D57-5C6F-445A-951B-B8E5CFFEBFA7}" destId="{6CD28811-7C2C-4225-BF23-6E7C523D6FBB}" srcOrd="1" destOrd="0" presId="urn:microsoft.com/office/officeart/2008/layout/PictureStrips"/>
    <dgm:cxn modelId="{7AC297C1-3CEA-42D9-BFF7-4A547B5EB230}" type="presParOf" srcId="{F9404551-0739-42BD-BF1C-0E79B8FF2352}" destId="{C68E990A-6EE1-4C50-98E4-1A9563BAEAF4}" srcOrd="1" destOrd="0" presId="urn:microsoft.com/office/officeart/2008/layout/PictureStrips"/>
    <dgm:cxn modelId="{C2159C7E-40F3-429F-8CB5-79712A75E49B}" type="presParOf" srcId="{F9404551-0739-42BD-BF1C-0E79B8FF2352}" destId="{7DC1B17C-E70B-4B81-83F8-37C9503842E6}" srcOrd="2" destOrd="0" presId="urn:microsoft.com/office/officeart/2008/layout/PictureStrips"/>
    <dgm:cxn modelId="{82129D57-6B71-42A3-B09F-BB9FCF83AEDA}" type="presParOf" srcId="{7DC1B17C-E70B-4B81-83F8-37C9503842E6}" destId="{BCC2E984-17BC-48D2-B816-575DFAF45CB6}" srcOrd="0" destOrd="0" presId="urn:microsoft.com/office/officeart/2008/layout/PictureStrips"/>
    <dgm:cxn modelId="{2C608DD6-F810-4E1C-BFE8-292C0C4530EE}" type="presParOf" srcId="{7DC1B17C-E70B-4B81-83F8-37C9503842E6}" destId="{8C3AB29F-EAFC-46FD-BD18-5E00EB6212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422405-F722-41A8-A0FF-851EF8FC972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069866A8-554E-4224-8AB9-E7B4F313C8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протистояння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не через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конфліктну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суперечність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F2DA07-0FB6-4FAE-AF50-14EAF31C37A0}" type="parTrans" cxnId="{80C9CB66-6AFC-48F8-8EB4-7978287FF179}">
      <dgm:prSet/>
      <dgm:spPr/>
      <dgm:t>
        <a:bodyPr/>
        <a:lstStyle/>
        <a:p>
          <a:endParaRPr lang="ru-RU"/>
        </a:p>
      </dgm:t>
    </dgm:pt>
    <dgm:pt modelId="{084A7D02-A6AE-48B0-AC9C-030D7902E265}" type="sibTrans" cxnId="{80C9CB66-6AFC-48F8-8EB4-7978287FF179}">
      <dgm:prSet/>
      <dgm:spPr/>
      <dgm:t>
        <a:bodyPr/>
        <a:lstStyle/>
        <a:p>
          <a:endParaRPr lang="ru-RU"/>
        </a:p>
      </dgm:t>
    </dgm:pt>
    <dgm:pt modelId="{4678BBDE-422A-4BFB-B6D6-608E7B47678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через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компроміс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поступки,  переговори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51B375-5267-4C50-ABF4-626CA93B2F6F}" type="parTrans" cxnId="{901BA9C9-2BA0-4D47-B381-D04B10EBB3E9}">
      <dgm:prSet/>
      <dgm:spPr/>
      <dgm:t>
        <a:bodyPr/>
        <a:lstStyle/>
        <a:p>
          <a:endParaRPr lang="ru-RU"/>
        </a:p>
      </dgm:t>
    </dgm:pt>
    <dgm:pt modelId="{7785D770-CDDA-433B-B2F0-432328B7D19B}" type="sibTrans" cxnId="{901BA9C9-2BA0-4D47-B381-D04B10EBB3E9}">
      <dgm:prSet/>
      <dgm:spPr/>
      <dgm:t>
        <a:bodyPr/>
        <a:lstStyle/>
        <a:p>
          <a:endParaRPr lang="ru-RU"/>
        </a:p>
      </dgm:t>
    </dgm:pt>
    <dgm:pt modelId="{7B26FF22-420C-4190-8BF3-A9005D5A08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діє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цілому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3974F4-04B4-4A2F-8B40-484444EA3CED}" type="parTrans" cxnId="{794C2229-E536-4518-B120-7BDF98638931}">
      <dgm:prSet/>
      <dgm:spPr/>
      <dgm:t>
        <a:bodyPr/>
        <a:lstStyle/>
        <a:p>
          <a:endParaRPr lang="ru-RU"/>
        </a:p>
      </dgm:t>
    </dgm:pt>
    <dgm:pt modelId="{C89A34D4-3EA6-4996-B433-B79D3C1D7B3C}" type="sibTrans" cxnId="{794C2229-E536-4518-B120-7BDF98638931}">
      <dgm:prSet/>
      <dgm:spPr/>
      <dgm:t>
        <a:bodyPr/>
        <a:lstStyle/>
        <a:p>
          <a:endParaRPr lang="ru-RU"/>
        </a:p>
      </dgm:t>
    </dgm:pt>
    <dgm:pt modelId="{A4F4E5B2-EC79-455B-9758-026680A1D571}" type="pres">
      <dgm:prSet presAssocID="{A8422405-F722-41A8-A0FF-851EF8FC9720}" presName="Name0" presStyleCnt="0">
        <dgm:presLayoutVars>
          <dgm:dir/>
          <dgm:resizeHandles val="exact"/>
        </dgm:presLayoutVars>
      </dgm:prSet>
      <dgm:spPr/>
    </dgm:pt>
    <dgm:pt modelId="{BA79B659-F955-4ED1-8D06-02D8A0062CB2}" type="pres">
      <dgm:prSet presAssocID="{A8422405-F722-41A8-A0FF-851EF8FC9720}" presName="fgShape" presStyleLbl="fgShp" presStyleIdx="0" presStyleCnt="1"/>
      <dgm:spPr/>
    </dgm:pt>
    <dgm:pt modelId="{4CBF7CDC-38CA-448B-B99B-730E83EE6140}" type="pres">
      <dgm:prSet presAssocID="{A8422405-F722-41A8-A0FF-851EF8FC9720}" presName="linComp" presStyleCnt="0"/>
      <dgm:spPr/>
    </dgm:pt>
    <dgm:pt modelId="{81B2A4FF-AE7B-4ED2-8F2E-01FE3B3BF642}" type="pres">
      <dgm:prSet presAssocID="{069866A8-554E-4224-8AB9-E7B4F313C84E}" presName="compNode" presStyleCnt="0"/>
      <dgm:spPr/>
    </dgm:pt>
    <dgm:pt modelId="{3B6AA33C-278F-47D3-8B53-9BC13FF8C168}" type="pres">
      <dgm:prSet presAssocID="{069866A8-554E-4224-8AB9-E7B4F313C84E}" presName="bkgdShape" presStyleLbl="node1" presStyleIdx="0" presStyleCnt="3"/>
      <dgm:spPr/>
      <dgm:t>
        <a:bodyPr/>
        <a:lstStyle/>
        <a:p>
          <a:endParaRPr lang="ru-RU"/>
        </a:p>
      </dgm:t>
    </dgm:pt>
    <dgm:pt modelId="{16E3DD02-3199-4D1E-A11D-7DFE817A2374}" type="pres">
      <dgm:prSet presAssocID="{069866A8-554E-4224-8AB9-E7B4F313C8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522B-32D7-456A-958E-553D3655A1A0}" type="pres">
      <dgm:prSet presAssocID="{069866A8-554E-4224-8AB9-E7B4F313C84E}" presName="invisiNode" presStyleLbl="node1" presStyleIdx="0" presStyleCnt="3"/>
      <dgm:spPr/>
    </dgm:pt>
    <dgm:pt modelId="{B6AE7306-427A-45E0-8881-153B7B8104C3}" type="pres">
      <dgm:prSet presAssocID="{069866A8-554E-4224-8AB9-E7B4F313C84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867230-FF32-45EF-BD01-986B39E5012E}" type="pres">
      <dgm:prSet presAssocID="{084A7D02-A6AE-48B0-AC9C-030D7902E2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453531-D1A1-4491-A6BE-0EC3B4382BED}" type="pres">
      <dgm:prSet presAssocID="{4678BBDE-422A-4BFB-B6D6-608E7B476783}" presName="compNode" presStyleCnt="0"/>
      <dgm:spPr/>
    </dgm:pt>
    <dgm:pt modelId="{8A1FC622-BC57-49BA-ADD5-E1D866809BFE}" type="pres">
      <dgm:prSet presAssocID="{4678BBDE-422A-4BFB-B6D6-608E7B476783}" presName="bkgdShape" presStyleLbl="node1" presStyleIdx="1" presStyleCnt="3"/>
      <dgm:spPr/>
      <dgm:t>
        <a:bodyPr/>
        <a:lstStyle/>
        <a:p>
          <a:endParaRPr lang="ru-RU"/>
        </a:p>
      </dgm:t>
    </dgm:pt>
    <dgm:pt modelId="{877192B0-046F-4496-BB5C-3AD117CF552F}" type="pres">
      <dgm:prSet presAssocID="{4678BBDE-422A-4BFB-B6D6-608E7B47678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1999E-6002-462E-A5C8-51E83A6C749C}" type="pres">
      <dgm:prSet presAssocID="{4678BBDE-422A-4BFB-B6D6-608E7B476783}" presName="invisiNode" presStyleLbl="node1" presStyleIdx="1" presStyleCnt="3"/>
      <dgm:spPr/>
    </dgm:pt>
    <dgm:pt modelId="{C85FACFD-AD7D-4E71-8733-C6051C7D9127}" type="pres">
      <dgm:prSet presAssocID="{4678BBDE-422A-4BFB-B6D6-608E7B47678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E03AF7-7CFA-4C33-B6C0-075A602A78A8}" type="pres">
      <dgm:prSet presAssocID="{7785D770-CDDA-433B-B2F0-432328B7D1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8E9493-D909-4858-A7A8-E42F8AA251A2}" type="pres">
      <dgm:prSet presAssocID="{7B26FF22-420C-4190-8BF3-A9005D5A08A5}" presName="compNode" presStyleCnt="0"/>
      <dgm:spPr/>
    </dgm:pt>
    <dgm:pt modelId="{8644FC0B-40CB-4F9E-A3A6-389AB02EA39B}" type="pres">
      <dgm:prSet presAssocID="{7B26FF22-420C-4190-8BF3-A9005D5A08A5}" presName="bkgdShape" presStyleLbl="node1" presStyleIdx="2" presStyleCnt="3"/>
      <dgm:spPr/>
      <dgm:t>
        <a:bodyPr/>
        <a:lstStyle/>
        <a:p>
          <a:endParaRPr lang="ru-RU"/>
        </a:p>
      </dgm:t>
    </dgm:pt>
    <dgm:pt modelId="{80D76824-0DB8-4847-92C6-757D21F5B9DC}" type="pres">
      <dgm:prSet presAssocID="{7B26FF22-420C-4190-8BF3-A9005D5A08A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F41C7-221F-4CC4-A852-098E36216702}" type="pres">
      <dgm:prSet presAssocID="{7B26FF22-420C-4190-8BF3-A9005D5A08A5}" presName="invisiNode" presStyleLbl="node1" presStyleIdx="2" presStyleCnt="3"/>
      <dgm:spPr/>
    </dgm:pt>
    <dgm:pt modelId="{E5F503B4-2F61-4370-BF7F-A09E284B90A3}" type="pres">
      <dgm:prSet presAssocID="{7B26FF22-420C-4190-8BF3-A9005D5A08A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97D65CC-CFFA-4676-9B7B-AAAD1C122968}" type="presOf" srcId="{7B26FF22-420C-4190-8BF3-A9005D5A08A5}" destId="{80D76824-0DB8-4847-92C6-757D21F5B9DC}" srcOrd="1" destOrd="0" presId="urn:microsoft.com/office/officeart/2005/8/layout/hList7"/>
    <dgm:cxn modelId="{7E25DD6E-5AF1-449E-9F99-8BA053149EB2}" type="presOf" srcId="{4678BBDE-422A-4BFB-B6D6-608E7B476783}" destId="{8A1FC622-BC57-49BA-ADD5-E1D866809BFE}" srcOrd="0" destOrd="0" presId="urn:microsoft.com/office/officeart/2005/8/layout/hList7"/>
    <dgm:cxn modelId="{05B31ED5-3634-40AD-A5C8-30791C892E77}" type="presOf" srcId="{4678BBDE-422A-4BFB-B6D6-608E7B476783}" destId="{877192B0-046F-4496-BB5C-3AD117CF552F}" srcOrd="1" destOrd="0" presId="urn:microsoft.com/office/officeart/2005/8/layout/hList7"/>
    <dgm:cxn modelId="{C52C7537-74C2-4A8B-99EF-EA36ABAAA861}" type="presOf" srcId="{084A7D02-A6AE-48B0-AC9C-030D7902E265}" destId="{44867230-FF32-45EF-BD01-986B39E5012E}" srcOrd="0" destOrd="0" presId="urn:microsoft.com/office/officeart/2005/8/layout/hList7"/>
    <dgm:cxn modelId="{8D56EE23-6487-4ED0-BAE9-32A82F0450AE}" type="presOf" srcId="{069866A8-554E-4224-8AB9-E7B4F313C84E}" destId="{3B6AA33C-278F-47D3-8B53-9BC13FF8C168}" srcOrd="0" destOrd="0" presId="urn:microsoft.com/office/officeart/2005/8/layout/hList7"/>
    <dgm:cxn modelId="{901BA9C9-2BA0-4D47-B381-D04B10EBB3E9}" srcId="{A8422405-F722-41A8-A0FF-851EF8FC9720}" destId="{4678BBDE-422A-4BFB-B6D6-608E7B476783}" srcOrd="1" destOrd="0" parTransId="{2151B375-5267-4C50-ABF4-626CA93B2F6F}" sibTransId="{7785D770-CDDA-433B-B2F0-432328B7D19B}"/>
    <dgm:cxn modelId="{D7D362C2-2119-48F0-8FB9-18AF52E324B7}" type="presOf" srcId="{7B26FF22-420C-4190-8BF3-A9005D5A08A5}" destId="{8644FC0B-40CB-4F9E-A3A6-389AB02EA39B}" srcOrd="0" destOrd="0" presId="urn:microsoft.com/office/officeart/2005/8/layout/hList7"/>
    <dgm:cxn modelId="{F0F4A60C-8CE0-4E1A-8DF1-B8B88BC3F439}" type="presOf" srcId="{7785D770-CDDA-433B-B2F0-432328B7D19B}" destId="{7AE03AF7-7CFA-4C33-B6C0-075A602A78A8}" srcOrd="0" destOrd="0" presId="urn:microsoft.com/office/officeart/2005/8/layout/hList7"/>
    <dgm:cxn modelId="{4E014791-4E7E-4455-B855-A3FECF7527FC}" type="presOf" srcId="{069866A8-554E-4224-8AB9-E7B4F313C84E}" destId="{16E3DD02-3199-4D1E-A11D-7DFE817A2374}" srcOrd="1" destOrd="0" presId="urn:microsoft.com/office/officeart/2005/8/layout/hList7"/>
    <dgm:cxn modelId="{80C9CB66-6AFC-48F8-8EB4-7978287FF179}" srcId="{A8422405-F722-41A8-A0FF-851EF8FC9720}" destId="{069866A8-554E-4224-8AB9-E7B4F313C84E}" srcOrd="0" destOrd="0" parTransId="{08F2DA07-0FB6-4FAE-AF50-14EAF31C37A0}" sibTransId="{084A7D02-A6AE-48B0-AC9C-030D7902E265}"/>
    <dgm:cxn modelId="{5B12B56F-8608-408C-B2F0-4E46748D24E2}" type="presOf" srcId="{A8422405-F722-41A8-A0FF-851EF8FC9720}" destId="{A4F4E5B2-EC79-455B-9758-026680A1D571}" srcOrd="0" destOrd="0" presId="urn:microsoft.com/office/officeart/2005/8/layout/hList7"/>
    <dgm:cxn modelId="{794C2229-E536-4518-B120-7BDF98638931}" srcId="{A8422405-F722-41A8-A0FF-851EF8FC9720}" destId="{7B26FF22-420C-4190-8BF3-A9005D5A08A5}" srcOrd="2" destOrd="0" parTransId="{343974F4-04B4-4A2F-8B40-484444EA3CED}" sibTransId="{C89A34D4-3EA6-4996-B433-B79D3C1D7B3C}"/>
    <dgm:cxn modelId="{86A9F357-CD4C-4162-BEA8-E36A1CEFE764}" type="presParOf" srcId="{A4F4E5B2-EC79-455B-9758-026680A1D571}" destId="{BA79B659-F955-4ED1-8D06-02D8A0062CB2}" srcOrd="0" destOrd="0" presId="urn:microsoft.com/office/officeart/2005/8/layout/hList7"/>
    <dgm:cxn modelId="{FE32D0CC-6270-4B2E-9985-4BD4CEEE790C}" type="presParOf" srcId="{A4F4E5B2-EC79-455B-9758-026680A1D571}" destId="{4CBF7CDC-38CA-448B-B99B-730E83EE6140}" srcOrd="1" destOrd="0" presId="urn:microsoft.com/office/officeart/2005/8/layout/hList7"/>
    <dgm:cxn modelId="{EA83A652-EE02-4341-921A-5EED9921BED2}" type="presParOf" srcId="{4CBF7CDC-38CA-448B-B99B-730E83EE6140}" destId="{81B2A4FF-AE7B-4ED2-8F2E-01FE3B3BF642}" srcOrd="0" destOrd="0" presId="urn:microsoft.com/office/officeart/2005/8/layout/hList7"/>
    <dgm:cxn modelId="{33B9DA3B-F327-4B00-AF01-FE491CDE3102}" type="presParOf" srcId="{81B2A4FF-AE7B-4ED2-8F2E-01FE3B3BF642}" destId="{3B6AA33C-278F-47D3-8B53-9BC13FF8C168}" srcOrd="0" destOrd="0" presId="urn:microsoft.com/office/officeart/2005/8/layout/hList7"/>
    <dgm:cxn modelId="{9843881B-46EE-40FD-AC2C-B085E0791647}" type="presParOf" srcId="{81B2A4FF-AE7B-4ED2-8F2E-01FE3B3BF642}" destId="{16E3DD02-3199-4D1E-A11D-7DFE817A2374}" srcOrd="1" destOrd="0" presId="urn:microsoft.com/office/officeart/2005/8/layout/hList7"/>
    <dgm:cxn modelId="{90466786-D49E-4C7A-832F-3016CF189035}" type="presParOf" srcId="{81B2A4FF-AE7B-4ED2-8F2E-01FE3B3BF642}" destId="{8F2A522B-32D7-456A-958E-553D3655A1A0}" srcOrd="2" destOrd="0" presId="urn:microsoft.com/office/officeart/2005/8/layout/hList7"/>
    <dgm:cxn modelId="{E080730A-F332-4638-8B20-2F1F6DE7E060}" type="presParOf" srcId="{81B2A4FF-AE7B-4ED2-8F2E-01FE3B3BF642}" destId="{B6AE7306-427A-45E0-8881-153B7B8104C3}" srcOrd="3" destOrd="0" presId="urn:microsoft.com/office/officeart/2005/8/layout/hList7"/>
    <dgm:cxn modelId="{45E59737-6AD2-405F-B706-CD2F7E487A5D}" type="presParOf" srcId="{4CBF7CDC-38CA-448B-B99B-730E83EE6140}" destId="{44867230-FF32-45EF-BD01-986B39E5012E}" srcOrd="1" destOrd="0" presId="urn:microsoft.com/office/officeart/2005/8/layout/hList7"/>
    <dgm:cxn modelId="{0FEF5B02-A8F4-47EB-98F6-7E17E9782F97}" type="presParOf" srcId="{4CBF7CDC-38CA-448B-B99B-730E83EE6140}" destId="{54453531-D1A1-4491-A6BE-0EC3B4382BED}" srcOrd="2" destOrd="0" presId="urn:microsoft.com/office/officeart/2005/8/layout/hList7"/>
    <dgm:cxn modelId="{4B41E031-F7BB-4CBD-9982-56F1C1C435EF}" type="presParOf" srcId="{54453531-D1A1-4491-A6BE-0EC3B4382BED}" destId="{8A1FC622-BC57-49BA-ADD5-E1D866809BFE}" srcOrd="0" destOrd="0" presId="urn:microsoft.com/office/officeart/2005/8/layout/hList7"/>
    <dgm:cxn modelId="{37DC74BE-B267-4ECB-8B20-6166F772D60A}" type="presParOf" srcId="{54453531-D1A1-4491-A6BE-0EC3B4382BED}" destId="{877192B0-046F-4496-BB5C-3AD117CF552F}" srcOrd="1" destOrd="0" presId="urn:microsoft.com/office/officeart/2005/8/layout/hList7"/>
    <dgm:cxn modelId="{A2AE621E-B9CA-4066-90A2-068D845FE489}" type="presParOf" srcId="{54453531-D1A1-4491-A6BE-0EC3B4382BED}" destId="{DF81999E-6002-462E-A5C8-51E83A6C749C}" srcOrd="2" destOrd="0" presId="urn:microsoft.com/office/officeart/2005/8/layout/hList7"/>
    <dgm:cxn modelId="{F780BA81-AF56-4F29-A2FB-80BA20EF3890}" type="presParOf" srcId="{54453531-D1A1-4491-A6BE-0EC3B4382BED}" destId="{C85FACFD-AD7D-4E71-8733-C6051C7D9127}" srcOrd="3" destOrd="0" presId="urn:microsoft.com/office/officeart/2005/8/layout/hList7"/>
    <dgm:cxn modelId="{C01F0CAB-7CB0-4D30-B973-273833B9E14C}" type="presParOf" srcId="{4CBF7CDC-38CA-448B-B99B-730E83EE6140}" destId="{7AE03AF7-7CFA-4C33-B6C0-075A602A78A8}" srcOrd="3" destOrd="0" presId="urn:microsoft.com/office/officeart/2005/8/layout/hList7"/>
    <dgm:cxn modelId="{46E8A5C3-13F3-4265-966F-875915261BAB}" type="presParOf" srcId="{4CBF7CDC-38CA-448B-B99B-730E83EE6140}" destId="{3D8E9493-D909-4858-A7A8-E42F8AA251A2}" srcOrd="4" destOrd="0" presId="urn:microsoft.com/office/officeart/2005/8/layout/hList7"/>
    <dgm:cxn modelId="{154BBD49-9F27-4F34-A4B2-9717E996EDDB}" type="presParOf" srcId="{3D8E9493-D909-4858-A7A8-E42F8AA251A2}" destId="{8644FC0B-40CB-4F9E-A3A6-389AB02EA39B}" srcOrd="0" destOrd="0" presId="urn:microsoft.com/office/officeart/2005/8/layout/hList7"/>
    <dgm:cxn modelId="{656831AF-5A50-4BD1-A475-0A6C7D9CCFC6}" type="presParOf" srcId="{3D8E9493-D909-4858-A7A8-E42F8AA251A2}" destId="{80D76824-0DB8-4847-92C6-757D21F5B9DC}" srcOrd="1" destOrd="0" presId="urn:microsoft.com/office/officeart/2005/8/layout/hList7"/>
    <dgm:cxn modelId="{AE84682D-FFC0-4E2C-B0A7-BD594BF60EE0}" type="presParOf" srcId="{3D8E9493-D909-4858-A7A8-E42F8AA251A2}" destId="{4F9F41C7-221F-4CC4-A852-098E36216702}" srcOrd="2" destOrd="0" presId="urn:microsoft.com/office/officeart/2005/8/layout/hList7"/>
    <dgm:cxn modelId="{D4F99FBA-6671-4ABE-8800-CFEBAD97877A}" type="presParOf" srcId="{3D8E9493-D909-4858-A7A8-E42F8AA251A2}" destId="{E5F503B4-2F61-4370-BF7F-A09E284B90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D3507-0F7C-4906-87D0-CEAA1F4C7C1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D0F88E23-2C7C-4D40-94B0-17013C33559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започатковані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(МОП), яка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утворена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1919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році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00AA5D-63EA-41C6-A3AC-35167B36EB78}" type="parTrans" cxnId="{EF98133E-C80B-4042-9DC2-C1F403F93B70}">
      <dgm:prSet/>
      <dgm:spPr/>
      <dgm:t>
        <a:bodyPr/>
        <a:lstStyle/>
        <a:p>
          <a:endParaRPr lang="ru-RU"/>
        </a:p>
      </dgm:t>
    </dgm:pt>
    <dgm:pt modelId="{44D81417-6109-4EFC-8110-FF4D0CB108CC}" type="sibTrans" cxnId="{EF98133E-C80B-4042-9DC2-C1F403F93B70}">
      <dgm:prSet/>
      <dgm:spPr/>
      <dgm:t>
        <a:bodyPr/>
        <a:lstStyle/>
        <a:p>
          <a:endParaRPr lang="ru-RU"/>
        </a:p>
      </dgm:t>
    </dgm:pt>
    <dgm:pt modelId="{F5CF16A9-6937-4CDA-88EA-D2382445E4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МОП –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унікальними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трьохстороннього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представництва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об’єднує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делегатів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2B2547-352C-4EB0-9E16-2C01FA9277A8}" type="parTrans" cxnId="{B47E280B-4496-4747-A89A-F51CCE4EE064}">
      <dgm:prSet/>
      <dgm:spPr/>
      <dgm:t>
        <a:bodyPr/>
        <a:lstStyle/>
        <a:p>
          <a:endParaRPr lang="ru-RU"/>
        </a:p>
      </dgm:t>
    </dgm:pt>
    <dgm:pt modelId="{C342DBDC-6123-4DFA-B08F-A90E35567EF9}" type="sibTrans" cxnId="{B47E280B-4496-4747-A89A-F51CCE4EE064}">
      <dgm:prSet/>
      <dgm:spPr/>
      <dgm:t>
        <a:bodyPr/>
        <a:lstStyle/>
        <a:p>
          <a:endParaRPr lang="ru-RU"/>
        </a:p>
      </dgm:t>
    </dgm:pt>
    <dgm:pt modelId="{56DE108D-C8A3-40B8-BEBF-47122C44541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Даний принцип одержав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трипартизм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(</a:t>
          </a:r>
          <a:r>
            <a:rPr lang="ru-RU" sz="20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рьохсторонність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пронизує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всю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МОП при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1A06C-6415-4668-BB9A-3CDAB5D7CB35}" type="parTrans" cxnId="{10F6A840-C54B-4E90-B81F-4CAB88447A95}">
      <dgm:prSet/>
      <dgm:spPr/>
      <dgm:t>
        <a:bodyPr/>
        <a:lstStyle/>
        <a:p>
          <a:endParaRPr lang="ru-RU"/>
        </a:p>
      </dgm:t>
    </dgm:pt>
    <dgm:pt modelId="{D49780F1-5103-4E91-985A-422F795289A0}" type="sibTrans" cxnId="{10F6A840-C54B-4E90-B81F-4CAB88447A95}">
      <dgm:prSet/>
      <dgm:spPr/>
      <dgm:t>
        <a:bodyPr/>
        <a:lstStyle/>
        <a:p>
          <a:endParaRPr lang="ru-RU"/>
        </a:p>
      </dgm:t>
    </dgm:pt>
    <dgm:pt modelId="{035AD1F4-C355-4090-B1CD-FA0DF3952264}" type="pres">
      <dgm:prSet presAssocID="{649D3507-0F7C-4906-87D0-CEAA1F4C7C19}" presName="linear" presStyleCnt="0">
        <dgm:presLayoutVars>
          <dgm:dir/>
          <dgm:resizeHandles val="exact"/>
        </dgm:presLayoutVars>
      </dgm:prSet>
      <dgm:spPr/>
    </dgm:pt>
    <dgm:pt modelId="{E3464723-BCFB-441A-9E4D-95269909FCF5}" type="pres">
      <dgm:prSet presAssocID="{D0F88E23-2C7C-4D40-94B0-17013C33559B}" presName="comp" presStyleCnt="0"/>
      <dgm:spPr/>
    </dgm:pt>
    <dgm:pt modelId="{FAB5DFD6-1597-4832-BC17-B5CA85456A52}" type="pres">
      <dgm:prSet presAssocID="{D0F88E23-2C7C-4D40-94B0-17013C33559B}" presName="box" presStyleLbl="node1" presStyleIdx="0" presStyleCnt="3"/>
      <dgm:spPr/>
      <dgm:t>
        <a:bodyPr/>
        <a:lstStyle/>
        <a:p>
          <a:endParaRPr lang="ru-RU"/>
        </a:p>
      </dgm:t>
    </dgm:pt>
    <dgm:pt modelId="{33143381-D09E-4651-968B-6AE3DFB47EC7}" type="pres">
      <dgm:prSet presAssocID="{D0F88E23-2C7C-4D40-94B0-17013C33559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2052A-5AFD-4DFA-AB97-70D0F0550775}" type="pres">
      <dgm:prSet presAssocID="{D0F88E23-2C7C-4D40-94B0-17013C33559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2F027-E535-4116-A14C-1EBE71F141C2}" type="pres">
      <dgm:prSet presAssocID="{44D81417-6109-4EFC-8110-FF4D0CB108CC}" presName="spacer" presStyleCnt="0"/>
      <dgm:spPr/>
    </dgm:pt>
    <dgm:pt modelId="{C2E9D5F4-C0B5-46A3-858A-06AB4DAD80CF}" type="pres">
      <dgm:prSet presAssocID="{F5CF16A9-6937-4CDA-88EA-D2382445E49A}" presName="comp" presStyleCnt="0"/>
      <dgm:spPr/>
    </dgm:pt>
    <dgm:pt modelId="{EEAD3622-EEA3-4DB0-84C1-48C72F3B282E}" type="pres">
      <dgm:prSet presAssocID="{F5CF16A9-6937-4CDA-88EA-D2382445E49A}" presName="box" presStyleLbl="node1" presStyleIdx="1" presStyleCnt="3"/>
      <dgm:spPr/>
      <dgm:t>
        <a:bodyPr/>
        <a:lstStyle/>
        <a:p>
          <a:endParaRPr lang="ru-RU"/>
        </a:p>
      </dgm:t>
    </dgm:pt>
    <dgm:pt modelId="{A201490E-A83C-41DA-B1EF-C593EAEB40A5}" type="pres">
      <dgm:prSet presAssocID="{F5CF16A9-6937-4CDA-88EA-D2382445E49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8259C1D-1BD5-4443-BDC4-CA54CB4AED88}" type="pres">
      <dgm:prSet presAssocID="{F5CF16A9-6937-4CDA-88EA-D2382445E4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29652-0F33-4041-8B93-0F6579BD7325}" type="pres">
      <dgm:prSet presAssocID="{C342DBDC-6123-4DFA-B08F-A90E35567EF9}" presName="spacer" presStyleCnt="0"/>
      <dgm:spPr/>
    </dgm:pt>
    <dgm:pt modelId="{BEB2A52C-D307-4B8C-B05C-9007E34437A9}" type="pres">
      <dgm:prSet presAssocID="{56DE108D-C8A3-40B8-BEBF-47122C44541D}" presName="comp" presStyleCnt="0"/>
      <dgm:spPr/>
    </dgm:pt>
    <dgm:pt modelId="{3E4C2862-6AE3-4815-BC4C-ACCADB498F1F}" type="pres">
      <dgm:prSet presAssocID="{56DE108D-C8A3-40B8-BEBF-47122C44541D}" presName="box" presStyleLbl="node1" presStyleIdx="2" presStyleCnt="3"/>
      <dgm:spPr/>
      <dgm:t>
        <a:bodyPr/>
        <a:lstStyle/>
        <a:p>
          <a:endParaRPr lang="ru-RU"/>
        </a:p>
      </dgm:t>
    </dgm:pt>
    <dgm:pt modelId="{34879748-E2BC-45A5-80C7-2A7994E003E2}" type="pres">
      <dgm:prSet presAssocID="{56DE108D-C8A3-40B8-BEBF-47122C44541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95F903-0DE0-4EBE-938E-3BF97B47AF33}" type="pres">
      <dgm:prSet presAssocID="{56DE108D-C8A3-40B8-BEBF-47122C44541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E2212-913E-4E97-91FD-87283854D518}" type="presOf" srcId="{F5CF16A9-6937-4CDA-88EA-D2382445E49A}" destId="{E8259C1D-1BD5-4443-BDC4-CA54CB4AED88}" srcOrd="1" destOrd="0" presId="urn:microsoft.com/office/officeart/2005/8/layout/vList4"/>
    <dgm:cxn modelId="{3F2CC0D2-8AA3-48BA-9E81-F162B2F5AE04}" type="presOf" srcId="{649D3507-0F7C-4906-87D0-CEAA1F4C7C19}" destId="{035AD1F4-C355-4090-B1CD-FA0DF3952264}" srcOrd="0" destOrd="0" presId="urn:microsoft.com/office/officeart/2005/8/layout/vList4"/>
    <dgm:cxn modelId="{B47E280B-4496-4747-A89A-F51CCE4EE064}" srcId="{649D3507-0F7C-4906-87D0-CEAA1F4C7C19}" destId="{F5CF16A9-6937-4CDA-88EA-D2382445E49A}" srcOrd="1" destOrd="0" parTransId="{B32B2547-352C-4EB0-9E16-2C01FA9277A8}" sibTransId="{C342DBDC-6123-4DFA-B08F-A90E35567EF9}"/>
    <dgm:cxn modelId="{6CA75A60-3CEE-4AFF-93AA-76FF8511FC23}" type="presOf" srcId="{D0F88E23-2C7C-4D40-94B0-17013C33559B}" destId="{3FE2052A-5AFD-4DFA-AB97-70D0F0550775}" srcOrd="1" destOrd="0" presId="urn:microsoft.com/office/officeart/2005/8/layout/vList4"/>
    <dgm:cxn modelId="{2571D0FF-90A6-404B-B0E2-D1624E3D458C}" type="presOf" srcId="{56DE108D-C8A3-40B8-BEBF-47122C44541D}" destId="{5B95F903-0DE0-4EBE-938E-3BF97B47AF33}" srcOrd="1" destOrd="0" presId="urn:microsoft.com/office/officeart/2005/8/layout/vList4"/>
    <dgm:cxn modelId="{DE8CCE02-0397-4BFE-B16F-1584ED2FA47F}" type="presOf" srcId="{F5CF16A9-6937-4CDA-88EA-D2382445E49A}" destId="{EEAD3622-EEA3-4DB0-84C1-48C72F3B282E}" srcOrd="0" destOrd="0" presId="urn:microsoft.com/office/officeart/2005/8/layout/vList4"/>
    <dgm:cxn modelId="{10F6A840-C54B-4E90-B81F-4CAB88447A95}" srcId="{649D3507-0F7C-4906-87D0-CEAA1F4C7C19}" destId="{56DE108D-C8A3-40B8-BEBF-47122C44541D}" srcOrd="2" destOrd="0" parTransId="{A281A06C-6415-4668-BB9A-3CDAB5D7CB35}" sibTransId="{D49780F1-5103-4E91-985A-422F795289A0}"/>
    <dgm:cxn modelId="{C7E6C1AB-4956-4D18-A6B0-B6CE11E98ADB}" type="presOf" srcId="{56DE108D-C8A3-40B8-BEBF-47122C44541D}" destId="{3E4C2862-6AE3-4815-BC4C-ACCADB498F1F}" srcOrd="0" destOrd="0" presId="urn:microsoft.com/office/officeart/2005/8/layout/vList4"/>
    <dgm:cxn modelId="{EF98133E-C80B-4042-9DC2-C1F403F93B70}" srcId="{649D3507-0F7C-4906-87D0-CEAA1F4C7C19}" destId="{D0F88E23-2C7C-4D40-94B0-17013C33559B}" srcOrd="0" destOrd="0" parTransId="{4100AA5D-63EA-41C6-A3AC-35167B36EB78}" sibTransId="{44D81417-6109-4EFC-8110-FF4D0CB108CC}"/>
    <dgm:cxn modelId="{AE18FDF0-5718-4DE4-9CF3-80FC3C25F2C8}" type="presOf" srcId="{D0F88E23-2C7C-4D40-94B0-17013C33559B}" destId="{FAB5DFD6-1597-4832-BC17-B5CA85456A52}" srcOrd="0" destOrd="0" presId="urn:microsoft.com/office/officeart/2005/8/layout/vList4"/>
    <dgm:cxn modelId="{DF7D69FB-6757-44EC-A33C-1CC2205E67BD}" type="presParOf" srcId="{035AD1F4-C355-4090-B1CD-FA0DF3952264}" destId="{E3464723-BCFB-441A-9E4D-95269909FCF5}" srcOrd="0" destOrd="0" presId="urn:microsoft.com/office/officeart/2005/8/layout/vList4"/>
    <dgm:cxn modelId="{0C10CE8D-103A-4C26-995C-860C2D74360A}" type="presParOf" srcId="{E3464723-BCFB-441A-9E4D-95269909FCF5}" destId="{FAB5DFD6-1597-4832-BC17-B5CA85456A52}" srcOrd="0" destOrd="0" presId="urn:microsoft.com/office/officeart/2005/8/layout/vList4"/>
    <dgm:cxn modelId="{82480872-0240-4680-91F2-82FF2F3DF684}" type="presParOf" srcId="{E3464723-BCFB-441A-9E4D-95269909FCF5}" destId="{33143381-D09E-4651-968B-6AE3DFB47EC7}" srcOrd="1" destOrd="0" presId="urn:microsoft.com/office/officeart/2005/8/layout/vList4"/>
    <dgm:cxn modelId="{1B9C1888-5D0D-4D47-BD81-25BD2D5098DB}" type="presParOf" srcId="{E3464723-BCFB-441A-9E4D-95269909FCF5}" destId="{3FE2052A-5AFD-4DFA-AB97-70D0F0550775}" srcOrd="2" destOrd="0" presId="urn:microsoft.com/office/officeart/2005/8/layout/vList4"/>
    <dgm:cxn modelId="{30A39F75-CF6B-45BA-BBF7-E1BFF93E0EFB}" type="presParOf" srcId="{035AD1F4-C355-4090-B1CD-FA0DF3952264}" destId="{AD22F027-E535-4116-A14C-1EBE71F141C2}" srcOrd="1" destOrd="0" presId="urn:microsoft.com/office/officeart/2005/8/layout/vList4"/>
    <dgm:cxn modelId="{3764BD26-0F3A-489B-ADB4-873BF9647331}" type="presParOf" srcId="{035AD1F4-C355-4090-B1CD-FA0DF3952264}" destId="{C2E9D5F4-C0B5-46A3-858A-06AB4DAD80CF}" srcOrd="2" destOrd="0" presId="urn:microsoft.com/office/officeart/2005/8/layout/vList4"/>
    <dgm:cxn modelId="{16B3F308-560B-4DFA-A25F-48470C436A04}" type="presParOf" srcId="{C2E9D5F4-C0B5-46A3-858A-06AB4DAD80CF}" destId="{EEAD3622-EEA3-4DB0-84C1-48C72F3B282E}" srcOrd="0" destOrd="0" presId="urn:microsoft.com/office/officeart/2005/8/layout/vList4"/>
    <dgm:cxn modelId="{BFDC6331-8370-442C-B652-F7CD09100951}" type="presParOf" srcId="{C2E9D5F4-C0B5-46A3-858A-06AB4DAD80CF}" destId="{A201490E-A83C-41DA-B1EF-C593EAEB40A5}" srcOrd="1" destOrd="0" presId="urn:microsoft.com/office/officeart/2005/8/layout/vList4"/>
    <dgm:cxn modelId="{102A618E-DAF1-49C7-B8B6-61DAF007F4E5}" type="presParOf" srcId="{C2E9D5F4-C0B5-46A3-858A-06AB4DAD80CF}" destId="{E8259C1D-1BD5-4443-BDC4-CA54CB4AED88}" srcOrd="2" destOrd="0" presId="urn:microsoft.com/office/officeart/2005/8/layout/vList4"/>
    <dgm:cxn modelId="{833AE83E-B5CF-493A-9A3C-193FE1374CE3}" type="presParOf" srcId="{035AD1F4-C355-4090-B1CD-FA0DF3952264}" destId="{E7C29652-0F33-4041-8B93-0F6579BD7325}" srcOrd="3" destOrd="0" presId="urn:microsoft.com/office/officeart/2005/8/layout/vList4"/>
    <dgm:cxn modelId="{3806F862-D05A-4DBE-8995-1BA2CFC22D4F}" type="presParOf" srcId="{035AD1F4-C355-4090-B1CD-FA0DF3952264}" destId="{BEB2A52C-D307-4B8C-B05C-9007E34437A9}" srcOrd="4" destOrd="0" presId="urn:microsoft.com/office/officeart/2005/8/layout/vList4"/>
    <dgm:cxn modelId="{999CA6A1-BB2C-43CB-85C0-C774CCE35C6B}" type="presParOf" srcId="{BEB2A52C-D307-4B8C-B05C-9007E34437A9}" destId="{3E4C2862-6AE3-4815-BC4C-ACCADB498F1F}" srcOrd="0" destOrd="0" presId="urn:microsoft.com/office/officeart/2005/8/layout/vList4"/>
    <dgm:cxn modelId="{D1193291-B5E5-4B2C-B7A0-C3B0409FE40F}" type="presParOf" srcId="{BEB2A52C-D307-4B8C-B05C-9007E34437A9}" destId="{34879748-E2BC-45A5-80C7-2A7994E003E2}" srcOrd="1" destOrd="0" presId="urn:microsoft.com/office/officeart/2005/8/layout/vList4"/>
    <dgm:cxn modelId="{B0307C68-6A02-42F3-AAE9-29AEA2DD6FC6}" type="presParOf" srcId="{BEB2A52C-D307-4B8C-B05C-9007E34437A9}" destId="{5B95F903-0DE0-4EBE-938E-3BF97B47AF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9F117-D64C-45A1-84EE-D9AD15161871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CC411-CF84-4701-8918-F320111B4B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D3FF85-DC98-4E4F-86E0-CF29CFC79203}" type="parTrans" cxnId="{BC6D49D5-AE37-4BC4-940C-151A73BACB85}">
      <dgm:prSet/>
      <dgm:spPr/>
      <dgm:t>
        <a:bodyPr/>
        <a:lstStyle/>
        <a:p>
          <a:endParaRPr lang="ru-RU"/>
        </a:p>
      </dgm:t>
    </dgm:pt>
    <dgm:pt modelId="{C0F00942-2E66-4C52-A788-DB1C905DF71C}" type="sibTrans" cxnId="{BC6D49D5-AE37-4BC4-940C-151A73BACB85}">
      <dgm:prSet/>
      <dgm:spPr/>
      <dgm:t>
        <a:bodyPr/>
        <a:lstStyle/>
        <a:p>
          <a:endParaRPr lang="ru-RU"/>
        </a:p>
      </dgm:t>
    </dgm:pt>
    <dgm:pt modelId="{45517BCF-D448-4701-A578-9A028A352F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держава,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профспілки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ланками,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кожна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несе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D5E8D-52AE-47F0-AE6B-A7A681B54978}" type="parTrans" cxnId="{C66E8E82-4F82-4CCA-88B0-069EC82E28B4}">
      <dgm:prSet/>
      <dgm:spPr/>
      <dgm:t>
        <a:bodyPr/>
        <a:lstStyle/>
        <a:p>
          <a:endParaRPr lang="ru-RU"/>
        </a:p>
      </dgm:t>
    </dgm:pt>
    <dgm:pt modelId="{F3C665F3-BB61-4B5D-AD28-21FE0EC95A03}" type="sibTrans" cxnId="{C66E8E82-4F82-4CCA-88B0-069EC82E28B4}">
      <dgm:prSet/>
      <dgm:spPr/>
      <dgm:t>
        <a:bodyPr/>
        <a:lstStyle/>
        <a:p>
          <a:endParaRPr lang="ru-RU"/>
        </a:p>
      </dgm:t>
    </dgm:pt>
    <dgm:pt modelId="{57D82EA7-12D8-48E5-80C5-5FC7FA15653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C0EC2-B168-49DC-9D19-36C4544D2A1B}" type="parTrans" cxnId="{B0F30B9F-CB44-44C6-84EE-BD4915EC9C62}">
      <dgm:prSet/>
      <dgm:spPr/>
      <dgm:t>
        <a:bodyPr/>
        <a:lstStyle/>
        <a:p>
          <a:endParaRPr lang="ru-RU"/>
        </a:p>
      </dgm:t>
    </dgm:pt>
    <dgm:pt modelId="{52D962A9-6CFB-45FB-82DE-08E1091CF27C}" type="sibTrans" cxnId="{B0F30B9F-CB44-44C6-84EE-BD4915EC9C62}">
      <dgm:prSet/>
      <dgm:spPr/>
      <dgm:t>
        <a:bodyPr/>
        <a:lstStyle/>
        <a:p>
          <a:endParaRPr lang="ru-RU"/>
        </a:p>
      </dgm:t>
    </dgm:pt>
    <dgm:pt modelId="{8A89D969-389A-436E-BF5C-AF391E801A7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переговори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підприємцями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9B3E83-C6EB-4547-A9A4-277BF93B92BF}" type="parTrans" cxnId="{173C21F1-8309-4F86-B8F0-67636A33865F}">
      <dgm:prSet/>
      <dgm:spPr/>
      <dgm:t>
        <a:bodyPr/>
        <a:lstStyle/>
        <a:p>
          <a:endParaRPr lang="ru-RU"/>
        </a:p>
      </dgm:t>
    </dgm:pt>
    <dgm:pt modelId="{D1CC142D-B452-4952-8817-D027094DB247}" type="sibTrans" cxnId="{173C21F1-8309-4F86-B8F0-67636A33865F}">
      <dgm:prSet/>
      <dgm:spPr/>
      <dgm:t>
        <a:bodyPr/>
        <a:lstStyle/>
        <a:p>
          <a:endParaRPr lang="ru-RU"/>
        </a:p>
      </dgm:t>
    </dgm:pt>
    <dgm:pt modelId="{3EF80EC9-78FE-49C8-8D9A-DFBF5F24D6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їхнє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407509-2A3A-4953-8889-6A6FBCEE7B0E}" type="parTrans" cxnId="{B2C6FF15-FBDB-46C8-ABE3-F9804B68AA6E}">
      <dgm:prSet/>
      <dgm:spPr/>
      <dgm:t>
        <a:bodyPr/>
        <a:lstStyle/>
        <a:p>
          <a:endParaRPr lang="ru-RU"/>
        </a:p>
      </dgm:t>
    </dgm:pt>
    <dgm:pt modelId="{8FCE2FE1-6534-48F6-8367-3C3397565336}" type="sibTrans" cxnId="{B2C6FF15-FBDB-46C8-ABE3-F9804B68AA6E}">
      <dgm:prSet/>
      <dgm:spPr/>
      <dgm:t>
        <a:bodyPr/>
        <a:lstStyle/>
        <a:p>
          <a:endParaRPr lang="ru-RU"/>
        </a:p>
      </dgm:t>
    </dgm:pt>
    <dgm:pt modelId="{28E03012-9BD8-4612-A7D6-1B358C5DF7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підприємствах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21026D-32DD-4FDF-BE10-ABED25CCFBA3}" type="parTrans" cxnId="{EBE049A5-B2CA-4D0D-A192-48BA95E3439B}">
      <dgm:prSet/>
      <dgm:spPr/>
      <dgm:t>
        <a:bodyPr/>
        <a:lstStyle/>
        <a:p>
          <a:endParaRPr lang="ru-RU"/>
        </a:p>
      </dgm:t>
    </dgm:pt>
    <dgm:pt modelId="{11C85D46-352E-4423-9313-EAD8C929B285}" type="sibTrans" cxnId="{EBE049A5-B2CA-4D0D-A192-48BA95E3439B}">
      <dgm:prSet/>
      <dgm:spPr/>
      <dgm:t>
        <a:bodyPr/>
        <a:lstStyle/>
        <a:p>
          <a:endParaRPr lang="ru-RU"/>
        </a:p>
      </dgm:t>
    </dgm:pt>
    <dgm:pt modelId="{51B9D48F-217A-403B-85D1-1EB80BD3B6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двохсторонні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договори;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268E5-0727-424F-85B9-993B5617B377}" type="parTrans" cxnId="{8256E15B-45CE-4B0A-B61A-12F32B907EC4}">
      <dgm:prSet/>
      <dgm:spPr/>
      <dgm:t>
        <a:bodyPr/>
        <a:lstStyle/>
        <a:p>
          <a:endParaRPr lang="ru-RU"/>
        </a:p>
      </dgm:t>
    </dgm:pt>
    <dgm:pt modelId="{40D9E47A-BE17-44EC-A89C-B79E0526FFE8}" type="sibTrans" cxnId="{8256E15B-45CE-4B0A-B61A-12F32B907EC4}">
      <dgm:prSet/>
      <dgm:spPr/>
      <dgm:t>
        <a:bodyPr/>
        <a:lstStyle/>
        <a:p>
          <a:endParaRPr lang="ru-RU"/>
        </a:p>
      </dgm:t>
    </dgm:pt>
    <dgm:pt modelId="{62F4FF83-AC1B-4367-8344-460B2C8CD5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Засади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59E750-31DA-4CC4-BADA-F928BAD5BA60}" type="parTrans" cxnId="{596669ED-CDF2-45BB-97D6-C9D386E6D047}">
      <dgm:prSet/>
      <dgm:spPr/>
      <dgm:t>
        <a:bodyPr/>
        <a:lstStyle/>
        <a:p>
          <a:endParaRPr lang="ru-RU"/>
        </a:p>
      </dgm:t>
    </dgm:pt>
    <dgm:pt modelId="{E5638C99-A0EA-46E6-9651-3B451B42B04C}" type="sibTrans" cxnId="{596669ED-CDF2-45BB-97D6-C9D386E6D047}">
      <dgm:prSet/>
      <dgm:spPr/>
      <dgm:t>
        <a:bodyPr/>
        <a:lstStyle/>
        <a:p>
          <a:endParaRPr lang="ru-RU"/>
        </a:p>
      </dgm:t>
    </dgm:pt>
    <dgm:pt modelId="{311DFB29-F2AC-4E83-9A0F-DF6FCD9A516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цивілізовані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партнерами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принципам,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розроблені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884232D-CE98-4539-A8C0-30084A5D7BFE}" type="parTrans" cxnId="{9C5983D7-00C3-4CE5-AC42-BA5667144280}">
      <dgm:prSet/>
      <dgm:spPr/>
      <dgm:t>
        <a:bodyPr/>
        <a:lstStyle/>
        <a:p>
          <a:endParaRPr lang="ru-RU"/>
        </a:p>
      </dgm:t>
    </dgm:pt>
    <dgm:pt modelId="{CE3D9EDF-ADA6-4D31-980D-AEB7D200965D}" type="sibTrans" cxnId="{9C5983D7-00C3-4CE5-AC42-BA5667144280}">
      <dgm:prSet/>
      <dgm:spPr/>
      <dgm:t>
        <a:bodyPr/>
        <a:lstStyle/>
        <a:p>
          <a:endParaRPr lang="ru-RU"/>
        </a:p>
      </dgm:t>
    </dgm:pt>
    <dgm:pt modelId="{F444C2CB-2751-4653-A70C-0A4F1269D46B}" type="pres">
      <dgm:prSet presAssocID="{0019F117-D64C-45A1-84EE-D9AD15161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75F20-0798-4328-999F-FECF3F76ECBF}" type="pres">
      <dgm:prSet presAssocID="{0EBCC411-CF84-4701-8918-F320111B4BA2}" presName="composite" presStyleCnt="0"/>
      <dgm:spPr/>
    </dgm:pt>
    <dgm:pt modelId="{37454235-307A-4C1D-9E01-6FB54769EDE3}" type="pres">
      <dgm:prSet presAssocID="{0EBCC411-CF84-4701-8918-F320111B4BA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3421-03AB-431F-BD46-9F8D1F6EFCA3}" type="pres">
      <dgm:prSet presAssocID="{0EBCC411-CF84-4701-8918-F320111B4BA2}" presName="rect2" presStyleLbl="fgImgPlace1" presStyleIdx="0" presStyleCnt="3" custScaleX="116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9125FC-1E33-40B6-BB4F-7EF4D70FC468}" type="pres">
      <dgm:prSet presAssocID="{C0F00942-2E66-4C52-A788-DB1C905DF71C}" presName="sibTrans" presStyleCnt="0"/>
      <dgm:spPr/>
    </dgm:pt>
    <dgm:pt modelId="{7A4485FE-2664-43E5-88F9-22862DEC6E58}" type="pres">
      <dgm:prSet presAssocID="{62F4FF83-AC1B-4367-8344-460B2C8CD50C}" presName="composite" presStyleCnt="0"/>
      <dgm:spPr/>
    </dgm:pt>
    <dgm:pt modelId="{80058C50-A2DC-48A9-A788-BBF45F46FF7C}" type="pres">
      <dgm:prSet presAssocID="{62F4FF83-AC1B-4367-8344-460B2C8CD50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339B2-4233-487F-AFFB-62F2A4343803}" type="pres">
      <dgm:prSet presAssocID="{62F4FF83-AC1B-4367-8344-460B2C8CD50C}" presName="rect2" presStyleLbl="fgImgPlace1" presStyleIdx="1" presStyleCnt="3" custScaleX="1204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35F14F-DD15-4310-84BA-E32BF5AE3FD8}" type="pres">
      <dgm:prSet presAssocID="{E5638C99-A0EA-46E6-9651-3B451B42B04C}" presName="sibTrans" presStyleCnt="0"/>
      <dgm:spPr/>
    </dgm:pt>
    <dgm:pt modelId="{DAF303AE-1D06-4AC8-AD1D-F1DA9825D6F0}" type="pres">
      <dgm:prSet presAssocID="{57D82EA7-12D8-48E5-80C5-5FC7FA15653E}" presName="composite" presStyleCnt="0"/>
      <dgm:spPr/>
    </dgm:pt>
    <dgm:pt modelId="{F92A4BB6-4852-4560-9F21-C997F9A5523C}" type="pres">
      <dgm:prSet presAssocID="{57D82EA7-12D8-48E5-80C5-5FC7FA15653E}" presName="rect1" presStyleLbl="trAlignAcc1" presStyleIdx="2" presStyleCnt="3" custScaleX="159102" custScaleY="134069" custLinFactNeighborX="5691" custLinFactNeighborY="-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17705-D751-4181-B5BC-EC12536A561D}" type="pres">
      <dgm:prSet presAssocID="{57D82EA7-12D8-48E5-80C5-5FC7FA15653E}" presName="rect2" presStyleLbl="fgImgPlace1" presStyleIdx="2" presStyleCnt="3" custScaleX="142791" custLinFactX="-45694" custLinFactNeighborX="-100000" custLinFactNeighborY="62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135C184-3ACF-4192-B4AB-1F722CB3E5BF}" type="presOf" srcId="{45517BCF-D448-4701-A578-9A028A352F2E}" destId="{37454235-307A-4C1D-9E01-6FB54769EDE3}" srcOrd="0" destOrd="1" presId="urn:microsoft.com/office/officeart/2008/layout/PictureStrips"/>
    <dgm:cxn modelId="{46C7385C-1034-49CB-ABA9-239DCB20B6CB}" type="presOf" srcId="{0EBCC411-CF84-4701-8918-F320111B4BA2}" destId="{37454235-307A-4C1D-9E01-6FB54769EDE3}" srcOrd="0" destOrd="0" presId="urn:microsoft.com/office/officeart/2008/layout/PictureStrips"/>
    <dgm:cxn modelId="{DBDFDAB3-ABB1-47A0-AC93-B14A180EEC58}" type="presOf" srcId="{311DFB29-F2AC-4E83-9A0F-DF6FCD9A516A}" destId="{80058C50-A2DC-48A9-A788-BBF45F46FF7C}" srcOrd="0" destOrd="1" presId="urn:microsoft.com/office/officeart/2008/layout/PictureStrips"/>
    <dgm:cxn modelId="{B0F30B9F-CB44-44C6-84EE-BD4915EC9C62}" srcId="{0019F117-D64C-45A1-84EE-D9AD15161871}" destId="{57D82EA7-12D8-48E5-80C5-5FC7FA15653E}" srcOrd="2" destOrd="0" parTransId="{AC7C0EC2-B168-49DC-9D19-36C4544D2A1B}" sibTransId="{52D962A9-6CFB-45FB-82DE-08E1091CF27C}"/>
    <dgm:cxn modelId="{70468AA7-1D11-4984-AA6F-62D588124F94}" type="presOf" srcId="{62F4FF83-AC1B-4367-8344-460B2C8CD50C}" destId="{80058C50-A2DC-48A9-A788-BBF45F46FF7C}" srcOrd="0" destOrd="0" presId="urn:microsoft.com/office/officeart/2008/layout/PictureStrips"/>
    <dgm:cxn modelId="{9C5983D7-00C3-4CE5-AC42-BA5667144280}" srcId="{62F4FF83-AC1B-4367-8344-460B2C8CD50C}" destId="{311DFB29-F2AC-4E83-9A0F-DF6FCD9A516A}" srcOrd="0" destOrd="0" parTransId="{4884232D-CE98-4539-A8C0-30084A5D7BFE}" sibTransId="{CE3D9EDF-ADA6-4D31-980D-AEB7D200965D}"/>
    <dgm:cxn modelId="{937CC73C-6EC3-42EC-B1A1-9E57DBB4A5E2}" type="presOf" srcId="{0019F117-D64C-45A1-84EE-D9AD15161871}" destId="{F444C2CB-2751-4653-A70C-0A4F1269D46B}" srcOrd="0" destOrd="0" presId="urn:microsoft.com/office/officeart/2008/layout/PictureStrips"/>
    <dgm:cxn modelId="{CDD09CBD-8C7D-4001-BA0B-7A1769BECDE2}" type="presOf" srcId="{3EF80EC9-78FE-49C8-8D9A-DFBF5F24D6FF}" destId="{F92A4BB6-4852-4560-9F21-C997F9A5523C}" srcOrd="0" destOrd="3" presId="urn:microsoft.com/office/officeart/2008/layout/PictureStrips"/>
    <dgm:cxn modelId="{173C21F1-8309-4F86-B8F0-67636A33865F}" srcId="{57D82EA7-12D8-48E5-80C5-5FC7FA15653E}" destId="{8A89D969-389A-436E-BF5C-AF391E801A7B}" srcOrd="0" destOrd="0" parTransId="{B99B3E83-C6EB-4547-A9A4-277BF93B92BF}" sibTransId="{D1CC142D-B452-4952-8817-D027094DB247}"/>
    <dgm:cxn modelId="{4A72BE91-7AEB-444D-8B9B-1C67BB55864C}" type="presOf" srcId="{57D82EA7-12D8-48E5-80C5-5FC7FA15653E}" destId="{F92A4BB6-4852-4560-9F21-C997F9A5523C}" srcOrd="0" destOrd="0" presId="urn:microsoft.com/office/officeart/2008/layout/PictureStrips"/>
    <dgm:cxn modelId="{8256E15B-45CE-4B0A-B61A-12F32B907EC4}" srcId="{57D82EA7-12D8-48E5-80C5-5FC7FA15653E}" destId="{51B9D48F-217A-403B-85D1-1EB80BD3B685}" srcOrd="1" destOrd="0" parTransId="{7D9268E5-0727-424F-85B9-993B5617B377}" sibTransId="{40D9E47A-BE17-44EC-A89C-B79E0526FFE8}"/>
    <dgm:cxn modelId="{EBE049A5-B2CA-4D0D-A192-48BA95E3439B}" srcId="{57D82EA7-12D8-48E5-80C5-5FC7FA15653E}" destId="{28E03012-9BD8-4612-A7D6-1B358C5DF7DD}" srcOrd="3" destOrd="0" parTransId="{CB21026D-32DD-4FDF-BE10-ABED25CCFBA3}" sibTransId="{11C85D46-352E-4423-9313-EAD8C929B285}"/>
    <dgm:cxn modelId="{596669ED-CDF2-45BB-97D6-C9D386E6D047}" srcId="{0019F117-D64C-45A1-84EE-D9AD15161871}" destId="{62F4FF83-AC1B-4367-8344-460B2C8CD50C}" srcOrd="1" destOrd="0" parTransId="{B159E750-31DA-4CC4-BADA-F928BAD5BA60}" sibTransId="{E5638C99-A0EA-46E6-9651-3B451B42B04C}"/>
    <dgm:cxn modelId="{6B2BA990-E55F-470F-97B4-C876A2DFC9CE}" type="presOf" srcId="{8A89D969-389A-436E-BF5C-AF391E801A7B}" destId="{F92A4BB6-4852-4560-9F21-C997F9A5523C}" srcOrd="0" destOrd="1" presId="urn:microsoft.com/office/officeart/2008/layout/PictureStrips"/>
    <dgm:cxn modelId="{BC6D49D5-AE37-4BC4-940C-151A73BACB85}" srcId="{0019F117-D64C-45A1-84EE-D9AD15161871}" destId="{0EBCC411-CF84-4701-8918-F320111B4BA2}" srcOrd="0" destOrd="0" parTransId="{9ED3FF85-DC98-4E4F-86E0-CF29CFC79203}" sibTransId="{C0F00942-2E66-4C52-A788-DB1C905DF71C}"/>
    <dgm:cxn modelId="{F3304A53-3F64-480A-817B-341B73830B3F}" type="presOf" srcId="{51B9D48F-217A-403B-85D1-1EB80BD3B685}" destId="{F92A4BB6-4852-4560-9F21-C997F9A5523C}" srcOrd="0" destOrd="2" presId="urn:microsoft.com/office/officeart/2008/layout/PictureStrips"/>
    <dgm:cxn modelId="{C66E8E82-4F82-4CCA-88B0-069EC82E28B4}" srcId="{0EBCC411-CF84-4701-8918-F320111B4BA2}" destId="{45517BCF-D448-4701-A578-9A028A352F2E}" srcOrd="0" destOrd="0" parTransId="{F22D5E8D-52AE-47F0-AE6B-A7A681B54978}" sibTransId="{F3C665F3-BB61-4B5D-AD28-21FE0EC95A03}"/>
    <dgm:cxn modelId="{DED90DC5-2EA0-4209-A817-F39D67DEABD3}" type="presOf" srcId="{28E03012-9BD8-4612-A7D6-1B358C5DF7DD}" destId="{F92A4BB6-4852-4560-9F21-C997F9A5523C}" srcOrd="0" destOrd="4" presId="urn:microsoft.com/office/officeart/2008/layout/PictureStrips"/>
    <dgm:cxn modelId="{B2C6FF15-FBDB-46C8-ABE3-F9804B68AA6E}" srcId="{57D82EA7-12D8-48E5-80C5-5FC7FA15653E}" destId="{3EF80EC9-78FE-49C8-8D9A-DFBF5F24D6FF}" srcOrd="2" destOrd="0" parTransId="{64407509-2A3A-4953-8889-6A6FBCEE7B0E}" sibTransId="{8FCE2FE1-6534-48F6-8367-3C3397565336}"/>
    <dgm:cxn modelId="{6EE51D9F-6BD7-49D6-9435-6048847B4ABB}" type="presParOf" srcId="{F444C2CB-2751-4653-A70C-0A4F1269D46B}" destId="{1DB75F20-0798-4328-999F-FECF3F76ECBF}" srcOrd="0" destOrd="0" presId="urn:microsoft.com/office/officeart/2008/layout/PictureStrips"/>
    <dgm:cxn modelId="{2E26A12A-A927-4A83-80D6-6D8142015EA5}" type="presParOf" srcId="{1DB75F20-0798-4328-999F-FECF3F76ECBF}" destId="{37454235-307A-4C1D-9E01-6FB54769EDE3}" srcOrd="0" destOrd="0" presId="urn:microsoft.com/office/officeart/2008/layout/PictureStrips"/>
    <dgm:cxn modelId="{9EB0624A-E468-4A57-AC61-9A23DB4D11F0}" type="presParOf" srcId="{1DB75F20-0798-4328-999F-FECF3F76ECBF}" destId="{B4863421-03AB-431F-BD46-9F8D1F6EFCA3}" srcOrd="1" destOrd="0" presId="urn:microsoft.com/office/officeart/2008/layout/PictureStrips"/>
    <dgm:cxn modelId="{DB80DB99-0D46-4BF7-9614-817AC23D597E}" type="presParOf" srcId="{F444C2CB-2751-4653-A70C-0A4F1269D46B}" destId="{569125FC-1E33-40B6-BB4F-7EF4D70FC468}" srcOrd="1" destOrd="0" presId="urn:microsoft.com/office/officeart/2008/layout/PictureStrips"/>
    <dgm:cxn modelId="{F2D843C3-F627-4599-8826-E6531DA93226}" type="presParOf" srcId="{F444C2CB-2751-4653-A70C-0A4F1269D46B}" destId="{7A4485FE-2664-43E5-88F9-22862DEC6E58}" srcOrd="2" destOrd="0" presId="urn:microsoft.com/office/officeart/2008/layout/PictureStrips"/>
    <dgm:cxn modelId="{096C9025-4258-4979-999D-F1A34706C3D5}" type="presParOf" srcId="{7A4485FE-2664-43E5-88F9-22862DEC6E58}" destId="{80058C50-A2DC-48A9-A788-BBF45F46FF7C}" srcOrd="0" destOrd="0" presId="urn:microsoft.com/office/officeart/2008/layout/PictureStrips"/>
    <dgm:cxn modelId="{0D7AC1F8-0787-4990-8F08-A1911033F5F5}" type="presParOf" srcId="{7A4485FE-2664-43E5-88F9-22862DEC6E58}" destId="{7FE339B2-4233-487F-AFFB-62F2A4343803}" srcOrd="1" destOrd="0" presId="urn:microsoft.com/office/officeart/2008/layout/PictureStrips"/>
    <dgm:cxn modelId="{770DAB8E-4902-4C01-9DC6-2CE173108CA9}" type="presParOf" srcId="{F444C2CB-2751-4653-A70C-0A4F1269D46B}" destId="{D435F14F-DD15-4310-84BA-E32BF5AE3FD8}" srcOrd="3" destOrd="0" presId="urn:microsoft.com/office/officeart/2008/layout/PictureStrips"/>
    <dgm:cxn modelId="{FE8F1EE4-523E-40AB-AE3E-CE656A1C21D8}" type="presParOf" srcId="{F444C2CB-2751-4653-A70C-0A4F1269D46B}" destId="{DAF303AE-1D06-4AC8-AD1D-F1DA9825D6F0}" srcOrd="4" destOrd="0" presId="urn:microsoft.com/office/officeart/2008/layout/PictureStrips"/>
    <dgm:cxn modelId="{0BEE1A87-2323-4F40-B6B6-B2089B80E062}" type="presParOf" srcId="{DAF303AE-1D06-4AC8-AD1D-F1DA9825D6F0}" destId="{F92A4BB6-4852-4560-9F21-C997F9A5523C}" srcOrd="0" destOrd="0" presId="urn:microsoft.com/office/officeart/2008/layout/PictureStrips"/>
    <dgm:cxn modelId="{C3FB8152-63FB-4299-8F7C-723E341A9B36}" type="presParOf" srcId="{DAF303AE-1D06-4AC8-AD1D-F1DA9825D6F0}" destId="{53E17705-D751-4181-B5BC-EC12536A56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687960-94AB-4D01-8860-81FABAD31B5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145F3-AED8-4E42-AC23-9EC59534980E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міцний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мир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досягнутий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5B83F4-F0EB-4345-9951-7D886A747CA0}" type="parTrans" cxnId="{0F9E9895-3B17-4709-930E-241715C33A30}">
      <dgm:prSet/>
      <dgm:spPr/>
      <dgm:t>
        <a:bodyPr/>
        <a:lstStyle/>
        <a:p>
          <a:endParaRPr lang="ru-RU"/>
        </a:p>
      </dgm:t>
    </dgm:pt>
    <dgm:pt modelId="{B901E307-FA2E-4D6F-B4DB-6180D70A19E1}" type="sibTrans" cxnId="{0F9E9895-3B17-4709-930E-241715C33A30}">
      <dgm:prSet/>
      <dgm:spPr/>
      <dgm:t>
        <a:bodyPr/>
        <a:lstStyle/>
        <a:p>
          <a:endParaRPr lang="ru-RU"/>
        </a:p>
      </dgm:t>
    </dgm:pt>
    <dgm:pt modelId="{362B9DAF-595C-4400-B0C1-6C18D965C31A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ненадання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будь-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країні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людських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перепоною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прагнуть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покращити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трудящих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AE5B32-E020-4FE1-A30B-AD33CC0C0D4C}" type="parTrans" cxnId="{189B5299-B6C9-4B71-B4D5-A7A2563FFDB6}">
      <dgm:prSet/>
      <dgm:spPr/>
      <dgm:t>
        <a:bodyPr/>
        <a:lstStyle/>
        <a:p>
          <a:endParaRPr lang="ru-RU"/>
        </a:p>
      </dgm:t>
    </dgm:pt>
    <dgm:pt modelId="{07FB059E-F53F-4919-8473-4BF451F52738}" type="sibTrans" cxnId="{189B5299-B6C9-4B71-B4D5-A7A2563FFDB6}">
      <dgm:prSet/>
      <dgm:spPr/>
      <dgm:t>
        <a:bodyPr/>
        <a:lstStyle/>
        <a:p>
          <a:endParaRPr lang="ru-RU"/>
        </a:p>
      </dgm:t>
    </dgm:pt>
    <dgm:pt modelId="{0685E162-F8CC-412C-AB9A-EB041B17C18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свобода слова і свобода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необхідними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постійного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прогресу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31D229-FA62-415F-9238-50E5ACDB9917}" type="parTrans" cxnId="{C4F4DF90-4188-4853-9E4C-E9D88FB2EEFD}">
      <dgm:prSet/>
      <dgm:spPr/>
      <dgm:t>
        <a:bodyPr/>
        <a:lstStyle/>
        <a:p>
          <a:endParaRPr lang="ru-RU"/>
        </a:p>
      </dgm:t>
    </dgm:pt>
    <dgm:pt modelId="{45A08336-D9C8-4B45-B5AC-3E49200D655C}" type="sibTrans" cxnId="{C4F4DF90-4188-4853-9E4C-E9D88FB2EEFD}">
      <dgm:prSet/>
      <dgm:spPr/>
      <dgm:t>
        <a:bodyPr/>
        <a:lstStyle/>
        <a:p>
          <a:endParaRPr lang="ru-RU"/>
        </a:p>
      </dgm:t>
    </dgm:pt>
    <dgm:pt modelId="{FFD0E2E5-0BF2-42F0-BE14-A1E330E6EE2E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злидні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будь-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якому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місці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загрозою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загального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благополуччя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9165C2-08E9-47EF-A6C3-A6FC5BE18D20}" type="parTrans" cxnId="{F20CBA48-CCF8-4550-A5C5-8B41E54BC246}">
      <dgm:prSet/>
      <dgm:spPr/>
      <dgm:t>
        <a:bodyPr/>
        <a:lstStyle/>
        <a:p>
          <a:endParaRPr lang="ru-RU"/>
        </a:p>
      </dgm:t>
    </dgm:pt>
    <dgm:pt modelId="{B770D825-85B6-4F98-8C6F-E602C9AFB7BC}" type="sibTrans" cxnId="{F20CBA48-CCF8-4550-A5C5-8B41E54BC246}">
      <dgm:prSet/>
      <dgm:spPr/>
      <dgm:t>
        <a:bodyPr/>
        <a:lstStyle/>
        <a:p>
          <a:endParaRPr lang="ru-RU"/>
        </a:p>
      </dgm:t>
    </dgm:pt>
    <dgm:pt modelId="{710ABB00-40BA-46B8-B180-F82CF0C39350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8C043F-48F3-4DD1-BBD7-9A0BCB839CEE}" type="parTrans" cxnId="{6D18B951-7BBF-4280-994B-F12E15D883AF}">
      <dgm:prSet/>
      <dgm:spPr/>
      <dgm:t>
        <a:bodyPr/>
        <a:lstStyle/>
        <a:p>
          <a:endParaRPr lang="ru-RU"/>
        </a:p>
      </dgm:t>
    </dgm:pt>
    <dgm:pt modelId="{FFF41706-3F60-446A-A829-35C7D9C7A3C8}" type="sibTrans" cxnId="{6D18B951-7BBF-4280-994B-F12E15D883AF}">
      <dgm:prSet/>
      <dgm:spPr/>
      <dgm:t>
        <a:bodyPr/>
        <a:lstStyle/>
        <a:p>
          <a:endParaRPr lang="ru-RU"/>
        </a:p>
      </dgm:t>
    </dgm:pt>
    <dgm:pt modelId="{1D3C5790-9B51-4963-B8C9-2784A624F628}" type="pres">
      <dgm:prSet presAssocID="{B2687960-94AB-4D01-8860-81FABAD31B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D6602-4C74-4708-9AD4-A79559265F64}" type="pres">
      <dgm:prSet presAssocID="{3E6145F3-AED8-4E42-AC23-9EC59534980E}" presName="parentLin" presStyleCnt="0"/>
      <dgm:spPr/>
    </dgm:pt>
    <dgm:pt modelId="{8B88DB81-2D40-4B05-B1AB-43F646AEF746}" type="pres">
      <dgm:prSet presAssocID="{3E6145F3-AED8-4E42-AC23-9EC5953498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A6E9472-0E5E-4A1B-878F-756B80ABBED7}" type="pres">
      <dgm:prSet presAssocID="{3E6145F3-AED8-4E42-AC23-9EC59534980E}" presName="parentText" presStyleLbl="node1" presStyleIdx="0" presStyleCnt="4" custScaleX="132003" custLinFactNeighborX="82" custLinFactNeighborY="9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752B8-2F50-44F7-A816-B65A4B467E3E}" type="pres">
      <dgm:prSet presAssocID="{3E6145F3-AED8-4E42-AC23-9EC59534980E}" presName="negativeSpace" presStyleCnt="0"/>
      <dgm:spPr/>
    </dgm:pt>
    <dgm:pt modelId="{89C18B67-F9C8-4C68-8082-6CC8ECB2AA63}" type="pres">
      <dgm:prSet presAssocID="{3E6145F3-AED8-4E42-AC23-9EC59534980E}" presName="childText" presStyleLbl="conFgAcc1" presStyleIdx="0" presStyleCnt="4">
        <dgm:presLayoutVars>
          <dgm:bulletEnabled val="1"/>
        </dgm:presLayoutVars>
      </dgm:prSet>
      <dgm:spPr/>
    </dgm:pt>
    <dgm:pt modelId="{FE1DF050-C2FB-4035-A43C-DC641D7540B7}" type="pres">
      <dgm:prSet presAssocID="{B901E307-FA2E-4D6F-B4DB-6180D70A19E1}" presName="spaceBetweenRectangles" presStyleCnt="0"/>
      <dgm:spPr/>
    </dgm:pt>
    <dgm:pt modelId="{D4EABE90-B7DB-497C-8476-A0074428BF56}" type="pres">
      <dgm:prSet presAssocID="{362B9DAF-595C-4400-B0C1-6C18D965C31A}" presName="parentLin" presStyleCnt="0"/>
      <dgm:spPr/>
    </dgm:pt>
    <dgm:pt modelId="{2CD37F6A-E2EA-446B-A147-D5FE5C1C3345}" type="pres">
      <dgm:prSet presAssocID="{362B9DAF-595C-4400-B0C1-6C18D965C3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35AD1B-F1F6-4DF0-B82A-56CD265FCD16}" type="pres">
      <dgm:prSet presAssocID="{362B9DAF-595C-4400-B0C1-6C18D965C31A}" presName="parentText" presStyleLbl="node1" presStyleIdx="1" presStyleCnt="4" custScaleX="132003" custLinFactNeighborX="82" custLinFactNeighborY="9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1D466-E5CA-4EC9-9758-068B8973036B}" type="pres">
      <dgm:prSet presAssocID="{362B9DAF-595C-4400-B0C1-6C18D965C31A}" presName="negativeSpace" presStyleCnt="0"/>
      <dgm:spPr/>
    </dgm:pt>
    <dgm:pt modelId="{57E8E0DD-080B-4BF8-9FD3-BC7A0B47616F}" type="pres">
      <dgm:prSet presAssocID="{362B9DAF-595C-4400-B0C1-6C18D965C31A}" presName="childText" presStyleLbl="conFgAcc1" presStyleIdx="1" presStyleCnt="4">
        <dgm:presLayoutVars>
          <dgm:bulletEnabled val="1"/>
        </dgm:presLayoutVars>
      </dgm:prSet>
      <dgm:spPr/>
    </dgm:pt>
    <dgm:pt modelId="{AFFB8394-8210-4BB0-BCA1-8AD04380B3DF}" type="pres">
      <dgm:prSet presAssocID="{07FB059E-F53F-4919-8473-4BF451F52738}" presName="spaceBetweenRectangles" presStyleCnt="0"/>
      <dgm:spPr/>
    </dgm:pt>
    <dgm:pt modelId="{B005EBF6-B698-4274-9CBA-3D47D9CCEFA3}" type="pres">
      <dgm:prSet presAssocID="{0685E162-F8CC-412C-AB9A-EB041B17C181}" presName="parentLin" presStyleCnt="0"/>
      <dgm:spPr/>
    </dgm:pt>
    <dgm:pt modelId="{5FEFBE53-9477-40E0-9286-76E901971243}" type="pres">
      <dgm:prSet presAssocID="{0685E162-F8CC-412C-AB9A-EB041B17C18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8CE1540-920C-4785-B938-0A47BA2E8CC5}" type="pres">
      <dgm:prSet presAssocID="{0685E162-F8CC-412C-AB9A-EB041B17C181}" presName="parentText" presStyleLbl="node1" presStyleIdx="2" presStyleCnt="4" custScaleX="132003" custLinFactNeighborX="82" custLinFactNeighborY="9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7840D-8291-420E-9E73-C17C73329503}" type="pres">
      <dgm:prSet presAssocID="{0685E162-F8CC-412C-AB9A-EB041B17C181}" presName="negativeSpace" presStyleCnt="0"/>
      <dgm:spPr/>
    </dgm:pt>
    <dgm:pt modelId="{2BF31CCB-BD36-430D-AC96-32863F50BB37}" type="pres">
      <dgm:prSet presAssocID="{0685E162-F8CC-412C-AB9A-EB041B17C181}" presName="childText" presStyleLbl="conFgAcc1" presStyleIdx="2" presStyleCnt="4">
        <dgm:presLayoutVars>
          <dgm:bulletEnabled val="1"/>
        </dgm:presLayoutVars>
      </dgm:prSet>
      <dgm:spPr/>
    </dgm:pt>
    <dgm:pt modelId="{7444C1D0-B7EF-48E5-A25F-8D1CA6122107}" type="pres">
      <dgm:prSet presAssocID="{45A08336-D9C8-4B45-B5AC-3E49200D655C}" presName="spaceBetweenRectangles" presStyleCnt="0"/>
      <dgm:spPr/>
    </dgm:pt>
    <dgm:pt modelId="{C61230B1-CE45-4054-BC86-E9B9B646B42B}" type="pres">
      <dgm:prSet presAssocID="{FFD0E2E5-0BF2-42F0-BE14-A1E330E6EE2E}" presName="parentLin" presStyleCnt="0"/>
      <dgm:spPr/>
    </dgm:pt>
    <dgm:pt modelId="{0CBAE16D-B7AD-4F1E-9CE5-9BE6FD891AA1}" type="pres">
      <dgm:prSet presAssocID="{FFD0E2E5-0BF2-42F0-BE14-A1E330E6EE2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F1AE702-2F05-4665-98EB-239F65B0A2A2}" type="pres">
      <dgm:prSet presAssocID="{FFD0E2E5-0BF2-42F0-BE14-A1E330E6EE2E}" presName="parentText" presStyleLbl="node1" presStyleIdx="3" presStyleCnt="4" custScaleX="132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D8455-AC4F-43CB-B4A8-1F443FA75417}" type="pres">
      <dgm:prSet presAssocID="{FFD0E2E5-0BF2-42F0-BE14-A1E330E6EE2E}" presName="negativeSpace" presStyleCnt="0"/>
      <dgm:spPr/>
    </dgm:pt>
    <dgm:pt modelId="{C4CB883F-5651-49A7-971C-AEAB83AF00DD}" type="pres">
      <dgm:prSet presAssocID="{FFD0E2E5-0BF2-42F0-BE14-A1E330E6EE2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90A40-D12B-4CAA-98A1-D4DB25037391}" type="presOf" srcId="{0685E162-F8CC-412C-AB9A-EB041B17C181}" destId="{B8CE1540-920C-4785-B938-0A47BA2E8CC5}" srcOrd="1" destOrd="0" presId="urn:microsoft.com/office/officeart/2005/8/layout/list1"/>
    <dgm:cxn modelId="{70351135-0E06-4761-A670-DAFEF6CC785C}" type="presOf" srcId="{0685E162-F8CC-412C-AB9A-EB041B17C181}" destId="{5FEFBE53-9477-40E0-9286-76E901971243}" srcOrd="0" destOrd="0" presId="urn:microsoft.com/office/officeart/2005/8/layout/list1"/>
    <dgm:cxn modelId="{4EDE3B18-2EEB-4382-8D7C-95392736498B}" type="presOf" srcId="{FFD0E2E5-0BF2-42F0-BE14-A1E330E6EE2E}" destId="{AF1AE702-2F05-4665-98EB-239F65B0A2A2}" srcOrd="1" destOrd="0" presId="urn:microsoft.com/office/officeart/2005/8/layout/list1"/>
    <dgm:cxn modelId="{46E0B2AB-80E9-4459-8A7B-3861D7617D34}" type="presOf" srcId="{710ABB00-40BA-46B8-B180-F82CF0C39350}" destId="{C4CB883F-5651-49A7-971C-AEAB83AF00DD}" srcOrd="0" destOrd="0" presId="urn:microsoft.com/office/officeart/2005/8/layout/list1"/>
    <dgm:cxn modelId="{822A1E18-4D26-4E15-B5EF-9BB3E37646F6}" type="presOf" srcId="{B2687960-94AB-4D01-8860-81FABAD31B59}" destId="{1D3C5790-9B51-4963-B8C9-2784A624F628}" srcOrd="0" destOrd="0" presId="urn:microsoft.com/office/officeart/2005/8/layout/list1"/>
    <dgm:cxn modelId="{3A6201D5-498A-47AC-BBD3-1313692CEB1B}" type="presOf" srcId="{FFD0E2E5-0BF2-42F0-BE14-A1E330E6EE2E}" destId="{0CBAE16D-B7AD-4F1E-9CE5-9BE6FD891AA1}" srcOrd="0" destOrd="0" presId="urn:microsoft.com/office/officeart/2005/8/layout/list1"/>
    <dgm:cxn modelId="{811427CC-07F4-4D6E-9F77-0A3D5C740F77}" type="presOf" srcId="{362B9DAF-595C-4400-B0C1-6C18D965C31A}" destId="{F135AD1B-F1F6-4DF0-B82A-56CD265FCD16}" srcOrd="1" destOrd="0" presId="urn:microsoft.com/office/officeart/2005/8/layout/list1"/>
    <dgm:cxn modelId="{F20CBA48-CCF8-4550-A5C5-8B41E54BC246}" srcId="{B2687960-94AB-4D01-8860-81FABAD31B59}" destId="{FFD0E2E5-0BF2-42F0-BE14-A1E330E6EE2E}" srcOrd="3" destOrd="0" parTransId="{FC9165C2-08E9-47EF-A6C3-A6FC5BE18D20}" sibTransId="{B770D825-85B6-4F98-8C6F-E602C9AFB7BC}"/>
    <dgm:cxn modelId="{189B5299-B6C9-4B71-B4D5-A7A2563FFDB6}" srcId="{B2687960-94AB-4D01-8860-81FABAD31B59}" destId="{362B9DAF-595C-4400-B0C1-6C18D965C31A}" srcOrd="1" destOrd="0" parTransId="{A2AE5B32-E020-4FE1-A30B-AD33CC0C0D4C}" sibTransId="{07FB059E-F53F-4919-8473-4BF451F52738}"/>
    <dgm:cxn modelId="{40057C1D-036C-4E9D-A4AB-27EA3E1947D1}" type="presOf" srcId="{3E6145F3-AED8-4E42-AC23-9EC59534980E}" destId="{8B88DB81-2D40-4B05-B1AB-43F646AEF746}" srcOrd="0" destOrd="0" presId="urn:microsoft.com/office/officeart/2005/8/layout/list1"/>
    <dgm:cxn modelId="{C4F4DF90-4188-4853-9E4C-E9D88FB2EEFD}" srcId="{B2687960-94AB-4D01-8860-81FABAD31B59}" destId="{0685E162-F8CC-412C-AB9A-EB041B17C181}" srcOrd="2" destOrd="0" parTransId="{3131D229-FA62-415F-9238-50E5ACDB9917}" sibTransId="{45A08336-D9C8-4B45-B5AC-3E49200D655C}"/>
    <dgm:cxn modelId="{0F9E9895-3B17-4709-930E-241715C33A30}" srcId="{B2687960-94AB-4D01-8860-81FABAD31B59}" destId="{3E6145F3-AED8-4E42-AC23-9EC59534980E}" srcOrd="0" destOrd="0" parTransId="{755B83F4-F0EB-4345-9951-7D886A747CA0}" sibTransId="{B901E307-FA2E-4D6F-B4DB-6180D70A19E1}"/>
    <dgm:cxn modelId="{6D18B951-7BBF-4280-994B-F12E15D883AF}" srcId="{FFD0E2E5-0BF2-42F0-BE14-A1E330E6EE2E}" destId="{710ABB00-40BA-46B8-B180-F82CF0C39350}" srcOrd="0" destOrd="0" parTransId="{CE8C043F-48F3-4DD1-BBD7-9A0BCB839CEE}" sibTransId="{FFF41706-3F60-446A-A829-35C7D9C7A3C8}"/>
    <dgm:cxn modelId="{3D8E49B3-C292-4B0F-A318-8A59FC930453}" type="presOf" srcId="{3E6145F3-AED8-4E42-AC23-9EC59534980E}" destId="{AA6E9472-0E5E-4A1B-878F-756B80ABBED7}" srcOrd="1" destOrd="0" presId="urn:microsoft.com/office/officeart/2005/8/layout/list1"/>
    <dgm:cxn modelId="{6D67D2A4-1714-4CD5-B977-4084BD054233}" type="presOf" srcId="{362B9DAF-595C-4400-B0C1-6C18D965C31A}" destId="{2CD37F6A-E2EA-446B-A147-D5FE5C1C3345}" srcOrd="0" destOrd="0" presId="urn:microsoft.com/office/officeart/2005/8/layout/list1"/>
    <dgm:cxn modelId="{DADA46B9-C735-48A3-B890-2B8BB4B74309}" type="presParOf" srcId="{1D3C5790-9B51-4963-B8C9-2784A624F628}" destId="{F26D6602-4C74-4708-9AD4-A79559265F64}" srcOrd="0" destOrd="0" presId="urn:microsoft.com/office/officeart/2005/8/layout/list1"/>
    <dgm:cxn modelId="{F95B4A88-68F8-450F-B8DA-19A531CCD293}" type="presParOf" srcId="{F26D6602-4C74-4708-9AD4-A79559265F64}" destId="{8B88DB81-2D40-4B05-B1AB-43F646AEF746}" srcOrd="0" destOrd="0" presId="urn:microsoft.com/office/officeart/2005/8/layout/list1"/>
    <dgm:cxn modelId="{01D46FD6-FFE9-481B-9834-57B56C5FF0D5}" type="presParOf" srcId="{F26D6602-4C74-4708-9AD4-A79559265F64}" destId="{AA6E9472-0E5E-4A1B-878F-756B80ABBED7}" srcOrd="1" destOrd="0" presId="urn:microsoft.com/office/officeart/2005/8/layout/list1"/>
    <dgm:cxn modelId="{FD6E85B1-E8C7-4174-AF1C-4A200DC67FE8}" type="presParOf" srcId="{1D3C5790-9B51-4963-B8C9-2784A624F628}" destId="{35F752B8-2F50-44F7-A816-B65A4B467E3E}" srcOrd="1" destOrd="0" presId="urn:microsoft.com/office/officeart/2005/8/layout/list1"/>
    <dgm:cxn modelId="{B0BC1488-07B7-42A4-B090-F3D8799A141D}" type="presParOf" srcId="{1D3C5790-9B51-4963-B8C9-2784A624F628}" destId="{89C18B67-F9C8-4C68-8082-6CC8ECB2AA63}" srcOrd="2" destOrd="0" presId="urn:microsoft.com/office/officeart/2005/8/layout/list1"/>
    <dgm:cxn modelId="{89D4BD22-6F0C-4A8D-8329-83C717550F85}" type="presParOf" srcId="{1D3C5790-9B51-4963-B8C9-2784A624F628}" destId="{FE1DF050-C2FB-4035-A43C-DC641D7540B7}" srcOrd="3" destOrd="0" presId="urn:microsoft.com/office/officeart/2005/8/layout/list1"/>
    <dgm:cxn modelId="{A3F7BA23-88B2-4DAC-B839-93FAD561DAC0}" type="presParOf" srcId="{1D3C5790-9B51-4963-B8C9-2784A624F628}" destId="{D4EABE90-B7DB-497C-8476-A0074428BF56}" srcOrd="4" destOrd="0" presId="urn:microsoft.com/office/officeart/2005/8/layout/list1"/>
    <dgm:cxn modelId="{76BA444A-B3CA-4F03-8A36-C381C7AC3FF6}" type="presParOf" srcId="{D4EABE90-B7DB-497C-8476-A0074428BF56}" destId="{2CD37F6A-E2EA-446B-A147-D5FE5C1C3345}" srcOrd="0" destOrd="0" presId="urn:microsoft.com/office/officeart/2005/8/layout/list1"/>
    <dgm:cxn modelId="{EB0E2227-6977-4B69-BE42-B0C48A745076}" type="presParOf" srcId="{D4EABE90-B7DB-497C-8476-A0074428BF56}" destId="{F135AD1B-F1F6-4DF0-B82A-56CD265FCD16}" srcOrd="1" destOrd="0" presId="urn:microsoft.com/office/officeart/2005/8/layout/list1"/>
    <dgm:cxn modelId="{C07F34DA-BA79-4588-810C-E35EFBFD97D3}" type="presParOf" srcId="{1D3C5790-9B51-4963-B8C9-2784A624F628}" destId="{4281D466-E5CA-4EC9-9758-068B8973036B}" srcOrd="5" destOrd="0" presId="urn:microsoft.com/office/officeart/2005/8/layout/list1"/>
    <dgm:cxn modelId="{3BA975ED-1D17-46C2-8E9E-B0F63FE82EA9}" type="presParOf" srcId="{1D3C5790-9B51-4963-B8C9-2784A624F628}" destId="{57E8E0DD-080B-4BF8-9FD3-BC7A0B47616F}" srcOrd="6" destOrd="0" presId="urn:microsoft.com/office/officeart/2005/8/layout/list1"/>
    <dgm:cxn modelId="{14E02969-C601-416A-910E-E2AD7EBF021A}" type="presParOf" srcId="{1D3C5790-9B51-4963-B8C9-2784A624F628}" destId="{AFFB8394-8210-4BB0-BCA1-8AD04380B3DF}" srcOrd="7" destOrd="0" presId="urn:microsoft.com/office/officeart/2005/8/layout/list1"/>
    <dgm:cxn modelId="{E546565D-8BAE-40BF-8912-6178A5155F77}" type="presParOf" srcId="{1D3C5790-9B51-4963-B8C9-2784A624F628}" destId="{B005EBF6-B698-4274-9CBA-3D47D9CCEFA3}" srcOrd="8" destOrd="0" presId="urn:microsoft.com/office/officeart/2005/8/layout/list1"/>
    <dgm:cxn modelId="{CC2558E2-20CD-4542-88F4-293BD9DFE05B}" type="presParOf" srcId="{B005EBF6-B698-4274-9CBA-3D47D9CCEFA3}" destId="{5FEFBE53-9477-40E0-9286-76E901971243}" srcOrd="0" destOrd="0" presId="urn:microsoft.com/office/officeart/2005/8/layout/list1"/>
    <dgm:cxn modelId="{73D1A907-0B39-4FDB-B9A4-41B4D8A9D479}" type="presParOf" srcId="{B005EBF6-B698-4274-9CBA-3D47D9CCEFA3}" destId="{B8CE1540-920C-4785-B938-0A47BA2E8CC5}" srcOrd="1" destOrd="0" presId="urn:microsoft.com/office/officeart/2005/8/layout/list1"/>
    <dgm:cxn modelId="{20BFDBEE-32AF-40DA-82B1-31A7ADC23D53}" type="presParOf" srcId="{1D3C5790-9B51-4963-B8C9-2784A624F628}" destId="{5027840D-8291-420E-9E73-C17C73329503}" srcOrd="9" destOrd="0" presId="urn:microsoft.com/office/officeart/2005/8/layout/list1"/>
    <dgm:cxn modelId="{15FCA9F4-2DC9-4111-B900-03CF3B844F9D}" type="presParOf" srcId="{1D3C5790-9B51-4963-B8C9-2784A624F628}" destId="{2BF31CCB-BD36-430D-AC96-32863F50BB37}" srcOrd="10" destOrd="0" presId="urn:microsoft.com/office/officeart/2005/8/layout/list1"/>
    <dgm:cxn modelId="{A04DD150-D77F-4C54-97F4-D275F29566DC}" type="presParOf" srcId="{1D3C5790-9B51-4963-B8C9-2784A624F628}" destId="{7444C1D0-B7EF-48E5-A25F-8D1CA6122107}" srcOrd="11" destOrd="0" presId="urn:microsoft.com/office/officeart/2005/8/layout/list1"/>
    <dgm:cxn modelId="{E7581BB6-F684-4129-A33F-8DE0ABF95DD1}" type="presParOf" srcId="{1D3C5790-9B51-4963-B8C9-2784A624F628}" destId="{C61230B1-CE45-4054-BC86-E9B9B646B42B}" srcOrd="12" destOrd="0" presId="urn:microsoft.com/office/officeart/2005/8/layout/list1"/>
    <dgm:cxn modelId="{EFA4E9AF-BEF6-4933-9BAE-C6579F38C1BD}" type="presParOf" srcId="{C61230B1-CE45-4054-BC86-E9B9B646B42B}" destId="{0CBAE16D-B7AD-4F1E-9CE5-9BE6FD891AA1}" srcOrd="0" destOrd="0" presId="urn:microsoft.com/office/officeart/2005/8/layout/list1"/>
    <dgm:cxn modelId="{65BD6E67-E5A7-41B7-9B69-A8B1616FE6DF}" type="presParOf" srcId="{C61230B1-CE45-4054-BC86-E9B9B646B42B}" destId="{AF1AE702-2F05-4665-98EB-239F65B0A2A2}" srcOrd="1" destOrd="0" presId="urn:microsoft.com/office/officeart/2005/8/layout/list1"/>
    <dgm:cxn modelId="{D2F75527-16D4-492A-BC80-54D846FC1C84}" type="presParOf" srcId="{1D3C5790-9B51-4963-B8C9-2784A624F628}" destId="{67BD8455-AC4F-43CB-B4A8-1F443FA75417}" srcOrd="13" destOrd="0" presId="urn:microsoft.com/office/officeart/2005/8/layout/list1"/>
    <dgm:cxn modelId="{295B2334-3D37-4A2B-A3A0-CD40C2308807}" type="presParOf" srcId="{1D3C5790-9B51-4963-B8C9-2784A624F628}" destId="{C4CB883F-5651-49A7-971C-AEAB83AF00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687960-94AB-4D01-8860-81FABAD31B5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F443F-377A-40CC-AD93-83774EF7C261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люди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віри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право на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матеріальне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благополуччя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духовний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економічної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стабільності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можливостей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64211B-FD7B-4FFD-9DC6-AB9F827BC0A5}" type="parTrans" cxnId="{681928CE-6950-4EE0-ABE2-96C6B59CEE5E}">
      <dgm:prSet/>
      <dgm:spPr/>
      <dgm:t>
        <a:bodyPr/>
        <a:lstStyle/>
        <a:p>
          <a:endParaRPr lang="ru-RU"/>
        </a:p>
      </dgm:t>
    </dgm:pt>
    <dgm:pt modelId="{95B39411-8C54-4E9E-BE61-4642D4723F1C}" type="sibTrans" cxnId="{681928CE-6950-4EE0-ABE2-96C6B59CEE5E}">
      <dgm:prSet/>
      <dgm:spPr/>
      <dgm:t>
        <a:bodyPr/>
        <a:lstStyle/>
        <a:p>
          <a:endParaRPr lang="ru-RU"/>
        </a:p>
      </dgm:t>
    </dgm:pt>
    <dgm:pt modelId="{075924BE-DF5E-477C-98D0-37357F8A44D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FB96B2-5BF6-4383-A38A-2F95D2B07FBE}" type="parTrans" cxnId="{F660A0D4-99D8-49BE-A23D-D586C5145757}">
      <dgm:prSet/>
      <dgm:spPr/>
      <dgm:t>
        <a:bodyPr/>
        <a:lstStyle/>
        <a:p>
          <a:endParaRPr lang="ru-RU"/>
        </a:p>
      </dgm:t>
    </dgm:pt>
    <dgm:pt modelId="{FCCBB4C9-AB90-4454-BB94-C583BE60E9DA}" type="sibTrans" cxnId="{F660A0D4-99D8-49BE-A23D-D586C5145757}">
      <dgm:prSet/>
      <dgm:spPr/>
      <dgm:t>
        <a:bodyPr/>
        <a:lstStyle/>
        <a:p>
          <a:endParaRPr lang="ru-RU"/>
        </a:p>
      </dgm:t>
    </dgm:pt>
    <dgm:pt modelId="{7D5A4736-F741-4068-A6B9-09586EAB835A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життєвого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98A66-FB99-46B3-8049-CBEB7EA5B2E0}" type="parTrans" cxnId="{642E874B-354A-417A-AB42-3AF593DC8D49}">
      <dgm:prSet/>
      <dgm:spPr/>
      <dgm:t>
        <a:bodyPr/>
        <a:lstStyle/>
        <a:p>
          <a:endParaRPr lang="ru-RU"/>
        </a:p>
      </dgm:t>
    </dgm:pt>
    <dgm:pt modelId="{244F5DA0-8A09-4C3E-B983-EAD5263E55DF}" type="sibTrans" cxnId="{642E874B-354A-417A-AB42-3AF593DC8D49}">
      <dgm:prSet/>
      <dgm:spPr/>
      <dgm:t>
        <a:bodyPr/>
        <a:lstStyle/>
        <a:p>
          <a:endParaRPr lang="ru-RU"/>
        </a:p>
      </dgm:t>
    </dgm:pt>
    <dgm:pt modelId="{BDE6B74C-2880-4C7D-8E22-F37A123EF6DE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12BA5A-F5ED-44B3-B9B5-D012520D1133}" type="parTrans" cxnId="{D654CBE3-2B04-4106-BF45-CE63A6D3ED86}">
      <dgm:prSet/>
      <dgm:spPr/>
      <dgm:t>
        <a:bodyPr/>
        <a:lstStyle/>
        <a:p>
          <a:endParaRPr lang="ru-RU"/>
        </a:p>
      </dgm:t>
    </dgm:pt>
    <dgm:pt modelId="{035FFDC5-0B20-488D-B1BF-2DDF6F4EC92D}" type="sibTrans" cxnId="{D654CBE3-2B04-4106-BF45-CE63A6D3ED86}">
      <dgm:prSet/>
      <dgm:spPr/>
      <dgm:t>
        <a:bodyPr/>
        <a:lstStyle/>
        <a:p>
          <a:endParaRPr lang="ru-RU"/>
        </a:p>
      </dgm:t>
    </dgm:pt>
    <dgm:pt modelId="{E131FF30-9333-4A03-8FDC-6B197FAA71D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-моральному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розумінні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є товаром.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642945-DA50-4992-B8DC-1617067854BC}" type="parTrans" cxnId="{5F10E49C-4C8B-4362-A748-6F61521B14CA}">
      <dgm:prSet/>
      <dgm:spPr/>
      <dgm:t>
        <a:bodyPr/>
        <a:lstStyle/>
        <a:p>
          <a:endParaRPr lang="ru-RU"/>
        </a:p>
      </dgm:t>
    </dgm:pt>
    <dgm:pt modelId="{FEBC9F4A-0CDC-44C8-8A86-8D1BB2FAACDA}" type="sibTrans" cxnId="{5F10E49C-4C8B-4362-A748-6F61521B14CA}">
      <dgm:prSet/>
      <dgm:spPr/>
      <dgm:t>
        <a:bodyPr/>
        <a:lstStyle/>
        <a:p>
          <a:endParaRPr lang="ru-RU"/>
        </a:p>
      </dgm:t>
    </dgm:pt>
    <dgm:pt modelId="{495321EB-ABAA-4DAC-8C62-73C214967304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8821F-A65B-4F3E-8709-929B20108838}" type="parTrans" cxnId="{D5AC3964-FEE3-4B8D-9693-CC16E413724A}">
      <dgm:prSet/>
      <dgm:spPr/>
      <dgm:t>
        <a:bodyPr/>
        <a:lstStyle/>
        <a:p>
          <a:endParaRPr lang="ru-RU"/>
        </a:p>
      </dgm:t>
    </dgm:pt>
    <dgm:pt modelId="{DB182441-C90D-4140-ABA2-BA2A5E5D750B}" type="sibTrans" cxnId="{D5AC3964-FEE3-4B8D-9693-CC16E413724A}">
      <dgm:prSet/>
      <dgm:spPr/>
      <dgm:t>
        <a:bodyPr/>
        <a:lstStyle/>
        <a:p>
          <a:endParaRPr lang="ru-RU"/>
        </a:p>
      </dgm:t>
    </dgm:pt>
    <dgm:pt modelId="{1D3C5790-9B51-4963-B8C9-2784A624F628}" type="pres">
      <dgm:prSet presAssocID="{B2687960-94AB-4D01-8860-81FABAD31B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69759-6575-4C2C-BDB8-4FC8CBC4B820}" type="pres">
      <dgm:prSet presAssocID="{EACF443F-377A-40CC-AD93-83774EF7C261}" presName="parentLin" presStyleCnt="0"/>
      <dgm:spPr/>
    </dgm:pt>
    <dgm:pt modelId="{9649C6F0-DB80-44CB-97E5-A166BFD6DAA4}" type="pres">
      <dgm:prSet presAssocID="{EACF443F-377A-40CC-AD93-83774EF7C2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C9F6FF-FB17-4D10-A324-A69441661779}" type="pres">
      <dgm:prSet presAssocID="{EACF443F-377A-40CC-AD93-83774EF7C261}" presName="parentText" presStyleLbl="node1" presStyleIdx="0" presStyleCnt="3" custScaleX="132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9CF97-2505-4644-BFCD-1865C913139D}" type="pres">
      <dgm:prSet presAssocID="{EACF443F-377A-40CC-AD93-83774EF7C261}" presName="negativeSpace" presStyleCnt="0"/>
      <dgm:spPr/>
    </dgm:pt>
    <dgm:pt modelId="{3DB950F1-E69C-4596-90D5-DD75253498AE}" type="pres">
      <dgm:prSet presAssocID="{EACF443F-377A-40CC-AD93-83774EF7C26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0B4B-A338-411A-8799-BE7E792B47E1}" type="pres">
      <dgm:prSet presAssocID="{95B39411-8C54-4E9E-BE61-4642D4723F1C}" presName="spaceBetweenRectangles" presStyleCnt="0"/>
      <dgm:spPr/>
    </dgm:pt>
    <dgm:pt modelId="{BA02D354-A389-4534-8E7F-C482FDDA70A6}" type="pres">
      <dgm:prSet presAssocID="{7D5A4736-F741-4068-A6B9-09586EAB835A}" presName="parentLin" presStyleCnt="0"/>
      <dgm:spPr/>
    </dgm:pt>
    <dgm:pt modelId="{A458D4C9-4F43-4B10-A299-97D30D458678}" type="pres">
      <dgm:prSet presAssocID="{7D5A4736-F741-4068-A6B9-09586EAB83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142369-208E-453D-98E0-F05141C4FDC2}" type="pres">
      <dgm:prSet presAssocID="{7D5A4736-F741-4068-A6B9-09586EAB835A}" presName="parentText" presStyleLbl="node1" presStyleIdx="1" presStyleCnt="3" custScaleX="131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36EA6-F4B6-4E5D-BDBF-1202EE97B349}" type="pres">
      <dgm:prSet presAssocID="{7D5A4736-F741-4068-A6B9-09586EAB835A}" presName="negativeSpace" presStyleCnt="0"/>
      <dgm:spPr/>
    </dgm:pt>
    <dgm:pt modelId="{5ADB9990-23F4-42B8-B1CD-38C2EC3354F0}" type="pres">
      <dgm:prSet presAssocID="{7D5A4736-F741-4068-A6B9-09586EAB835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A7EBA-658F-4C8A-8373-15C60CA36AD6}" type="pres">
      <dgm:prSet presAssocID="{244F5DA0-8A09-4C3E-B983-EAD5263E55DF}" presName="spaceBetweenRectangles" presStyleCnt="0"/>
      <dgm:spPr/>
    </dgm:pt>
    <dgm:pt modelId="{DD3F4F22-FC2E-4847-BBFF-E9DE541D9790}" type="pres">
      <dgm:prSet presAssocID="{E131FF30-9333-4A03-8FDC-6B197FAA71D7}" presName="parentLin" presStyleCnt="0"/>
      <dgm:spPr/>
    </dgm:pt>
    <dgm:pt modelId="{BA1A0044-5DAA-415A-B680-E6F49303736E}" type="pres">
      <dgm:prSet presAssocID="{E131FF30-9333-4A03-8FDC-6B197FAA71D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4DC2B5-1558-4B03-8574-D49888D4CCBA}" type="pres">
      <dgm:prSet presAssocID="{E131FF30-9333-4A03-8FDC-6B197FAA71D7}" presName="parentText" presStyleLbl="node1" presStyleIdx="2" presStyleCnt="3" custScaleX="132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E3FDA-347A-48E7-9053-6402EA4ECB3B}" type="pres">
      <dgm:prSet presAssocID="{E131FF30-9333-4A03-8FDC-6B197FAA71D7}" presName="negativeSpace" presStyleCnt="0"/>
      <dgm:spPr/>
    </dgm:pt>
    <dgm:pt modelId="{86B3C3B9-B760-46F5-932F-146F281108D6}" type="pres">
      <dgm:prSet presAssocID="{E131FF30-9333-4A03-8FDC-6B197FAA71D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C3964-FEE3-4B8D-9693-CC16E413724A}" srcId="{E131FF30-9333-4A03-8FDC-6B197FAA71D7}" destId="{495321EB-ABAA-4DAC-8C62-73C214967304}" srcOrd="0" destOrd="0" parTransId="{1098821F-A65B-4F3E-8709-929B20108838}" sibTransId="{DB182441-C90D-4140-ABA2-BA2A5E5D750B}"/>
    <dgm:cxn modelId="{642E874B-354A-417A-AB42-3AF593DC8D49}" srcId="{B2687960-94AB-4D01-8860-81FABAD31B59}" destId="{7D5A4736-F741-4068-A6B9-09586EAB835A}" srcOrd="1" destOrd="0" parTransId="{B3498A66-FB99-46B3-8049-CBEB7EA5B2E0}" sibTransId="{244F5DA0-8A09-4C3E-B983-EAD5263E55DF}"/>
    <dgm:cxn modelId="{2A2D55A2-F529-4BE7-AF82-39C6AC403C5A}" type="presOf" srcId="{EACF443F-377A-40CC-AD93-83774EF7C261}" destId="{9649C6F0-DB80-44CB-97E5-A166BFD6DAA4}" srcOrd="0" destOrd="0" presId="urn:microsoft.com/office/officeart/2005/8/layout/list1"/>
    <dgm:cxn modelId="{49AA6AFF-BC1E-4879-A634-E02BAF470F0E}" type="presOf" srcId="{495321EB-ABAA-4DAC-8C62-73C214967304}" destId="{86B3C3B9-B760-46F5-932F-146F281108D6}" srcOrd="0" destOrd="0" presId="urn:microsoft.com/office/officeart/2005/8/layout/list1"/>
    <dgm:cxn modelId="{A128D617-2E7C-4B42-9080-51B3136EF8F0}" type="presOf" srcId="{EACF443F-377A-40CC-AD93-83774EF7C261}" destId="{AAC9F6FF-FB17-4D10-A324-A69441661779}" srcOrd="1" destOrd="0" presId="urn:microsoft.com/office/officeart/2005/8/layout/list1"/>
    <dgm:cxn modelId="{88DE8915-4E44-4E00-A757-BBD3976743E0}" type="presOf" srcId="{B2687960-94AB-4D01-8860-81FABAD31B59}" destId="{1D3C5790-9B51-4963-B8C9-2784A624F628}" srcOrd="0" destOrd="0" presId="urn:microsoft.com/office/officeart/2005/8/layout/list1"/>
    <dgm:cxn modelId="{D193D16A-3519-4755-8FA3-422179089C37}" type="presOf" srcId="{BDE6B74C-2880-4C7D-8E22-F37A123EF6DE}" destId="{5ADB9990-23F4-42B8-B1CD-38C2EC3354F0}" srcOrd="0" destOrd="0" presId="urn:microsoft.com/office/officeart/2005/8/layout/list1"/>
    <dgm:cxn modelId="{35340B06-B5C4-4DBD-92B0-3665A3DC9CCF}" type="presOf" srcId="{075924BE-DF5E-477C-98D0-37357F8A44D7}" destId="{3DB950F1-E69C-4596-90D5-DD75253498AE}" srcOrd="0" destOrd="0" presId="urn:microsoft.com/office/officeart/2005/8/layout/list1"/>
    <dgm:cxn modelId="{0686F823-1BF7-43DF-BF3C-096C25363904}" type="presOf" srcId="{E131FF30-9333-4A03-8FDC-6B197FAA71D7}" destId="{BA1A0044-5DAA-415A-B680-E6F49303736E}" srcOrd="0" destOrd="0" presId="urn:microsoft.com/office/officeart/2005/8/layout/list1"/>
    <dgm:cxn modelId="{F660A0D4-99D8-49BE-A23D-D586C5145757}" srcId="{EACF443F-377A-40CC-AD93-83774EF7C261}" destId="{075924BE-DF5E-477C-98D0-37357F8A44D7}" srcOrd="0" destOrd="0" parTransId="{B6FB96B2-5BF6-4383-A38A-2F95D2B07FBE}" sibTransId="{FCCBB4C9-AB90-4454-BB94-C583BE60E9DA}"/>
    <dgm:cxn modelId="{4056CA2F-E3F5-4904-9A23-19635C25DEE0}" type="presOf" srcId="{7D5A4736-F741-4068-A6B9-09586EAB835A}" destId="{CA142369-208E-453D-98E0-F05141C4FDC2}" srcOrd="1" destOrd="0" presId="urn:microsoft.com/office/officeart/2005/8/layout/list1"/>
    <dgm:cxn modelId="{5F10E49C-4C8B-4362-A748-6F61521B14CA}" srcId="{B2687960-94AB-4D01-8860-81FABAD31B59}" destId="{E131FF30-9333-4A03-8FDC-6B197FAA71D7}" srcOrd="2" destOrd="0" parTransId="{6E642945-DA50-4992-B8DC-1617067854BC}" sibTransId="{FEBC9F4A-0CDC-44C8-8A86-8D1BB2FAACDA}"/>
    <dgm:cxn modelId="{D654CBE3-2B04-4106-BF45-CE63A6D3ED86}" srcId="{7D5A4736-F741-4068-A6B9-09586EAB835A}" destId="{BDE6B74C-2880-4C7D-8E22-F37A123EF6DE}" srcOrd="0" destOrd="0" parTransId="{D512BA5A-F5ED-44B3-B9B5-D012520D1133}" sibTransId="{035FFDC5-0B20-488D-B1BF-2DDF6F4EC92D}"/>
    <dgm:cxn modelId="{3687BD5C-5EC8-4704-9BC1-795D3EF176A2}" type="presOf" srcId="{7D5A4736-F741-4068-A6B9-09586EAB835A}" destId="{A458D4C9-4F43-4B10-A299-97D30D458678}" srcOrd="0" destOrd="0" presId="urn:microsoft.com/office/officeart/2005/8/layout/list1"/>
    <dgm:cxn modelId="{681928CE-6950-4EE0-ABE2-96C6B59CEE5E}" srcId="{B2687960-94AB-4D01-8860-81FABAD31B59}" destId="{EACF443F-377A-40CC-AD93-83774EF7C261}" srcOrd="0" destOrd="0" parTransId="{F464211B-FD7B-4FFD-9DC6-AB9F827BC0A5}" sibTransId="{95B39411-8C54-4E9E-BE61-4642D4723F1C}"/>
    <dgm:cxn modelId="{13AB6FCD-DEA6-4940-A8E1-0B1429C8AA18}" type="presOf" srcId="{E131FF30-9333-4A03-8FDC-6B197FAA71D7}" destId="{FC4DC2B5-1558-4B03-8574-D49888D4CCBA}" srcOrd="1" destOrd="0" presId="urn:microsoft.com/office/officeart/2005/8/layout/list1"/>
    <dgm:cxn modelId="{2FA40712-A492-4E66-9AC9-C18557F5530D}" type="presParOf" srcId="{1D3C5790-9B51-4963-B8C9-2784A624F628}" destId="{73169759-6575-4C2C-BDB8-4FC8CBC4B820}" srcOrd="0" destOrd="0" presId="urn:microsoft.com/office/officeart/2005/8/layout/list1"/>
    <dgm:cxn modelId="{8C78180A-A55C-41CE-80A4-1ED143667578}" type="presParOf" srcId="{73169759-6575-4C2C-BDB8-4FC8CBC4B820}" destId="{9649C6F0-DB80-44CB-97E5-A166BFD6DAA4}" srcOrd="0" destOrd="0" presId="urn:microsoft.com/office/officeart/2005/8/layout/list1"/>
    <dgm:cxn modelId="{74502B32-ABAC-4310-8020-3DF3807EB800}" type="presParOf" srcId="{73169759-6575-4C2C-BDB8-4FC8CBC4B820}" destId="{AAC9F6FF-FB17-4D10-A324-A69441661779}" srcOrd="1" destOrd="0" presId="urn:microsoft.com/office/officeart/2005/8/layout/list1"/>
    <dgm:cxn modelId="{CD2BDF41-7C6B-40A6-8C42-C4B7F6EE4B1A}" type="presParOf" srcId="{1D3C5790-9B51-4963-B8C9-2784A624F628}" destId="{EA59CF97-2505-4644-BFCD-1865C913139D}" srcOrd="1" destOrd="0" presId="urn:microsoft.com/office/officeart/2005/8/layout/list1"/>
    <dgm:cxn modelId="{22438576-4750-4E13-AEC9-7CF647C01F31}" type="presParOf" srcId="{1D3C5790-9B51-4963-B8C9-2784A624F628}" destId="{3DB950F1-E69C-4596-90D5-DD75253498AE}" srcOrd="2" destOrd="0" presId="urn:microsoft.com/office/officeart/2005/8/layout/list1"/>
    <dgm:cxn modelId="{FC0EBC61-82A6-44A6-85E7-4D310C1E88A0}" type="presParOf" srcId="{1D3C5790-9B51-4963-B8C9-2784A624F628}" destId="{5FB60B4B-A338-411A-8799-BE7E792B47E1}" srcOrd="3" destOrd="0" presId="urn:microsoft.com/office/officeart/2005/8/layout/list1"/>
    <dgm:cxn modelId="{F72FDD2A-EC83-45AF-A73E-649E52CA6CCA}" type="presParOf" srcId="{1D3C5790-9B51-4963-B8C9-2784A624F628}" destId="{BA02D354-A389-4534-8E7F-C482FDDA70A6}" srcOrd="4" destOrd="0" presId="urn:microsoft.com/office/officeart/2005/8/layout/list1"/>
    <dgm:cxn modelId="{24B1EFA6-4E0A-42F5-A49F-414092070E31}" type="presParOf" srcId="{BA02D354-A389-4534-8E7F-C482FDDA70A6}" destId="{A458D4C9-4F43-4B10-A299-97D30D458678}" srcOrd="0" destOrd="0" presId="urn:microsoft.com/office/officeart/2005/8/layout/list1"/>
    <dgm:cxn modelId="{8AE82BC3-6790-447B-B9C2-E39A8CAA2293}" type="presParOf" srcId="{BA02D354-A389-4534-8E7F-C482FDDA70A6}" destId="{CA142369-208E-453D-98E0-F05141C4FDC2}" srcOrd="1" destOrd="0" presId="urn:microsoft.com/office/officeart/2005/8/layout/list1"/>
    <dgm:cxn modelId="{02C563A7-11D7-4EBD-B443-9E72225EE15C}" type="presParOf" srcId="{1D3C5790-9B51-4963-B8C9-2784A624F628}" destId="{D5D36EA6-F4B6-4E5D-BDBF-1202EE97B349}" srcOrd="5" destOrd="0" presId="urn:microsoft.com/office/officeart/2005/8/layout/list1"/>
    <dgm:cxn modelId="{C1E93605-6754-409A-8FCF-2F32131EBC92}" type="presParOf" srcId="{1D3C5790-9B51-4963-B8C9-2784A624F628}" destId="{5ADB9990-23F4-42B8-B1CD-38C2EC3354F0}" srcOrd="6" destOrd="0" presId="urn:microsoft.com/office/officeart/2005/8/layout/list1"/>
    <dgm:cxn modelId="{D1E5815C-8BFF-4ED7-B777-22702BA4A85C}" type="presParOf" srcId="{1D3C5790-9B51-4963-B8C9-2784A624F628}" destId="{CA2A7EBA-658F-4C8A-8373-15C60CA36AD6}" srcOrd="7" destOrd="0" presId="urn:microsoft.com/office/officeart/2005/8/layout/list1"/>
    <dgm:cxn modelId="{12321EA5-6C09-4707-BE22-629EF5E1E228}" type="presParOf" srcId="{1D3C5790-9B51-4963-B8C9-2784A624F628}" destId="{DD3F4F22-FC2E-4847-BBFF-E9DE541D9790}" srcOrd="8" destOrd="0" presId="urn:microsoft.com/office/officeart/2005/8/layout/list1"/>
    <dgm:cxn modelId="{091CA4D2-5E64-408F-81B1-EE8EF1668EF1}" type="presParOf" srcId="{DD3F4F22-FC2E-4847-BBFF-E9DE541D9790}" destId="{BA1A0044-5DAA-415A-B680-E6F49303736E}" srcOrd="0" destOrd="0" presId="urn:microsoft.com/office/officeart/2005/8/layout/list1"/>
    <dgm:cxn modelId="{6A1F7DFE-38D0-4404-BFF1-0088444667B9}" type="presParOf" srcId="{DD3F4F22-FC2E-4847-BBFF-E9DE541D9790}" destId="{FC4DC2B5-1558-4B03-8574-D49888D4CCBA}" srcOrd="1" destOrd="0" presId="urn:microsoft.com/office/officeart/2005/8/layout/list1"/>
    <dgm:cxn modelId="{AEFCD39B-A949-43EA-819A-613695549FA3}" type="presParOf" srcId="{1D3C5790-9B51-4963-B8C9-2784A624F628}" destId="{C0BE3FDA-347A-48E7-9053-6402EA4ECB3B}" srcOrd="9" destOrd="0" presId="urn:microsoft.com/office/officeart/2005/8/layout/list1"/>
    <dgm:cxn modelId="{B1F11276-4F72-42A6-A5B9-9E6ADC76C793}" type="presParOf" srcId="{1D3C5790-9B51-4963-B8C9-2784A624F628}" destId="{86B3C3B9-B760-46F5-932F-146F281108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59EF56-9706-442F-BD00-031B70C87851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7AC0A-7C08-4764-8B72-C6C3D0E00AE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норм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04D514-96C4-49EA-AA34-07CC414BA9DF}" type="parTrans" cxnId="{07C2B4DA-0F9C-4FCD-A0A9-F93BBBC4A99A}">
      <dgm:prSet/>
      <dgm:spPr/>
      <dgm:t>
        <a:bodyPr/>
        <a:lstStyle/>
        <a:p>
          <a:endParaRPr lang="ru-RU"/>
        </a:p>
      </dgm:t>
    </dgm:pt>
    <dgm:pt modelId="{CC523295-055C-48EA-B169-0C4F39B30A93}" type="sibTrans" cxnId="{07C2B4DA-0F9C-4FCD-A0A9-F93BBBC4A99A}">
      <dgm:prSet/>
      <dgm:spPr/>
      <dgm:t>
        <a:bodyPr/>
        <a:lstStyle/>
        <a:p>
          <a:endParaRPr lang="ru-RU"/>
        </a:p>
      </dgm:t>
    </dgm:pt>
    <dgm:pt modelId="{E21A0E8D-AF2E-4A5C-AE77-3523B8DC3D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уповноваженість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0AEE0-616A-413C-81F9-E8C17D01B8B3}" type="parTrans" cxnId="{87C0AAD9-6A73-4B64-98EA-57ECDD73E78B}">
      <dgm:prSet/>
      <dgm:spPr/>
      <dgm:t>
        <a:bodyPr/>
        <a:lstStyle/>
        <a:p>
          <a:endParaRPr lang="ru-RU"/>
        </a:p>
      </dgm:t>
    </dgm:pt>
    <dgm:pt modelId="{1FE0D18C-8820-42E5-87A4-347C62B55A51}" type="sibTrans" cxnId="{87C0AAD9-6A73-4B64-98EA-57ECDD73E78B}">
      <dgm:prSet/>
      <dgm:spPr/>
      <dgm:t>
        <a:bodyPr/>
        <a:lstStyle/>
        <a:p>
          <a:endParaRPr lang="ru-RU"/>
        </a:p>
      </dgm:t>
    </dgm:pt>
    <dgm:pt modelId="{E3C79DD4-85C7-4FA3-86F8-77E13572DF8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добровільність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зобов’язань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929484-FD7B-4EB2-90E9-297ED89632B2}" type="parTrans" cxnId="{B9307DA8-6DA0-40DE-8AE7-CF40CE181312}">
      <dgm:prSet/>
      <dgm:spPr/>
      <dgm:t>
        <a:bodyPr/>
        <a:lstStyle/>
        <a:p>
          <a:endParaRPr lang="ru-RU"/>
        </a:p>
      </dgm:t>
    </dgm:pt>
    <dgm:pt modelId="{0FFBB546-A2A5-4B63-B9D7-45EF168E81E1}" type="sibTrans" cxnId="{B9307DA8-6DA0-40DE-8AE7-CF40CE181312}">
      <dgm:prSet/>
      <dgm:spPr/>
      <dgm:t>
        <a:bodyPr/>
        <a:lstStyle/>
        <a:p>
          <a:endParaRPr lang="ru-RU"/>
        </a:p>
      </dgm:t>
    </dgm:pt>
    <dgm:pt modelId="{0194B877-F049-49CA-A738-6DA59C05689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вибору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обговорення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колективних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договорів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угод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0C7752-399D-44BE-A420-709ED96CDE58}" type="parTrans" cxnId="{3C131888-5E8F-45C4-941A-D38B25FC98B9}">
      <dgm:prSet/>
      <dgm:spPr/>
      <dgm:t>
        <a:bodyPr/>
        <a:lstStyle/>
        <a:p>
          <a:endParaRPr lang="ru-RU"/>
        </a:p>
      </dgm:t>
    </dgm:pt>
    <dgm:pt modelId="{C879601D-9C3E-42A3-B493-9A0CD7189BA1}" type="sibTrans" cxnId="{3C131888-5E8F-45C4-941A-D38B25FC98B9}">
      <dgm:prSet/>
      <dgm:spPr/>
      <dgm:t>
        <a:bodyPr/>
        <a:lstStyle/>
        <a:p>
          <a:endParaRPr lang="ru-RU"/>
        </a:p>
      </dgm:t>
    </dgm:pt>
    <dgm:pt modelId="{2E0F37CE-E856-45EC-AA3B-45B04F4A5CD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рівноправність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0073BB-7D0A-4FAE-A684-8F3048F23E44}" type="parTrans" cxnId="{3B63D479-D6CE-472E-8489-C12B66E1042B}">
      <dgm:prSet/>
      <dgm:spPr/>
      <dgm:t>
        <a:bodyPr/>
        <a:lstStyle/>
        <a:p>
          <a:endParaRPr lang="ru-RU"/>
        </a:p>
      </dgm:t>
    </dgm:pt>
    <dgm:pt modelId="{383037DE-B613-4D00-A44F-08CEBAE97296}" type="sibTrans" cxnId="{3B63D479-D6CE-472E-8489-C12B66E1042B}">
      <dgm:prSet/>
      <dgm:spPr/>
      <dgm:t>
        <a:bodyPr/>
        <a:lstStyle/>
        <a:p>
          <a:endParaRPr lang="ru-RU"/>
        </a:p>
      </dgm:t>
    </dgm:pt>
    <dgm:pt modelId="{FD85FE96-80B5-4C7E-800B-D05C96B74971}" type="pres">
      <dgm:prSet presAssocID="{9359EF56-9706-442F-BD00-031B70C878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F79BE-0927-44F8-BDEC-F34516AE0ECB}" type="pres">
      <dgm:prSet presAssocID="{9027AC0A-7C08-4764-8B72-C6C3D0E00AE6}" presName="node" presStyleLbl="node1" presStyleIdx="0" presStyleCnt="5" custScaleX="28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36ED2-AADA-4499-8C16-2403CD77857C}" type="pres">
      <dgm:prSet presAssocID="{CC523295-055C-48EA-B169-0C4F39B30A9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2C5AFA5-716C-40D1-8A44-FA49D17A63B5}" type="pres">
      <dgm:prSet presAssocID="{CC523295-055C-48EA-B169-0C4F39B30A9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F4A771-FE82-491A-8843-BDD08CC25FB7}" type="pres">
      <dgm:prSet presAssocID="{E21A0E8D-AF2E-4A5C-AE77-3523B8DC3DB2}" presName="node" presStyleLbl="node1" presStyleIdx="1" presStyleCnt="5" custScaleX="281136" custRadScaleRad="180437" custRadScaleInc="2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6069-4C13-4967-99F3-6EA447DC4A8F}" type="pres">
      <dgm:prSet presAssocID="{1FE0D18C-8820-42E5-87A4-347C62B55A5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4097E06-0E66-4047-B0CC-1B5787E80A08}" type="pres">
      <dgm:prSet presAssocID="{1FE0D18C-8820-42E5-87A4-347C62B55A5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DCEF80-ADF5-49D4-A8DD-CBE975B10F9E}" type="pres">
      <dgm:prSet presAssocID="{E3C79DD4-85C7-4FA3-86F8-77E13572DF85}" presName="node" presStyleLbl="node1" presStyleIdx="2" presStyleCnt="5" custScaleX="281136" custRadScaleRad="168595" custRadScaleInc="-6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66D45-0CB0-4CF5-AFE2-DFC39140AF8E}" type="pres">
      <dgm:prSet presAssocID="{0FFBB546-A2A5-4B63-B9D7-45EF168E81E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A6DB81F-29E7-4511-B335-A12E8BFBE76E}" type="pres">
      <dgm:prSet presAssocID="{0FFBB546-A2A5-4B63-B9D7-45EF168E81E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8B27EB8-8D97-4352-A818-8CE7C2E42BBF}" type="pres">
      <dgm:prSet presAssocID="{0194B877-F049-49CA-A738-6DA59C056892}" presName="node" presStyleLbl="node1" presStyleIdx="3" presStyleCnt="5" custScaleX="281136" custRadScaleRad="139908" custRadScaleInc="58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30DA0-8AB7-4741-954C-D214E2DDF059}" type="pres">
      <dgm:prSet presAssocID="{C879601D-9C3E-42A3-B493-9A0CD7189BA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48F7FCD-B907-4361-9610-5C2951694001}" type="pres">
      <dgm:prSet presAssocID="{C879601D-9C3E-42A3-B493-9A0CD7189BA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657F907-4785-49BD-9424-FF95C9CE958C}" type="pres">
      <dgm:prSet presAssocID="{2E0F37CE-E856-45EC-AA3B-45B04F4A5CD1}" presName="node" presStyleLbl="node1" presStyleIdx="4" presStyleCnt="5" custScaleX="281136" custRadScaleRad="162087" custRadScaleInc="-2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AAE1E-4B8F-4C73-AE56-CD82D83EB8FF}" type="pres">
      <dgm:prSet presAssocID="{383037DE-B613-4D00-A44F-08CEBAE9729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4578CDE-27DE-4CDA-B7D3-0B7C4D8F813F}" type="pres">
      <dgm:prSet presAssocID="{383037DE-B613-4D00-A44F-08CEBAE9729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18E17FE-4A08-4B54-B50C-05CA458F6E04}" type="presOf" srcId="{E21A0E8D-AF2E-4A5C-AE77-3523B8DC3DB2}" destId="{A4F4A771-FE82-491A-8843-BDD08CC25FB7}" srcOrd="0" destOrd="0" presId="urn:microsoft.com/office/officeart/2005/8/layout/cycle2"/>
    <dgm:cxn modelId="{2D1C9421-C17C-4929-AF32-504BA535E945}" type="presOf" srcId="{2E0F37CE-E856-45EC-AA3B-45B04F4A5CD1}" destId="{F657F907-4785-49BD-9424-FF95C9CE958C}" srcOrd="0" destOrd="0" presId="urn:microsoft.com/office/officeart/2005/8/layout/cycle2"/>
    <dgm:cxn modelId="{FA338F98-91D9-4D31-98F3-265540D221F6}" type="presOf" srcId="{CC523295-055C-48EA-B169-0C4F39B30A93}" destId="{19036ED2-AADA-4499-8C16-2403CD77857C}" srcOrd="0" destOrd="0" presId="urn:microsoft.com/office/officeart/2005/8/layout/cycle2"/>
    <dgm:cxn modelId="{03B1853C-B09A-4522-8C4C-42C4E3019029}" type="presOf" srcId="{1FE0D18C-8820-42E5-87A4-347C62B55A51}" destId="{ABDC6069-4C13-4967-99F3-6EA447DC4A8F}" srcOrd="0" destOrd="0" presId="urn:microsoft.com/office/officeart/2005/8/layout/cycle2"/>
    <dgm:cxn modelId="{B9307DA8-6DA0-40DE-8AE7-CF40CE181312}" srcId="{9359EF56-9706-442F-BD00-031B70C87851}" destId="{E3C79DD4-85C7-4FA3-86F8-77E13572DF85}" srcOrd="2" destOrd="0" parTransId="{95929484-FD7B-4EB2-90E9-297ED89632B2}" sibTransId="{0FFBB546-A2A5-4B63-B9D7-45EF168E81E1}"/>
    <dgm:cxn modelId="{3B63D479-D6CE-472E-8489-C12B66E1042B}" srcId="{9359EF56-9706-442F-BD00-031B70C87851}" destId="{2E0F37CE-E856-45EC-AA3B-45B04F4A5CD1}" srcOrd="4" destOrd="0" parTransId="{F90073BB-7D0A-4FAE-A684-8F3048F23E44}" sibTransId="{383037DE-B613-4D00-A44F-08CEBAE97296}"/>
    <dgm:cxn modelId="{01384EFA-0BFD-44A3-8130-6EA64AD907BE}" type="presOf" srcId="{9359EF56-9706-442F-BD00-031B70C87851}" destId="{FD85FE96-80B5-4C7E-800B-D05C96B74971}" srcOrd="0" destOrd="0" presId="urn:microsoft.com/office/officeart/2005/8/layout/cycle2"/>
    <dgm:cxn modelId="{870DECDB-BB07-4AF0-837F-8BA86C0C41C5}" type="presOf" srcId="{1FE0D18C-8820-42E5-87A4-347C62B55A51}" destId="{74097E06-0E66-4047-B0CC-1B5787E80A08}" srcOrd="1" destOrd="0" presId="urn:microsoft.com/office/officeart/2005/8/layout/cycle2"/>
    <dgm:cxn modelId="{22327899-1776-4646-A852-A923FAE13A82}" type="presOf" srcId="{0FFBB546-A2A5-4B63-B9D7-45EF168E81E1}" destId="{0DF66D45-0CB0-4CF5-AFE2-DFC39140AF8E}" srcOrd="0" destOrd="0" presId="urn:microsoft.com/office/officeart/2005/8/layout/cycle2"/>
    <dgm:cxn modelId="{76C095E9-2F32-4FCA-B7BD-0B50F3F437C3}" type="presOf" srcId="{383037DE-B613-4D00-A44F-08CEBAE97296}" destId="{A2AAAE1E-4B8F-4C73-AE56-CD82D83EB8FF}" srcOrd="0" destOrd="0" presId="urn:microsoft.com/office/officeart/2005/8/layout/cycle2"/>
    <dgm:cxn modelId="{6D5889FE-CBA1-41A1-A5E1-FF2EC8293472}" type="presOf" srcId="{C879601D-9C3E-42A3-B493-9A0CD7189BA1}" destId="{F48F7FCD-B907-4361-9610-5C2951694001}" srcOrd="1" destOrd="0" presId="urn:microsoft.com/office/officeart/2005/8/layout/cycle2"/>
    <dgm:cxn modelId="{14FF6EEF-2BDE-4FFD-9627-44CB5A8D2437}" type="presOf" srcId="{E3C79DD4-85C7-4FA3-86F8-77E13572DF85}" destId="{ADDCEF80-ADF5-49D4-A8DD-CBE975B10F9E}" srcOrd="0" destOrd="0" presId="urn:microsoft.com/office/officeart/2005/8/layout/cycle2"/>
    <dgm:cxn modelId="{07C2B4DA-0F9C-4FCD-A0A9-F93BBBC4A99A}" srcId="{9359EF56-9706-442F-BD00-031B70C87851}" destId="{9027AC0A-7C08-4764-8B72-C6C3D0E00AE6}" srcOrd="0" destOrd="0" parTransId="{3404D514-96C4-49EA-AA34-07CC414BA9DF}" sibTransId="{CC523295-055C-48EA-B169-0C4F39B30A93}"/>
    <dgm:cxn modelId="{7598D907-734C-4BD0-85FF-AD0D38842208}" type="presOf" srcId="{C879601D-9C3E-42A3-B493-9A0CD7189BA1}" destId="{E6E30DA0-8AB7-4741-954C-D214E2DDF059}" srcOrd="0" destOrd="0" presId="urn:microsoft.com/office/officeart/2005/8/layout/cycle2"/>
    <dgm:cxn modelId="{C31C34F2-B0C9-45F1-948C-956F25057F2B}" type="presOf" srcId="{9027AC0A-7C08-4764-8B72-C6C3D0E00AE6}" destId="{DA7F79BE-0927-44F8-BDEC-F34516AE0ECB}" srcOrd="0" destOrd="0" presId="urn:microsoft.com/office/officeart/2005/8/layout/cycle2"/>
    <dgm:cxn modelId="{3C131888-5E8F-45C4-941A-D38B25FC98B9}" srcId="{9359EF56-9706-442F-BD00-031B70C87851}" destId="{0194B877-F049-49CA-A738-6DA59C056892}" srcOrd="3" destOrd="0" parTransId="{7D0C7752-399D-44BE-A420-709ED96CDE58}" sibTransId="{C879601D-9C3E-42A3-B493-9A0CD7189BA1}"/>
    <dgm:cxn modelId="{55580B7E-3096-4985-810E-6D85F2767281}" type="presOf" srcId="{CC523295-055C-48EA-B169-0C4F39B30A93}" destId="{B2C5AFA5-716C-40D1-8A44-FA49D17A63B5}" srcOrd="1" destOrd="0" presId="urn:microsoft.com/office/officeart/2005/8/layout/cycle2"/>
    <dgm:cxn modelId="{0E96BC36-23C8-4877-A28A-5BA9D255466E}" type="presOf" srcId="{383037DE-B613-4D00-A44F-08CEBAE97296}" destId="{84578CDE-27DE-4CDA-B7D3-0B7C4D8F813F}" srcOrd="1" destOrd="0" presId="urn:microsoft.com/office/officeart/2005/8/layout/cycle2"/>
    <dgm:cxn modelId="{87C0AAD9-6A73-4B64-98EA-57ECDD73E78B}" srcId="{9359EF56-9706-442F-BD00-031B70C87851}" destId="{E21A0E8D-AF2E-4A5C-AE77-3523B8DC3DB2}" srcOrd="1" destOrd="0" parTransId="{D7F0AEE0-616A-413C-81F9-E8C17D01B8B3}" sibTransId="{1FE0D18C-8820-42E5-87A4-347C62B55A51}"/>
    <dgm:cxn modelId="{C418922B-5392-4DD2-A560-1694DEFDF429}" type="presOf" srcId="{0FFBB546-A2A5-4B63-B9D7-45EF168E81E1}" destId="{AA6DB81F-29E7-4511-B335-A12E8BFBE76E}" srcOrd="1" destOrd="0" presId="urn:microsoft.com/office/officeart/2005/8/layout/cycle2"/>
    <dgm:cxn modelId="{B4450B6E-4E9B-4663-88E0-9DFBFE3468F1}" type="presOf" srcId="{0194B877-F049-49CA-A738-6DA59C056892}" destId="{B8B27EB8-8D97-4352-A818-8CE7C2E42BBF}" srcOrd="0" destOrd="0" presId="urn:microsoft.com/office/officeart/2005/8/layout/cycle2"/>
    <dgm:cxn modelId="{D6761E65-DB36-42DF-AA5A-9F07DB0DCA7A}" type="presParOf" srcId="{FD85FE96-80B5-4C7E-800B-D05C96B74971}" destId="{DA7F79BE-0927-44F8-BDEC-F34516AE0ECB}" srcOrd="0" destOrd="0" presId="urn:microsoft.com/office/officeart/2005/8/layout/cycle2"/>
    <dgm:cxn modelId="{FF532D2B-52F7-4117-9006-FE1F8CB7D47D}" type="presParOf" srcId="{FD85FE96-80B5-4C7E-800B-D05C96B74971}" destId="{19036ED2-AADA-4499-8C16-2403CD77857C}" srcOrd="1" destOrd="0" presId="urn:microsoft.com/office/officeart/2005/8/layout/cycle2"/>
    <dgm:cxn modelId="{1B0DF374-5DE7-4315-9768-3928EEC75A82}" type="presParOf" srcId="{19036ED2-AADA-4499-8C16-2403CD77857C}" destId="{B2C5AFA5-716C-40D1-8A44-FA49D17A63B5}" srcOrd="0" destOrd="0" presId="urn:microsoft.com/office/officeart/2005/8/layout/cycle2"/>
    <dgm:cxn modelId="{63AB431D-51F5-49D0-9568-CE98812AA47E}" type="presParOf" srcId="{FD85FE96-80B5-4C7E-800B-D05C96B74971}" destId="{A4F4A771-FE82-491A-8843-BDD08CC25FB7}" srcOrd="2" destOrd="0" presId="urn:microsoft.com/office/officeart/2005/8/layout/cycle2"/>
    <dgm:cxn modelId="{BBC58B4C-E450-4C53-AB15-F388B82BA651}" type="presParOf" srcId="{FD85FE96-80B5-4C7E-800B-D05C96B74971}" destId="{ABDC6069-4C13-4967-99F3-6EA447DC4A8F}" srcOrd="3" destOrd="0" presId="urn:microsoft.com/office/officeart/2005/8/layout/cycle2"/>
    <dgm:cxn modelId="{84A21D4B-8246-45AB-85B1-18B3E056302C}" type="presParOf" srcId="{ABDC6069-4C13-4967-99F3-6EA447DC4A8F}" destId="{74097E06-0E66-4047-B0CC-1B5787E80A08}" srcOrd="0" destOrd="0" presId="urn:microsoft.com/office/officeart/2005/8/layout/cycle2"/>
    <dgm:cxn modelId="{F847065F-E5C9-4684-902C-112D79E0897D}" type="presParOf" srcId="{FD85FE96-80B5-4C7E-800B-D05C96B74971}" destId="{ADDCEF80-ADF5-49D4-A8DD-CBE975B10F9E}" srcOrd="4" destOrd="0" presId="urn:microsoft.com/office/officeart/2005/8/layout/cycle2"/>
    <dgm:cxn modelId="{AD60738D-FD3A-482D-B969-89D42F8FAC4E}" type="presParOf" srcId="{FD85FE96-80B5-4C7E-800B-D05C96B74971}" destId="{0DF66D45-0CB0-4CF5-AFE2-DFC39140AF8E}" srcOrd="5" destOrd="0" presId="urn:microsoft.com/office/officeart/2005/8/layout/cycle2"/>
    <dgm:cxn modelId="{C732722F-ECDC-4019-B5DB-3B406AC21D3C}" type="presParOf" srcId="{0DF66D45-0CB0-4CF5-AFE2-DFC39140AF8E}" destId="{AA6DB81F-29E7-4511-B335-A12E8BFBE76E}" srcOrd="0" destOrd="0" presId="urn:microsoft.com/office/officeart/2005/8/layout/cycle2"/>
    <dgm:cxn modelId="{98AC52DE-FAC7-4E5C-92BD-0A03BDE7FF5E}" type="presParOf" srcId="{FD85FE96-80B5-4C7E-800B-D05C96B74971}" destId="{B8B27EB8-8D97-4352-A818-8CE7C2E42BBF}" srcOrd="6" destOrd="0" presId="urn:microsoft.com/office/officeart/2005/8/layout/cycle2"/>
    <dgm:cxn modelId="{EE1D0CF6-0EBC-45A7-B3EB-950591334097}" type="presParOf" srcId="{FD85FE96-80B5-4C7E-800B-D05C96B74971}" destId="{E6E30DA0-8AB7-4741-954C-D214E2DDF059}" srcOrd="7" destOrd="0" presId="urn:microsoft.com/office/officeart/2005/8/layout/cycle2"/>
    <dgm:cxn modelId="{BD6F2A68-B7EB-4998-BA31-CFECB00594E2}" type="presParOf" srcId="{E6E30DA0-8AB7-4741-954C-D214E2DDF059}" destId="{F48F7FCD-B907-4361-9610-5C2951694001}" srcOrd="0" destOrd="0" presId="urn:microsoft.com/office/officeart/2005/8/layout/cycle2"/>
    <dgm:cxn modelId="{1F2A1FF5-719D-4A5B-852C-D1EE29E367EB}" type="presParOf" srcId="{FD85FE96-80B5-4C7E-800B-D05C96B74971}" destId="{F657F907-4785-49BD-9424-FF95C9CE958C}" srcOrd="8" destOrd="0" presId="urn:microsoft.com/office/officeart/2005/8/layout/cycle2"/>
    <dgm:cxn modelId="{44F89410-8BEB-4740-924A-A527801106E7}" type="presParOf" srcId="{FD85FE96-80B5-4C7E-800B-D05C96B74971}" destId="{A2AAAE1E-4B8F-4C73-AE56-CD82D83EB8FF}" srcOrd="9" destOrd="0" presId="urn:microsoft.com/office/officeart/2005/8/layout/cycle2"/>
    <dgm:cxn modelId="{C714611C-AA66-47F3-8211-B29028EAEE48}" type="presParOf" srcId="{A2AAAE1E-4B8F-4C73-AE56-CD82D83EB8FF}" destId="{84578CDE-27DE-4CDA-B7D3-0B7C4D8F81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CF3F-3D14-446D-AD42-4F7C93B0FAED}">
      <dsp:nvSpPr>
        <dsp:cNvPr id="0" name=""/>
        <dsp:cNvSpPr/>
      </dsp:nvSpPr>
      <dsp:spPr>
        <a:xfrm>
          <a:off x="0" y="0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0"/>
        <a:ext cx="6376458" cy="1259416"/>
      </dsp:txXfrm>
    </dsp:sp>
    <dsp:sp modelId="{72B8D25E-5EC5-4CB0-8FF9-BEC9A292EB8B}">
      <dsp:nvSpPr>
        <dsp:cNvPr id="0" name=""/>
        <dsp:cNvSpPr/>
      </dsp:nvSpPr>
      <dsp:spPr>
        <a:xfrm>
          <a:off x="125941" y="125941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2BB3E-E7DD-409C-AD4C-309761DBC13D}">
      <dsp:nvSpPr>
        <dsp:cNvPr id="0" name=""/>
        <dsp:cNvSpPr/>
      </dsp:nvSpPr>
      <dsp:spPr>
        <a:xfrm>
          <a:off x="0" y="1385358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урахувати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1385358"/>
        <a:ext cx="6376458" cy="1259416"/>
      </dsp:txXfrm>
    </dsp:sp>
    <dsp:sp modelId="{CA2489B7-AAAC-4B2D-84A2-4D442B6915FE}">
      <dsp:nvSpPr>
        <dsp:cNvPr id="0" name=""/>
        <dsp:cNvSpPr/>
      </dsp:nvSpPr>
      <dsp:spPr>
        <a:xfrm>
          <a:off x="125941" y="1511300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DEBF1-2837-4F40-A090-DD0703856AC3}">
      <dsp:nvSpPr>
        <dsp:cNvPr id="0" name=""/>
        <dsp:cNvSpPr/>
      </dsp:nvSpPr>
      <dsp:spPr>
        <a:xfrm>
          <a:off x="0" y="2770716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питаннях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2770716"/>
        <a:ext cx="6376458" cy="1259416"/>
      </dsp:txXfrm>
    </dsp:sp>
    <dsp:sp modelId="{4DB99A75-C08F-4923-A220-39E126719873}">
      <dsp:nvSpPr>
        <dsp:cNvPr id="0" name=""/>
        <dsp:cNvSpPr/>
      </dsp:nvSpPr>
      <dsp:spPr>
        <a:xfrm>
          <a:off x="125941" y="2896658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BB5D2-1ABA-4E98-9F05-2D9E140A5E6B}">
      <dsp:nvSpPr>
        <dsp:cNvPr id="0" name=""/>
        <dsp:cNvSpPr/>
      </dsp:nvSpPr>
      <dsp:spPr>
        <a:xfrm>
          <a:off x="0" y="4156075"/>
          <a:ext cx="8128000" cy="1259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інструментарій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 і угоди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541" y="4156075"/>
        <a:ext cx="6376458" cy="1259416"/>
      </dsp:txXfrm>
    </dsp:sp>
    <dsp:sp modelId="{50B9CA1C-2850-4A7D-BDA6-E6C514F5B19D}">
      <dsp:nvSpPr>
        <dsp:cNvPr id="0" name=""/>
        <dsp:cNvSpPr/>
      </dsp:nvSpPr>
      <dsp:spPr>
        <a:xfrm>
          <a:off x="125941" y="4270289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2636-027B-4AA7-981E-D5809D57EAB1}">
      <dsp:nvSpPr>
        <dsp:cNvPr id="0" name=""/>
        <dsp:cNvSpPr/>
      </dsp:nvSpPr>
      <dsp:spPr>
        <a:xfrm>
          <a:off x="0" y="519221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FEAA4-D665-448B-B3B1-FF4A6EF1A0B2}">
      <dsp:nvSpPr>
        <dsp:cNvPr id="0" name=""/>
        <dsp:cNvSpPr/>
      </dsp:nvSpPr>
      <dsp:spPr>
        <a:xfrm>
          <a:off x="768843" y="57934"/>
          <a:ext cx="10250849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957" y="104048"/>
        <a:ext cx="10158621" cy="852412"/>
      </dsp:txXfrm>
    </dsp:sp>
    <dsp:sp modelId="{19126694-C975-4641-8C70-E312BF0679D6}">
      <dsp:nvSpPr>
        <dsp:cNvPr id="0" name=""/>
        <dsp:cNvSpPr/>
      </dsp:nvSpPr>
      <dsp:spPr>
        <a:xfrm>
          <a:off x="0" y="1970741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02465-47FA-41BF-92A1-9FD2699B6F86}">
      <dsp:nvSpPr>
        <dsp:cNvPr id="0" name=""/>
        <dsp:cNvSpPr/>
      </dsp:nvSpPr>
      <dsp:spPr>
        <a:xfrm>
          <a:off x="768843" y="1509454"/>
          <a:ext cx="10250849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заключається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влади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957" y="1555568"/>
        <a:ext cx="10158621" cy="852412"/>
      </dsp:txXfrm>
    </dsp:sp>
    <dsp:sp modelId="{0A9B70B3-C4B1-4235-BDF9-4FD346D6D1B7}">
      <dsp:nvSpPr>
        <dsp:cNvPr id="0" name=""/>
        <dsp:cNvSpPr/>
      </dsp:nvSpPr>
      <dsp:spPr>
        <a:xfrm>
          <a:off x="0" y="3777313"/>
          <a:ext cx="1101969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DA17E-D718-41D3-8070-4A4086325462}">
      <dsp:nvSpPr>
        <dsp:cNvPr id="0" name=""/>
        <dsp:cNvSpPr/>
      </dsp:nvSpPr>
      <dsp:spPr>
        <a:xfrm>
          <a:off x="768843" y="2960974"/>
          <a:ext cx="10250849" cy="1299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63" tIns="0" rIns="2915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передбачається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зайнятості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оплата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дохід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2289" y="3024420"/>
        <a:ext cx="10123957" cy="1172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3134F-EDB2-415B-949E-4FA30A7B6571}">
      <dsp:nvSpPr>
        <dsp:cNvPr id="0" name=""/>
        <dsp:cNvSpPr/>
      </dsp:nvSpPr>
      <dsp:spPr>
        <a:xfrm>
          <a:off x="0" y="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захисна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роботодавець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0"/>
        <a:ext cx="7400045" cy="1599473"/>
      </dsp:txXfrm>
    </dsp:sp>
    <dsp:sp modelId="{174BB77D-B1DF-45F3-A6F1-681D862B91E0}">
      <dsp:nvSpPr>
        <dsp:cNvPr id="0" name=""/>
        <dsp:cNvSpPr/>
      </dsp:nvSpPr>
      <dsp:spPr>
        <a:xfrm>
          <a:off x="159947" y="159947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81E853-D40D-4BD2-AD38-568F8BB63B0D}">
      <dsp:nvSpPr>
        <dsp:cNvPr id="0" name=""/>
        <dsp:cNvSpPr/>
      </dsp:nvSpPr>
      <dsp:spPr>
        <a:xfrm>
          <a:off x="0" y="175942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організаційна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прозорість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витрат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штату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1759420"/>
        <a:ext cx="7400045" cy="1599473"/>
      </dsp:txXfrm>
    </dsp:sp>
    <dsp:sp modelId="{E91C6FC0-78CE-47EC-8651-D5652E59D310}">
      <dsp:nvSpPr>
        <dsp:cNvPr id="0" name=""/>
        <dsp:cNvSpPr/>
      </dsp:nvSpPr>
      <dsp:spPr>
        <a:xfrm>
          <a:off x="241727" y="1897218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FE9A2-36B3-4B35-AC0D-223F0A1D2B16}">
      <dsp:nvSpPr>
        <dsp:cNvPr id="0" name=""/>
        <dsp:cNvSpPr/>
      </dsp:nvSpPr>
      <dsp:spPr>
        <a:xfrm>
          <a:off x="0" y="3518840"/>
          <a:ext cx="9449991" cy="159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мирна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недопущення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висування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угоду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9945" y="3518840"/>
        <a:ext cx="7400045" cy="1599473"/>
      </dsp:txXfrm>
    </dsp:sp>
    <dsp:sp modelId="{3B95B2A9-89C1-40BB-AD40-53A02EE36C94}">
      <dsp:nvSpPr>
        <dsp:cNvPr id="0" name=""/>
        <dsp:cNvSpPr/>
      </dsp:nvSpPr>
      <dsp:spPr>
        <a:xfrm>
          <a:off x="159947" y="3678788"/>
          <a:ext cx="1889998" cy="1279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FE98-5D00-493A-8F8D-201A0607D216}">
      <dsp:nvSpPr>
        <dsp:cNvPr id="0" name=""/>
        <dsp:cNvSpPr/>
      </dsp:nvSpPr>
      <dsp:spPr>
        <a:xfrm>
          <a:off x="0" y="117223"/>
          <a:ext cx="10972799" cy="2210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демократизації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виробництвом</a:t>
          </a: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децентралізація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компетенція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міст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569" y="117223"/>
        <a:ext cx="8557229" cy="2210097"/>
      </dsp:txXfrm>
    </dsp:sp>
    <dsp:sp modelId="{565691B3-234F-46DD-AE7A-4FB65F14779F}">
      <dsp:nvSpPr>
        <dsp:cNvPr id="0" name=""/>
        <dsp:cNvSpPr/>
      </dsp:nvSpPr>
      <dsp:spPr>
        <a:xfrm>
          <a:off x="221009" y="221009"/>
          <a:ext cx="2194559" cy="1768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9A8AC4-2F5A-4F94-9E8C-ADB90B5BF8E5}">
      <dsp:nvSpPr>
        <dsp:cNvPr id="0" name=""/>
        <dsp:cNvSpPr/>
      </dsp:nvSpPr>
      <dsp:spPr>
        <a:xfrm>
          <a:off x="0" y="2432240"/>
          <a:ext cx="10972799" cy="2210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більшості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диференціювання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мала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різниця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доходах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сприяє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569" y="2432240"/>
        <a:ext cx="8557229" cy="2210097"/>
      </dsp:txXfrm>
    </dsp:sp>
    <dsp:sp modelId="{E05F5D97-9B45-47E1-9190-B8CE5CC1AAF7}">
      <dsp:nvSpPr>
        <dsp:cNvPr id="0" name=""/>
        <dsp:cNvSpPr/>
      </dsp:nvSpPr>
      <dsp:spPr>
        <a:xfrm>
          <a:off x="221009" y="2652116"/>
          <a:ext cx="2194559" cy="1768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FAB0-8B54-4E60-B152-C7007C6DBBB3}">
      <dsp:nvSpPr>
        <dsp:cNvPr id="0" name=""/>
        <dsp:cNvSpPr/>
      </dsp:nvSpPr>
      <dsp:spPr>
        <a:xfrm>
          <a:off x="0" y="0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спільний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розгляд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соціально-трудової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0"/>
        <a:ext cx="6584213" cy="1463959"/>
      </dsp:txXfrm>
    </dsp:sp>
    <dsp:sp modelId="{C60473A1-1C0C-4FAA-AD2A-722E9044326D}">
      <dsp:nvSpPr>
        <dsp:cNvPr id="0" name=""/>
        <dsp:cNvSpPr/>
      </dsp:nvSpPr>
      <dsp:spPr>
        <a:xfrm>
          <a:off x="146395" y="146395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2B1AD-E154-434B-A248-CC038366726D}">
      <dsp:nvSpPr>
        <dsp:cNvPr id="0" name=""/>
        <dsp:cNvSpPr/>
      </dsp:nvSpPr>
      <dsp:spPr>
        <a:xfrm>
          <a:off x="0" y="1610355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1610355"/>
        <a:ext cx="6584213" cy="1463959"/>
      </dsp:txXfrm>
    </dsp:sp>
    <dsp:sp modelId="{13CFD37D-0DCF-4C57-AA98-8C82AEFFC40A}">
      <dsp:nvSpPr>
        <dsp:cNvPr id="0" name=""/>
        <dsp:cNvSpPr/>
      </dsp:nvSpPr>
      <dsp:spPr>
        <a:xfrm>
          <a:off x="146395" y="1756751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28EBD9-4DD9-4434-B20E-725165C31EEA}">
      <dsp:nvSpPr>
        <dsp:cNvPr id="0" name=""/>
        <dsp:cNvSpPr/>
      </dsp:nvSpPr>
      <dsp:spPr>
        <a:xfrm>
          <a:off x="0" y="3220711"/>
          <a:ext cx="8413262" cy="146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переговорно-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договірний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характер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взаємовідносин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згод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розбіжностей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9048" y="3220711"/>
        <a:ext cx="6584213" cy="1463959"/>
      </dsp:txXfrm>
    </dsp:sp>
    <dsp:sp modelId="{3DFD4388-C068-4787-9013-507D806B0306}">
      <dsp:nvSpPr>
        <dsp:cNvPr id="0" name=""/>
        <dsp:cNvSpPr/>
      </dsp:nvSpPr>
      <dsp:spPr>
        <a:xfrm>
          <a:off x="146395" y="3367107"/>
          <a:ext cx="1682652" cy="1171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7CFD8-8D80-4948-BE51-A244961712AE}">
      <dsp:nvSpPr>
        <dsp:cNvPr id="0" name=""/>
        <dsp:cNvSpPr/>
      </dsp:nvSpPr>
      <dsp:spPr>
        <a:xfrm>
          <a:off x="1213411" y="331659"/>
          <a:ext cx="5855270" cy="18297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3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411" y="331659"/>
        <a:ext cx="5855270" cy="1829771"/>
      </dsp:txXfrm>
    </dsp:sp>
    <dsp:sp modelId="{6CD28811-7C2C-4225-BF23-6E7C523D6FBB}">
      <dsp:nvSpPr>
        <dsp:cNvPr id="0" name=""/>
        <dsp:cNvSpPr/>
      </dsp:nvSpPr>
      <dsp:spPr>
        <a:xfrm>
          <a:off x="965496" y="67359"/>
          <a:ext cx="1280840" cy="19212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2E984-17BC-48D2-B816-575DFAF45CB6}">
      <dsp:nvSpPr>
        <dsp:cNvPr id="0" name=""/>
        <dsp:cNvSpPr/>
      </dsp:nvSpPr>
      <dsp:spPr>
        <a:xfrm>
          <a:off x="1213411" y="2635139"/>
          <a:ext cx="5855270" cy="18297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3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наймані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працівники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особі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профспілок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роботодавців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власники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411" y="2635139"/>
        <a:ext cx="5855270" cy="1829771"/>
      </dsp:txXfrm>
    </dsp:sp>
    <dsp:sp modelId="{8C3AB29F-EAFC-46FD-BD18-5E00EB62123A}">
      <dsp:nvSpPr>
        <dsp:cNvPr id="0" name=""/>
        <dsp:cNvSpPr/>
      </dsp:nvSpPr>
      <dsp:spPr>
        <a:xfrm>
          <a:off x="969441" y="2370839"/>
          <a:ext cx="1280840" cy="19212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A33C-278F-47D3-8B53-9BC13FF8C168}">
      <dsp:nvSpPr>
        <dsp:cNvPr id="0" name=""/>
        <dsp:cNvSpPr/>
      </dsp:nvSpPr>
      <dsp:spPr>
        <a:xfrm>
          <a:off x="2266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протистояння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роботодавцями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найманими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працівниками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вирішується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злагоди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не через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конфліктну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суперечність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6" y="2124221"/>
        <a:ext cx="3526934" cy="2124221"/>
      </dsp:txXfrm>
    </dsp:sp>
    <dsp:sp modelId="{B6AE7306-427A-45E0-8881-153B7B8104C3}">
      <dsp:nvSpPr>
        <dsp:cNvPr id="0" name=""/>
        <dsp:cNvSpPr/>
      </dsp:nvSpPr>
      <dsp:spPr>
        <a:xfrm>
          <a:off x="881527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1FC622-BC57-49BA-ADD5-E1D866809BFE}">
      <dsp:nvSpPr>
        <dsp:cNvPr id="0" name=""/>
        <dsp:cNvSpPr/>
      </dsp:nvSpPr>
      <dsp:spPr>
        <a:xfrm>
          <a:off x="3635009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проблем через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компроміс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поступки,  переговори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35009" y="2124221"/>
        <a:ext cx="3526934" cy="2124221"/>
      </dsp:txXfrm>
    </dsp:sp>
    <dsp:sp modelId="{C85FACFD-AD7D-4E71-8733-C6051C7D9127}">
      <dsp:nvSpPr>
        <dsp:cNvPr id="0" name=""/>
        <dsp:cNvSpPr/>
      </dsp:nvSpPr>
      <dsp:spPr>
        <a:xfrm>
          <a:off x="4514269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4FC0B-40CB-4F9E-A3A6-389AB02EA39B}">
      <dsp:nvSpPr>
        <dsp:cNvPr id="0" name=""/>
        <dsp:cNvSpPr/>
      </dsp:nvSpPr>
      <dsp:spPr>
        <a:xfrm>
          <a:off x="7267752" y="0"/>
          <a:ext cx="3526934" cy="531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діє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регіону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цілому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67752" y="2124221"/>
        <a:ext cx="3526934" cy="2124221"/>
      </dsp:txXfrm>
    </dsp:sp>
    <dsp:sp modelId="{E5F503B4-2F61-4370-BF7F-A09E284B90A3}">
      <dsp:nvSpPr>
        <dsp:cNvPr id="0" name=""/>
        <dsp:cNvSpPr/>
      </dsp:nvSpPr>
      <dsp:spPr>
        <a:xfrm>
          <a:off x="8147012" y="318633"/>
          <a:ext cx="1768414" cy="17684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79B659-F955-4ED1-8D06-02D8A0062CB2}">
      <dsp:nvSpPr>
        <dsp:cNvPr id="0" name=""/>
        <dsp:cNvSpPr/>
      </dsp:nvSpPr>
      <dsp:spPr>
        <a:xfrm>
          <a:off x="431878" y="4248443"/>
          <a:ext cx="9933197" cy="79658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DFD6-1597-4832-BC17-B5CA85456A52}">
      <dsp:nvSpPr>
        <dsp:cNvPr id="0" name=""/>
        <dsp:cNvSpPr/>
      </dsp:nvSpPr>
      <dsp:spPr>
        <a:xfrm>
          <a:off x="0" y="0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партнерства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започатковані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(МОП), яка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утворена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1919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році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0"/>
        <a:ext cx="8360312" cy="1553307"/>
      </dsp:txXfrm>
    </dsp:sp>
    <dsp:sp modelId="{33143381-D09E-4651-968B-6AE3DFB47EC7}">
      <dsp:nvSpPr>
        <dsp:cNvPr id="0" name=""/>
        <dsp:cNvSpPr/>
      </dsp:nvSpPr>
      <dsp:spPr>
        <a:xfrm>
          <a:off x="155330" y="155330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AD3622-EEA3-4DB0-84C1-48C72F3B282E}">
      <dsp:nvSpPr>
        <dsp:cNvPr id="0" name=""/>
        <dsp:cNvSpPr/>
      </dsp:nvSpPr>
      <dsp:spPr>
        <a:xfrm>
          <a:off x="0" y="1708637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МОП –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унікальними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трьохстороннього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представництва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об’єднує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делегатів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робітників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1708637"/>
        <a:ext cx="8360312" cy="1553307"/>
      </dsp:txXfrm>
    </dsp:sp>
    <dsp:sp modelId="{A201490E-A83C-41DA-B1EF-C593EAEB40A5}">
      <dsp:nvSpPr>
        <dsp:cNvPr id="0" name=""/>
        <dsp:cNvSpPr/>
      </dsp:nvSpPr>
      <dsp:spPr>
        <a:xfrm>
          <a:off x="155330" y="1863968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4C2862-6AE3-4815-BC4C-ACCADB498F1F}">
      <dsp:nvSpPr>
        <dsp:cNvPr id="0" name=""/>
        <dsp:cNvSpPr/>
      </dsp:nvSpPr>
      <dsp:spPr>
        <a:xfrm>
          <a:off x="0" y="3417275"/>
          <a:ext cx="10644554" cy="1553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Даний принцип одержав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трипартизм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(</a:t>
          </a:r>
          <a:r>
            <a:rPr lang="ru-RU" sz="20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рьохсторонність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пронизує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всю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МОП при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соціально-економічних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питань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241" y="3417275"/>
        <a:ext cx="8360312" cy="1553307"/>
      </dsp:txXfrm>
    </dsp:sp>
    <dsp:sp modelId="{34879748-E2BC-45A5-80C7-2A7994E003E2}">
      <dsp:nvSpPr>
        <dsp:cNvPr id="0" name=""/>
        <dsp:cNvSpPr/>
      </dsp:nvSpPr>
      <dsp:spPr>
        <a:xfrm>
          <a:off x="155330" y="3572606"/>
          <a:ext cx="2128910" cy="124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4235-307A-4C1D-9E01-6FB54769EDE3}">
      <dsp:nvSpPr>
        <dsp:cNvPr id="0" name=""/>
        <dsp:cNvSpPr/>
      </dsp:nvSpPr>
      <dsp:spPr>
        <a:xfrm>
          <a:off x="304506" y="1017120"/>
          <a:ext cx="5051626" cy="157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держава,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профспілки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незалежними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ланками,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кожна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несе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506" y="1017120"/>
        <a:ext cx="5051626" cy="1578633"/>
      </dsp:txXfrm>
    </dsp:sp>
    <dsp:sp modelId="{B4863421-03AB-431F-BD46-9F8D1F6EFCA3}">
      <dsp:nvSpPr>
        <dsp:cNvPr id="0" name=""/>
        <dsp:cNvSpPr/>
      </dsp:nvSpPr>
      <dsp:spPr>
        <a:xfrm>
          <a:off x="4967" y="789095"/>
          <a:ext cx="1283154" cy="16575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58C50-A2DC-48A9-A788-BBF45F46FF7C}">
      <dsp:nvSpPr>
        <dsp:cNvPr id="0" name=""/>
        <dsp:cNvSpPr/>
      </dsp:nvSpPr>
      <dsp:spPr>
        <a:xfrm>
          <a:off x="5951376" y="1017120"/>
          <a:ext cx="5051626" cy="1578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Засади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цивілізовані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партнерами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принципам,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розроблені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Міжнародною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1376" y="1017120"/>
        <a:ext cx="5051626" cy="1578633"/>
      </dsp:txXfrm>
    </dsp:sp>
    <dsp:sp modelId="{7FE339B2-4233-487F-AFFB-62F2A4343803}">
      <dsp:nvSpPr>
        <dsp:cNvPr id="0" name=""/>
        <dsp:cNvSpPr/>
      </dsp:nvSpPr>
      <dsp:spPr>
        <a:xfrm>
          <a:off x="5627746" y="789095"/>
          <a:ext cx="1331333" cy="16575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2A4BB6-4852-4560-9F21-C997F9A5523C}">
      <dsp:nvSpPr>
        <dsp:cNvPr id="0" name=""/>
        <dsp:cNvSpPr/>
      </dsp:nvSpPr>
      <dsp:spPr>
        <a:xfrm>
          <a:off x="1772853" y="2764911"/>
          <a:ext cx="8037238" cy="21164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261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Спрямованість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трьохсторонні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переговори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підприємцями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двохсторонні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договори;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конфлікти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їхнє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підприємствах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2853" y="2764911"/>
        <a:ext cx="8037238" cy="2116457"/>
      </dsp:txXfrm>
    </dsp:sp>
    <dsp:sp modelId="{53E17705-D751-4181-B5BC-EC12536A561D}">
      <dsp:nvSpPr>
        <dsp:cNvPr id="0" name=""/>
        <dsp:cNvSpPr/>
      </dsp:nvSpPr>
      <dsp:spPr>
        <a:xfrm>
          <a:off x="921276" y="2920805"/>
          <a:ext cx="1577902" cy="165756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18B67-F9C8-4C68-8082-6CC8ECB2AA63}">
      <dsp:nvSpPr>
        <dsp:cNvPr id="0" name=""/>
        <dsp:cNvSpPr/>
      </dsp:nvSpPr>
      <dsp:spPr>
        <a:xfrm>
          <a:off x="0" y="455160"/>
          <a:ext cx="9175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E9472-0E5E-4A1B-878F-756B80ABBED7}">
      <dsp:nvSpPr>
        <dsp:cNvPr id="0" name=""/>
        <dsp:cNvSpPr/>
      </dsp:nvSpPr>
      <dsp:spPr>
        <a:xfrm>
          <a:off x="459139" y="143117"/>
          <a:ext cx="8478134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міцний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мир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досягнутий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справедливості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606" y="180584"/>
        <a:ext cx="8403200" cy="692586"/>
      </dsp:txXfrm>
    </dsp:sp>
    <dsp:sp modelId="{57E8E0DD-080B-4BF8-9FD3-BC7A0B47616F}">
      <dsp:nvSpPr>
        <dsp:cNvPr id="0" name=""/>
        <dsp:cNvSpPr/>
      </dsp:nvSpPr>
      <dsp:spPr>
        <a:xfrm>
          <a:off x="0" y="1634520"/>
          <a:ext cx="9175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5AD1B-F1F6-4DF0-B82A-56CD265FCD16}">
      <dsp:nvSpPr>
        <dsp:cNvPr id="0" name=""/>
        <dsp:cNvSpPr/>
      </dsp:nvSpPr>
      <dsp:spPr>
        <a:xfrm>
          <a:off x="459139" y="1322477"/>
          <a:ext cx="8478134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ненадання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будь-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країні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робітникам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людських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перепоною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прагнуть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покращити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трудящих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606" y="1359944"/>
        <a:ext cx="8403200" cy="692586"/>
      </dsp:txXfrm>
    </dsp:sp>
    <dsp:sp modelId="{2BF31CCB-BD36-430D-AC96-32863F50BB37}">
      <dsp:nvSpPr>
        <dsp:cNvPr id="0" name=""/>
        <dsp:cNvSpPr/>
      </dsp:nvSpPr>
      <dsp:spPr>
        <a:xfrm>
          <a:off x="0" y="2813880"/>
          <a:ext cx="9175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E1540-920C-4785-B938-0A47BA2E8CC5}">
      <dsp:nvSpPr>
        <dsp:cNvPr id="0" name=""/>
        <dsp:cNvSpPr/>
      </dsp:nvSpPr>
      <dsp:spPr>
        <a:xfrm>
          <a:off x="459139" y="2501837"/>
          <a:ext cx="8478134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свобода слова і свобода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необхідними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постійного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прогресу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606" y="2539304"/>
        <a:ext cx="8403200" cy="692586"/>
      </dsp:txXfrm>
    </dsp:sp>
    <dsp:sp modelId="{C4CB883F-5651-49A7-971C-AEAB83AF00DD}">
      <dsp:nvSpPr>
        <dsp:cNvPr id="0" name=""/>
        <dsp:cNvSpPr/>
      </dsp:nvSpPr>
      <dsp:spPr>
        <a:xfrm>
          <a:off x="0" y="3993240"/>
          <a:ext cx="9175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102" tIns="541528" rIns="712102" bIns="142240" numCol="1" spcCol="1270" anchor="t" anchorCtr="0">
          <a:noAutofit/>
        </a:bodyPr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93240"/>
        <a:ext cx="9175262" cy="655200"/>
      </dsp:txXfrm>
    </dsp:sp>
    <dsp:sp modelId="{AF1AE702-2F05-4665-98EB-239F65B0A2A2}">
      <dsp:nvSpPr>
        <dsp:cNvPr id="0" name=""/>
        <dsp:cNvSpPr/>
      </dsp:nvSpPr>
      <dsp:spPr>
        <a:xfrm>
          <a:off x="458763" y="3609480"/>
          <a:ext cx="8478134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злидні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будь-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якому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місці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загрозою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загального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благополуччя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230" y="3646947"/>
        <a:ext cx="8403200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950F1-E69C-4596-90D5-DD75253498AE}">
      <dsp:nvSpPr>
        <dsp:cNvPr id="0" name=""/>
        <dsp:cNvSpPr/>
      </dsp:nvSpPr>
      <dsp:spPr>
        <a:xfrm>
          <a:off x="0" y="539040"/>
          <a:ext cx="917526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102" tIns="749808" rIns="712102" bIns="142240" numCol="1" spcCol="1270" anchor="t" anchorCtr="0">
          <a:noAutofit/>
        </a:bodyPr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9040"/>
        <a:ext cx="9175262" cy="907200"/>
      </dsp:txXfrm>
    </dsp:sp>
    <dsp:sp modelId="{AAC9F6FF-FB17-4D10-A324-A69441661779}">
      <dsp:nvSpPr>
        <dsp:cNvPr id="0" name=""/>
        <dsp:cNvSpPr/>
      </dsp:nvSpPr>
      <dsp:spPr>
        <a:xfrm>
          <a:off x="458763" y="7680"/>
          <a:ext cx="8478134" cy="106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люди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незалежно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віри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право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матеріальне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благополуччя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духовний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економічної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стабільності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можливостей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641" y="59558"/>
        <a:ext cx="8374378" cy="958964"/>
      </dsp:txXfrm>
    </dsp:sp>
    <dsp:sp modelId="{5ADB9990-23F4-42B8-B1CD-38C2EC3354F0}">
      <dsp:nvSpPr>
        <dsp:cNvPr id="0" name=""/>
        <dsp:cNvSpPr/>
      </dsp:nvSpPr>
      <dsp:spPr>
        <a:xfrm>
          <a:off x="0" y="2172000"/>
          <a:ext cx="917526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102" tIns="749808" rIns="712102" bIns="142240" numCol="1" spcCol="1270" anchor="t" anchorCtr="0">
          <a:noAutofit/>
        </a:bodyPr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72000"/>
        <a:ext cx="9175262" cy="907200"/>
      </dsp:txXfrm>
    </dsp:sp>
    <dsp:sp modelId="{CA142369-208E-453D-98E0-F05141C4FDC2}">
      <dsp:nvSpPr>
        <dsp:cNvPr id="0" name=""/>
        <dsp:cNvSpPr/>
      </dsp:nvSpPr>
      <dsp:spPr>
        <a:xfrm>
          <a:off x="458763" y="1640640"/>
          <a:ext cx="8444479" cy="106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повна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зайнятість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життєвого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рівня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641" y="1692518"/>
        <a:ext cx="8340723" cy="958964"/>
      </dsp:txXfrm>
    </dsp:sp>
    <dsp:sp modelId="{86B3C3B9-B760-46F5-932F-146F281108D6}">
      <dsp:nvSpPr>
        <dsp:cNvPr id="0" name=""/>
        <dsp:cNvSpPr/>
      </dsp:nvSpPr>
      <dsp:spPr>
        <a:xfrm>
          <a:off x="0" y="3804960"/>
          <a:ext cx="917526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102" tIns="749808" rIns="712102" bIns="142240" numCol="1" spcCol="1270" anchor="t" anchorCtr="0">
          <a:noAutofit/>
        </a:bodyPr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04960"/>
        <a:ext cx="9175262" cy="907200"/>
      </dsp:txXfrm>
    </dsp:sp>
    <dsp:sp modelId="{FC4DC2B5-1558-4B03-8574-D49888D4CCBA}">
      <dsp:nvSpPr>
        <dsp:cNvPr id="0" name=""/>
        <dsp:cNvSpPr/>
      </dsp:nvSpPr>
      <dsp:spPr>
        <a:xfrm>
          <a:off x="458763" y="3273600"/>
          <a:ext cx="8478134" cy="106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соціально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-моральному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розумінні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праця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є товаром.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641" y="3325478"/>
        <a:ext cx="8374378" cy="9589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F79BE-0927-44F8-BDEC-F34516AE0ECB}">
      <dsp:nvSpPr>
        <dsp:cNvPr id="0" name=""/>
        <dsp:cNvSpPr/>
      </dsp:nvSpPr>
      <dsp:spPr>
        <a:xfrm>
          <a:off x="3284223" y="582"/>
          <a:ext cx="3689244" cy="131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норм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4500" y="192758"/>
        <a:ext cx="2608690" cy="927911"/>
      </dsp:txXfrm>
    </dsp:sp>
    <dsp:sp modelId="{19036ED2-AADA-4499-8C16-2403CD77857C}">
      <dsp:nvSpPr>
        <dsp:cNvPr id="0" name=""/>
        <dsp:cNvSpPr/>
      </dsp:nvSpPr>
      <dsp:spPr>
        <a:xfrm rot="1318023">
          <a:off x="6458678" y="1035171"/>
          <a:ext cx="314875" cy="442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462107" y="1106081"/>
        <a:ext cx="220413" cy="265732"/>
      </dsp:txXfrm>
    </dsp:sp>
    <dsp:sp modelId="{A4F4A771-FE82-491A-8843-BDD08CC25FB7}">
      <dsp:nvSpPr>
        <dsp:cNvPr id="0" name=""/>
        <dsp:cNvSpPr/>
      </dsp:nvSpPr>
      <dsp:spPr>
        <a:xfrm>
          <a:off x="6275292" y="1207052"/>
          <a:ext cx="3689244" cy="131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уповноваженість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15569" y="1399228"/>
        <a:ext cx="2608690" cy="927911"/>
      </dsp:txXfrm>
    </dsp:sp>
    <dsp:sp modelId="{ABDC6069-4C13-4967-99F3-6EA447DC4A8F}">
      <dsp:nvSpPr>
        <dsp:cNvPr id="0" name=""/>
        <dsp:cNvSpPr/>
      </dsp:nvSpPr>
      <dsp:spPr>
        <a:xfrm rot="6401252">
          <a:off x="7702724" y="2548836"/>
          <a:ext cx="290527" cy="442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7758817" y="2595670"/>
        <a:ext cx="203369" cy="265732"/>
      </dsp:txXfrm>
    </dsp:sp>
    <dsp:sp modelId="{ADDCEF80-ADF5-49D4-A8DD-CBE975B10F9E}">
      <dsp:nvSpPr>
        <dsp:cNvPr id="0" name=""/>
        <dsp:cNvSpPr/>
      </dsp:nvSpPr>
      <dsp:spPr>
        <a:xfrm>
          <a:off x="5726716" y="3036997"/>
          <a:ext cx="3689244" cy="131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добровільність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зобов’язань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6993" y="3229173"/>
        <a:ext cx="2608690" cy="927911"/>
      </dsp:txXfrm>
    </dsp:sp>
    <dsp:sp modelId="{0DF66D45-0CB0-4CF5-AFE2-DFC39140AF8E}">
      <dsp:nvSpPr>
        <dsp:cNvPr id="0" name=""/>
        <dsp:cNvSpPr/>
      </dsp:nvSpPr>
      <dsp:spPr>
        <a:xfrm rot="10864357">
          <a:off x="5182115" y="3430571"/>
          <a:ext cx="386697" cy="442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298114" y="3520235"/>
        <a:ext cx="270688" cy="265732"/>
      </dsp:txXfrm>
    </dsp:sp>
    <dsp:sp modelId="{B8B27EB8-8D97-4352-A818-8CE7C2E42BBF}">
      <dsp:nvSpPr>
        <dsp:cNvPr id="0" name=""/>
        <dsp:cNvSpPr/>
      </dsp:nvSpPr>
      <dsp:spPr>
        <a:xfrm>
          <a:off x="1313081" y="2954362"/>
          <a:ext cx="3689244" cy="131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вибору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обговорення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колективних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договорів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угод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53358" y="3146538"/>
        <a:ext cx="2608690" cy="927911"/>
      </dsp:txXfrm>
    </dsp:sp>
    <dsp:sp modelId="{E6E30DA0-8AB7-4741-954C-D214E2DDF059}">
      <dsp:nvSpPr>
        <dsp:cNvPr id="0" name=""/>
        <dsp:cNvSpPr/>
      </dsp:nvSpPr>
      <dsp:spPr>
        <a:xfrm rot="14797013">
          <a:off x="2693016" y="2561223"/>
          <a:ext cx="213490" cy="442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737749" y="2679194"/>
        <a:ext cx="149443" cy="265732"/>
      </dsp:txXfrm>
    </dsp:sp>
    <dsp:sp modelId="{F657F907-4785-49BD-9424-FF95C9CE958C}">
      <dsp:nvSpPr>
        <dsp:cNvPr id="0" name=""/>
        <dsp:cNvSpPr/>
      </dsp:nvSpPr>
      <dsp:spPr>
        <a:xfrm>
          <a:off x="592400" y="1287619"/>
          <a:ext cx="3689244" cy="131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рівноправність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сторін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2677" y="1479795"/>
        <a:ext cx="2608690" cy="927911"/>
      </dsp:txXfrm>
    </dsp:sp>
    <dsp:sp modelId="{A2AAAE1E-4B8F-4C73-AE56-CD82D83EB8FF}">
      <dsp:nvSpPr>
        <dsp:cNvPr id="0" name=""/>
        <dsp:cNvSpPr/>
      </dsp:nvSpPr>
      <dsp:spPr>
        <a:xfrm rot="20066773">
          <a:off x="3631726" y="1082300"/>
          <a:ext cx="287722" cy="442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635948" y="1189495"/>
        <a:ext cx="201405" cy="2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2930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446" y="1358970"/>
            <a:ext cx="9343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партнерство: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781" y="2869196"/>
            <a:ext cx="80244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Сутність, зміст,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партнерства.</a:t>
            </a:r>
          </a:p>
          <a:p>
            <a:pPr marL="342900" indent="-342900">
              <a:buFontTx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Ідеологічні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засади 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принципи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Ділові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договори та угоди.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2615" y="247580"/>
            <a:ext cx="9859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-  договора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угоди,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дотриманні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2973537"/>
              </p:ext>
            </p:extLst>
          </p:nvPr>
        </p:nvGraphicFramePr>
        <p:xfrm>
          <a:off x="785446" y="1758461"/>
          <a:ext cx="10257692" cy="434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1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895" y="465840"/>
            <a:ext cx="8497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9181010"/>
              </p:ext>
            </p:extLst>
          </p:nvPr>
        </p:nvGraphicFramePr>
        <p:xfrm>
          <a:off x="492369" y="1535723"/>
          <a:ext cx="11019693" cy="463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2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9304" y="606642"/>
            <a:ext cx="4141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5775014"/>
              </p:ext>
            </p:extLst>
          </p:nvPr>
        </p:nvGraphicFramePr>
        <p:xfrm>
          <a:off x="1546254" y="1430215"/>
          <a:ext cx="9449991" cy="51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0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46" y="491589"/>
            <a:ext cx="757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6124831"/>
              </p:ext>
            </p:extLst>
          </p:nvPr>
        </p:nvGraphicFramePr>
        <p:xfrm>
          <a:off x="597877" y="1312985"/>
          <a:ext cx="10972799" cy="464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9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355" y="986135"/>
            <a:ext cx="9460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партнерство є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ринкового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економічним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важелем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6" y="2785331"/>
            <a:ext cx="4876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7803038"/>
              </p:ext>
            </p:extLst>
          </p:nvPr>
        </p:nvGraphicFramePr>
        <p:xfrm>
          <a:off x="2067169" y="9189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57217" y="322385"/>
            <a:ext cx="3716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88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3477" y="411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6758421"/>
              </p:ext>
            </p:extLst>
          </p:nvPr>
        </p:nvGraphicFramePr>
        <p:xfrm>
          <a:off x="2032000" y="1453662"/>
          <a:ext cx="8413262" cy="46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5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97492" y="516431"/>
            <a:ext cx="598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9625293"/>
              </p:ext>
            </p:extLst>
          </p:nvPr>
        </p:nvGraphicFramePr>
        <p:xfrm>
          <a:off x="2032000" y="1606062"/>
          <a:ext cx="8038123" cy="45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4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0168" y="419073"/>
            <a:ext cx="6932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Ідеологічні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засади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3232515"/>
              </p:ext>
            </p:extLst>
          </p:nvPr>
        </p:nvGraphicFramePr>
        <p:xfrm>
          <a:off x="797169" y="1266092"/>
          <a:ext cx="10796954" cy="531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1755" y="431541"/>
            <a:ext cx="8852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партнерства: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536403"/>
              </p:ext>
            </p:extLst>
          </p:nvPr>
        </p:nvGraphicFramePr>
        <p:xfrm>
          <a:off x="750277" y="1324708"/>
          <a:ext cx="10644554" cy="49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0029" y="474021"/>
            <a:ext cx="842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Трипартизм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  <a:endParaRPr lang="ru-RU" sz="3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8652826"/>
              </p:ext>
            </p:extLst>
          </p:nvPr>
        </p:nvGraphicFramePr>
        <p:xfrm>
          <a:off x="351692" y="1058796"/>
          <a:ext cx="11007970" cy="568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8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8176" y="646928"/>
            <a:ext cx="563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9640910"/>
              </p:ext>
            </p:extLst>
          </p:nvPr>
        </p:nvGraphicFramePr>
        <p:xfrm>
          <a:off x="2032000" y="1418492"/>
          <a:ext cx="9175262" cy="471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8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8176" y="646928"/>
            <a:ext cx="563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8997882"/>
              </p:ext>
            </p:extLst>
          </p:nvPr>
        </p:nvGraphicFramePr>
        <p:xfrm>
          <a:off x="2032000" y="1418492"/>
          <a:ext cx="9175262" cy="471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2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456</TotalTime>
  <Words>604</Words>
  <Application>Microsoft Office PowerPoint</Application>
  <PresentationFormat>Произвольный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Етичні норми і принципи сучасного бізесу</dc:title>
  <dc:creator>vitos</dc:creator>
  <cp:lastModifiedBy>Irina</cp:lastModifiedBy>
  <cp:revision>38</cp:revision>
  <dcterms:created xsi:type="dcterms:W3CDTF">2018-09-18T08:01:14Z</dcterms:created>
  <dcterms:modified xsi:type="dcterms:W3CDTF">2021-08-28T10:36:23Z</dcterms:modified>
</cp:coreProperties>
</file>