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5" autoAdjust="0"/>
    <p:restoredTop sz="86398" autoAdjust="0"/>
  </p:normalViewPr>
  <p:slideViewPr>
    <p:cSldViewPr>
      <p:cViewPr varScale="1">
        <p:scale>
          <a:sx n="89" d="100"/>
          <a:sy n="89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5522" y="2492896"/>
            <a:ext cx="3313355" cy="64851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МЕДИКО-ВЕТЕРИНАРНА АРАХНОЕНТОМОЛОГІЯ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1563"/>
            <a:ext cx="2448272" cy="15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81935"/>
            <a:ext cx="2664296" cy="195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83" y="3212976"/>
            <a:ext cx="1602632" cy="11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856" y="40466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Медико-ветеринарна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uk-UA" b="1" i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арахноентомологія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uk-UA" b="1" i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вивчає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членистоногих як паразитів і переносників збудників інфекційних та інвазійних хвороб людини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та сільськогосподарських тварин і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розробляє заходи боротьби з ними</a:t>
            </a:r>
            <a:r>
              <a:rPr lang="uk-UA" i="1" dirty="0">
                <a:latin typeface="Arial" charset="0"/>
              </a:rPr>
              <a:t>.</a:t>
            </a:r>
            <a:endParaRPr lang="ru-RU" i="1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48" y="2780928"/>
            <a:ext cx="3011371" cy="39703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</a:rPr>
              <a:t>ВИ БУДЕТЕ ЗНАТИ: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медичне значення членистоногих,  </a:t>
            </a:r>
            <a:endParaRPr lang="uk-UA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rgbClr val="0070C0"/>
                </a:solidFill>
              </a:rPr>
              <a:t>види членистоногих, які є переносниками збудників хвороб людини та сільськогосподарських тварин,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rgbClr val="0070C0"/>
                </a:solidFill>
              </a:rPr>
              <a:t>природні </a:t>
            </a:r>
            <a:r>
              <a:rPr lang="uk-UA" dirty="0">
                <a:solidFill>
                  <a:srgbClr val="0070C0"/>
                </a:solidFill>
              </a:rPr>
              <a:t>вогнища трансмісивних хвороб, </a:t>
            </a:r>
            <a:endParaRPr lang="uk-UA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rgbClr val="0070C0"/>
                </a:solidFill>
              </a:rPr>
              <a:t>отруйні </a:t>
            </a:r>
            <a:r>
              <a:rPr lang="uk-UA" dirty="0">
                <a:solidFill>
                  <a:srgbClr val="0070C0"/>
                </a:solidFill>
              </a:rPr>
              <a:t>членистоногі.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9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32325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56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Остин</vt:lpstr>
      <vt:lpstr>МЕДИКО-ВЕТЕРИНАРНА АРАХНОЕНТОМОЛОГІЯ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МЕДИКО-ВЕТЕРИНАРНА АРАХНОЕНТОМОЛОГІЯ</dc:title>
  <cp:lastModifiedBy>user</cp:lastModifiedBy>
  <cp:revision>3</cp:revision>
  <dcterms:modified xsi:type="dcterms:W3CDTF">2016-12-13T11:14:34Z</dcterms:modified>
</cp:coreProperties>
</file>