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520D5-592C-4094-9FCC-46710A236950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4991E-E191-469A-907B-7699A17DA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0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4991E-E191-469A-907B-7699A17DA42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77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724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29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3587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143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204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111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08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5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51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70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21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7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47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0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80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2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3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DAF72E16-000F-4816-852B-C58197E17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0"/>
            <a:ext cx="12191999" cy="6858000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ТЕМА: ПРОБЛЕМИ СУЧАСНОГО МАТЕРІАЛОЗНАВСТВА ПОЛІМЕРНИХ МАТЕРІАЛІВ І ВИРОБІВ</a:t>
            </a:r>
          </a:p>
          <a:p>
            <a:pPr indent="457200" algn="just"/>
            <a:endParaRPr lang="ru-RU" sz="2000" dirty="0">
              <a:solidFill>
                <a:schemeClr val="tx1"/>
              </a:solidFill>
            </a:endParaRP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Сучасне матеріалознавство полімерних виробів включає наступні аспекти: 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наявність полімерних матеріалів, які належать до композиційних ; 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 -	можливість регулювати властивості в широкому діапазоні значень; 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на основі закономірностей взаємозв'язків та </a:t>
            </a:r>
            <a:r>
              <a:rPr lang="uk-UA" sz="2000" dirty="0" err="1">
                <a:solidFill>
                  <a:schemeClr val="tx1"/>
                </a:solidFill>
              </a:rPr>
              <a:t>взаємозалежностей</a:t>
            </a:r>
            <a:r>
              <a:rPr lang="uk-UA" sz="2000" dirty="0">
                <a:solidFill>
                  <a:schemeClr val="tx1"/>
                </a:solidFill>
              </a:rPr>
              <a:t> впливу складових виготовляють вироби широкої номенклатури;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мають місце експлуатаційні характеристики кожного </a:t>
            </a:r>
            <a:r>
              <a:rPr lang="uk-UA" sz="2000">
                <a:solidFill>
                  <a:schemeClr val="tx1"/>
                </a:solidFill>
              </a:rPr>
              <a:t>виду виробів</a:t>
            </a:r>
            <a:r>
              <a:rPr lang="uk-UA" sz="2000" dirty="0">
                <a:solidFill>
                  <a:schemeClr val="tx1"/>
                </a:solidFill>
              </a:rPr>
              <a:t>; 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наявні види виробів придатні для практичного використання в усіх сферах будівельного виробництва та конструктивного вирішення будівельної  продукції. 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Наведений вузловий перелік матеріалознавства дозволяє надати оцінку головних груп полімерних виробів за призначенням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  <a:p>
            <a:pPr indent="457200"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62188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1725</TotalTime>
  <Words>99</Words>
  <Application>Microsoft Office PowerPoint</Application>
  <PresentationFormat>Широкоэкранный</PresentationFormat>
  <Paragraphs>10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Аспект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</dc:creator>
  <cp:lastModifiedBy>Ekaterina</cp:lastModifiedBy>
  <cp:revision>32</cp:revision>
  <dcterms:created xsi:type="dcterms:W3CDTF">2021-10-09T16:57:56Z</dcterms:created>
  <dcterms:modified xsi:type="dcterms:W3CDTF">2022-11-18T15:02:03Z</dcterms:modified>
</cp:coreProperties>
</file>