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8D23D-1C30-4C48-8374-EE7979A99FC8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E8A497-45D3-45F1-9565-BA367BEF907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Georgia" pitchFamily="18" charset="0"/>
            </a:rPr>
            <a:t>Засоби зображення й відображення об</a:t>
          </a:r>
          <a:r>
            <a:rPr lang="uk-UA" sz="14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400" dirty="0" smtClean="0">
              <a:solidFill>
                <a:schemeClr val="tx1"/>
              </a:solidFill>
              <a:latin typeface="Georgia" pitchFamily="18" charset="0"/>
            </a:rPr>
            <a:t>єктів</a:t>
          </a:r>
          <a:endParaRPr lang="ru-RU" sz="1400" dirty="0">
            <a:solidFill>
              <a:schemeClr val="tx1"/>
            </a:solidFill>
            <a:latin typeface="Georgia" pitchFamily="18" charset="0"/>
          </a:endParaRPr>
        </a:p>
      </dgm:t>
    </dgm:pt>
    <dgm:pt modelId="{85A08160-83AA-4CAF-AE83-C01335E4A48A}" type="parTrans" cxnId="{3FF9731D-2AC8-48B1-9DD4-88DDCAD29D29}">
      <dgm:prSet/>
      <dgm:spPr/>
      <dgm:t>
        <a:bodyPr/>
        <a:lstStyle/>
        <a:p>
          <a:endParaRPr lang="ru-RU"/>
        </a:p>
      </dgm:t>
    </dgm:pt>
    <dgm:pt modelId="{98C75AB9-4BF7-49A2-B8A0-4D5EB377B3B6}" type="sibTrans" cxnId="{3FF9731D-2AC8-48B1-9DD4-88DDCAD29D29}">
      <dgm:prSet/>
      <dgm:spPr/>
      <dgm:t>
        <a:bodyPr/>
        <a:lstStyle/>
        <a:p>
          <a:endParaRPr lang="ru-RU"/>
        </a:p>
      </dgm:t>
    </dgm:pt>
    <dgm:pt modelId="{8A51AD58-B075-4010-B7E3-E2DDBE82F0E2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об</a:t>
          </a:r>
          <a:r>
            <a:rPr lang="uk-UA" sz="1200" i="1" dirty="0" smtClean="0">
              <a:latin typeface="Georgia" pitchFamily="18" charset="0"/>
            </a:rPr>
            <a:t>’</a:t>
          </a:r>
          <a:r>
            <a:rPr lang="ru-RU" sz="1200" i="1" dirty="0" smtClean="0">
              <a:latin typeface="Georgia" pitchFamily="18" charset="0"/>
            </a:rPr>
            <a:t>ємні посібники</a:t>
          </a:r>
          <a:endParaRPr lang="ru-RU" sz="1200" dirty="0">
            <a:latin typeface="Georgia" pitchFamily="18" charset="0"/>
          </a:endParaRPr>
        </a:p>
      </dgm:t>
    </dgm:pt>
    <dgm:pt modelId="{68E69A37-4115-430D-929F-204F959D150D}" type="parTrans" cxnId="{1840EFF8-6F80-483A-9D52-0137CA46D476}">
      <dgm:prSet/>
      <dgm:spPr/>
      <dgm:t>
        <a:bodyPr/>
        <a:lstStyle/>
        <a:p>
          <a:endParaRPr lang="ru-RU"/>
        </a:p>
      </dgm:t>
    </dgm:pt>
    <dgm:pt modelId="{2F404292-D3BF-401C-BFF2-5BBB6EA0C377}" type="sibTrans" cxnId="{1840EFF8-6F80-483A-9D52-0137CA46D476}">
      <dgm:prSet/>
      <dgm:spPr/>
      <dgm:t>
        <a:bodyPr/>
        <a:lstStyle/>
        <a:p>
          <a:endParaRPr lang="ru-RU"/>
        </a:p>
      </dgm:t>
    </dgm:pt>
    <dgm:pt modelId="{C6A567AD-584F-4E02-8CE1-95182F9FD385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площинні посібники</a:t>
          </a:r>
          <a:endParaRPr lang="ru-RU" sz="1200" dirty="0">
            <a:latin typeface="Georgia" pitchFamily="18" charset="0"/>
          </a:endParaRPr>
        </a:p>
      </dgm:t>
    </dgm:pt>
    <dgm:pt modelId="{462C0600-3142-48FC-AC53-F44B12DB74D5}" type="parTrans" cxnId="{13B3009A-4720-471B-A8DB-8BFEA62FEFD0}">
      <dgm:prSet/>
      <dgm:spPr/>
      <dgm:t>
        <a:bodyPr/>
        <a:lstStyle/>
        <a:p>
          <a:endParaRPr lang="ru-RU"/>
        </a:p>
      </dgm:t>
    </dgm:pt>
    <dgm:pt modelId="{9C4325F7-CEBF-42D7-9A08-0572E2D2E2BA}" type="sibTrans" cxnId="{13B3009A-4720-471B-A8DB-8BFEA62FEFD0}">
      <dgm:prSet/>
      <dgm:spPr/>
      <dgm:t>
        <a:bodyPr/>
        <a:lstStyle/>
        <a:p>
          <a:endParaRPr lang="ru-RU"/>
        </a:p>
      </dgm:t>
    </dgm:pt>
    <dgm:pt modelId="{F13F71CE-EF9F-4418-A0E7-F2EA27315DA9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знаково-символічні засоби </a:t>
          </a:r>
          <a:endParaRPr lang="ru-RU" sz="1200" dirty="0">
            <a:latin typeface="Georgia" pitchFamily="18" charset="0"/>
          </a:endParaRPr>
        </a:p>
      </dgm:t>
    </dgm:pt>
    <dgm:pt modelId="{39E06C6A-6B1C-4F74-AAEC-7C12E11A80BB}" type="parTrans" cxnId="{CD42BF67-4303-4361-BE64-FCC1C224F07E}">
      <dgm:prSet/>
      <dgm:spPr/>
      <dgm:t>
        <a:bodyPr/>
        <a:lstStyle/>
        <a:p>
          <a:endParaRPr lang="ru-RU"/>
        </a:p>
      </dgm:t>
    </dgm:pt>
    <dgm:pt modelId="{31D4B25A-4832-4DBD-A851-23ADE4285D25}" type="sibTrans" cxnId="{CD42BF67-4303-4361-BE64-FCC1C224F07E}">
      <dgm:prSet/>
      <dgm:spPr/>
      <dgm:t>
        <a:bodyPr/>
        <a:lstStyle/>
        <a:p>
          <a:endParaRPr lang="ru-RU"/>
        </a:p>
      </dgm:t>
    </dgm:pt>
    <dgm:pt modelId="{C635BA53-5781-4830-8389-B3C1A0A8AB4C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аудіовізуальні засоби </a:t>
          </a:r>
          <a:endParaRPr lang="ru-RU" sz="1200" dirty="0">
            <a:latin typeface="Georgia" pitchFamily="18" charset="0"/>
          </a:endParaRPr>
        </a:p>
      </dgm:t>
    </dgm:pt>
    <dgm:pt modelId="{827861FF-1D3A-45F1-BABA-1E6DDFCD3940}" type="parTrans" cxnId="{9F2DA9CC-CF1E-40F6-B2FF-48AE11E8AF3C}">
      <dgm:prSet/>
      <dgm:spPr/>
      <dgm:t>
        <a:bodyPr/>
        <a:lstStyle/>
        <a:p>
          <a:endParaRPr lang="ru-RU"/>
        </a:p>
      </dgm:t>
    </dgm:pt>
    <dgm:pt modelId="{5C8AA052-52E3-43A9-AB24-1258A0B86B2F}" type="sibTrans" cxnId="{9F2DA9CC-CF1E-40F6-B2FF-48AE11E8AF3C}">
      <dgm:prSet/>
      <dgm:spPr/>
      <dgm:t>
        <a:bodyPr/>
        <a:lstStyle/>
        <a:p>
          <a:endParaRPr lang="ru-RU"/>
        </a:p>
      </dgm:t>
    </dgm:pt>
    <dgm:pt modelId="{3AE8550B-9B88-425E-8F00-0F9140F79A75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віртуальні засоби</a:t>
          </a:r>
          <a:r>
            <a:rPr lang="ru-RU" sz="1000" i="1" dirty="0" smtClean="0">
              <a:latin typeface="Georgia" pitchFamily="18" charset="0"/>
            </a:rPr>
            <a:t> </a:t>
          </a:r>
          <a:endParaRPr lang="ru-RU" sz="1000" dirty="0">
            <a:latin typeface="Georgia" pitchFamily="18" charset="0"/>
          </a:endParaRPr>
        </a:p>
      </dgm:t>
    </dgm:pt>
    <dgm:pt modelId="{DF4AE373-87D8-419E-8CBE-EE772B172983}" type="parTrans" cxnId="{B68AA466-0343-4214-995C-EC5E250BE459}">
      <dgm:prSet/>
      <dgm:spPr/>
      <dgm:t>
        <a:bodyPr/>
        <a:lstStyle/>
        <a:p>
          <a:endParaRPr lang="ru-RU"/>
        </a:p>
      </dgm:t>
    </dgm:pt>
    <dgm:pt modelId="{5E82B153-DE1C-44FE-8658-AB096CE911F0}" type="sibTrans" cxnId="{B68AA466-0343-4214-995C-EC5E250BE459}">
      <dgm:prSet/>
      <dgm:spPr/>
      <dgm:t>
        <a:bodyPr/>
        <a:lstStyle/>
        <a:p>
          <a:endParaRPr lang="ru-RU"/>
        </a:p>
      </dgm:t>
    </dgm:pt>
    <dgm:pt modelId="{831293F1-CDAE-4D98-84BF-48FB2D2522F1}" type="pres">
      <dgm:prSet presAssocID="{AAF8D23D-1C30-4C48-8374-EE7979A99F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D511D6-381F-411E-B188-ECD520F7A70E}" type="pres">
      <dgm:prSet presAssocID="{FAE8A497-45D3-45F1-9565-BA367BEF9075}" presName="root" presStyleCnt="0"/>
      <dgm:spPr/>
    </dgm:pt>
    <dgm:pt modelId="{1C645B0A-3286-43C2-A0F8-7D876A9399B4}" type="pres">
      <dgm:prSet presAssocID="{FAE8A497-45D3-45F1-9565-BA367BEF9075}" presName="rootComposite" presStyleCnt="0"/>
      <dgm:spPr/>
    </dgm:pt>
    <dgm:pt modelId="{8BBEDE5A-AD9B-428D-B1D8-4725B7FF5CFC}" type="pres">
      <dgm:prSet presAssocID="{FAE8A497-45D3-45F1-9565-BA367BEF9075}" presName="rootText" presStyleLbl="node1" presStyleIdx="0" presStyleCnt="1" custScaleX="185762"/>
      <dgm:spPr/>
      <dgm:t>
        <a:bodyPr/>
        <a:lstStyle/>
        <a:p>
          <a:endParaRPr lang="ru-RU"/>
        </a:p>
      </dgm:t>
    </dgm:pt>
    <dgm:pt modelId="{0B88A80C-87B6-4E85-BB3E-7E6277569E34}" type="pres">
      <dgm:prSet presAssocID="{FAE8A497-45D3-45F1-9565-BA367BEF9075}" presName="rootConnector" presStyleLbl="node1" presStyleIdx="0" presStyleCnt="1"/>
      <dgm:spPr/>
    </dgm:pt>
    <dgm:pt modelId="{F30890CE-12CB-4D45-841F-DDBCD7102F63}" type="pres">
      <dgm:prSet presAssocID="{FAE8A497-45D3-45F1-9565-BA367BEF9075}" presName="childShape" presStyleCnt="0"/>
      <dgm:spPr/>
    </dgm:pt>
    <dgm:pt modelId="{C3FF7E79-CC31-4E3D-AEE8-D828B22D8C44}" type="pres">
      <dgm:prSet presAssocID="{68E69A37-4115-430D-929F-204F959D150D}" presName="Name13" presStyleLbl="parChTrans1D2" presStyleIdx="0" presStyleCnt="5"/>
      <dgm:spPr/>
    </dgm:pt>
    <dgm:pt modelId="{17BE0C47-16D7-42F0-9B8D-16E4B3822463}" type="pres">
      <dgm:prSet presAssocID="{8A51AD58-B075-4010-B7E3-E2DDBE82F0E2}" presName="childText" presStyleLbl="bgAcc1" presStyleIdx="0" presStyleCnt="5" custLinFactX="16092" custLinFactNeighborX="100000" custLinFactNeighborY="-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3AB0A-A421-41B8-BF82-CA49F023F342}" type="pres">
      <dgm:prSet presAssocID="{462C0600-3142-48FC-AC53-F44B12DB74D5}" presName="Name13" presStyleLbl="parChTrans1D2" presStyleIdx="1" presStyleCnt="5"/>
      <dgm:spPr/>
    </dgm:pt>
    <dgm:pt modelId="{D4D40F66-EBCE-430E-BD60-164FCE1BF220}" type="pres">
      <dgm:prSet presAssocID="{C6A567AD-584F-4E02-8CE1-95182F9FD38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20F20-1689-4574-85F7-732DC32FB892}" type="pres">
      <dgm:prSet presAssocID="{39E06C6A-6B1C-4F74-AAEC-7C12E11A80BB}" presName="Name13" presStyleLbl="parChTrans1D2" presStyleIdx="2" presStyleCnt="5"/>
      <dgm:spPr/>
    </dgm:pt>
    <dgm:pt modelId="{905BB6C9-80C3-4B0E-88B8-A130F83AE2E4}" type="pres">
      <dgm:prSet presAssocID="{F13F71CE-EF9F-4418-A0E7-F2EA27315DA9}" presName="childText" presStyleLbl="bgAcc1" presStyleIdx="2" presStyleCnt="5" custLinFactX="30513" custLinFactNeighborX="100000" custLinFactNeighborY="-24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CCAC0-39E3-436E-9FA4-FB5B6EFA82AB}" type="pres">
      <dgm:prSet presAssocID="{827861FF-1D3A-45F1-BABA-1E6DDFCD3940}" presName="Name13" presStyleLbl="parChTrans1D2" presStyleIdx="3" presStyleCnt="5"/>
      <dgm:spPr/>
    </dgm:pt>
    <dgm:pt modelId="{FDC10435-64C4-4A12-AB6D-DAE00FCFE1FC}" type="pres">
      <dgm:prSet presAssocID="{C635BA53-5781-4830-8389-B3C1A0A8AB4C}" presName="childText" presStyleLbl="bgAcc1" presStyleIdx="3" presStyleCnt="5" custLinFactNeighborX="718" custLinFactNeighborY="-3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A0ECC-5873-48A1-8CAB-F1AB46F9D6FA}" type="pres">
      <dgm:prSet presAssocID="{DF4AE373-87D8-419E-8CBE-EE772B172983}" presName="Name13" presStyleLbl="parChTrans1D2" presStyleIdx="4" presStyleCnt="5"/>
      <dgm:spPr/>
    </dgm:pt>
    <dgm:pt modelId="{EB9AA4AE-0530-4161-B421-0C34223FB3F6}" type="pres">
      <dgm:prSet presAssocID="{3AE8550B-9B88-425E-8F00-0F9140F79A75}" presName="childText" presStyleLbl="bgAcc1" presStyleIdx="4" presStyleCnt="5" custLinFactX="30513" custLinFactNeighborX="100000" custLinFactNeighborY="-32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0EFF8-6F80-483A-9D52-0137CA46D476}" srcId="{FAE8A497-45D3-45F1-9565-BA367BEF9075}" destId="{8A51AD58-B075-4010-B7E3-E2DDBE82F0E2}" srcOrd="0" destOrd="0" parTransId="{68E69A37-4115-430D-929F-204F959D150D}" sibTransId="{2F404292-D3BF-401C-BFF2-5BBB6EA0C377}"/>
    <dgm:cxn modelId="{689391E1-D4C8-4C86-9C24-2627125031C4}" type="presOf" srcId="{DF4AE373-87D8-419E-8CBE-EE772B172983}" destId="{669A0ECC-5873-48A1-8CAB-F1AB46F9D6FA}" srcOrd="0" destOrd="0" presId="urn:microsoft.com/office/officeart/2005/8/layout/hierarchy3"/>
    <dgm:cxn modelId="{3FF9731D-2AC8-48B1-9DD4-88DDCAD29D29}" srcId="{AAF8D23D-1C30-4C48-8374-EE7979A99FC8}" destId="{FAE8A497-45D3-45F1-9565-BA367BEF9075}" srcOrd="0" destOrd="0" parTransId="{85A08160-83AA-4CAF-AE83-C01335E4A48A}" sibTransId="{98C75AB9-4BF7-49A2-B8A0-4D5EB377B3B6}"/>
    <dgm:cxn modelId="{9F2DA9CC-CF1E-40F6-B2FF-48AE11E8AF3C}" srcId="{FAE8A497-45D3-45F1-9565-BA367BEF9075}" destId="{C635BA53-5781-4830-8389-B3C1A0A8AB4C}" srcOrd="3" destOrd="0" parTransId="{827861FF-1D3A-45F1-BABA-1E6DDFCD3940}" sibTransId="{5C8AA052-52E3-43A9-AB24-1258A0B86B2F}"/>
    <dgm:cxn modelId="{715AF210-B56D-420F-9C55-5F75EB1AF0A7}" type="presOf" srcId="{3AE8550B-9B88-425E-8F00-0F9140F79A75}" destId="{EB9AA4AE-0530-4161-B421-0C34223FB3F6}" srcOrd="0" destOrd="0" presId="urn:microsoft.com/office/officeart/2005/8/layout/hierarchy3"/>
    <dgm:cxn modelId="{E916DD54-B4E8-4C3D-B707-943E6CC44E7C}" type="presOf" srcId="{39E06C6A-6B1C-4F74-AAEC-7C12E11A80BB}" destId="{07C20F20-1689-4574-85F7-732DC32FB892}" srcOrd="0" destOrd="0" presId="urn:microsoft.com/office/officeart/2005/8/layout/hierarchy3"/>
    <dgm:cxn modelId="{4AC7D5BF-9EAB-4B00-9279-0D9B94E0611F}" type="presOf" srcId="{FAE8A497-45D3-45F1-9565-BA367BEF9075}" destId="{0B88A80C-87B6-4E85-BB3E-7E6277569E34}" srcOrd="1" destOrd="0" presId="urn:microsoft.com/office/officeart/2005/8/layout/hierarchy3"/>
    <dgm:cxn modelId="{908C3F29-DA9A-4E0B-BBAA-5899F14F7940}" type="presOf" srcId="{8A51AD58-B075-4010-B7E3-E2DDBE82F0E2}" destId="{17BE0C47-16D7-42F0-9B8D-16E4B3822463}" srcOrd="0" destOrd="0" presId="urn:microsoft.com/office/officeart/2005/8/layout/hierarchy3"/>
    <dgm:cxn modelId="{102FB41F-577B-4483-9D8B-D9D86E4C6CC8}" type="presOf" srcId="{462C0600-3142-48FC-AC53-F44B12DB74D5}" destId="{28E3AB0A-A421-41B8-BF82-CA49F023F342}" srcOrd="0" destOrd="0" presId="urn:microsoft.com/office/officeart/2005/8/layout/hierarchy3"/>
    <dgm:cxn modelId="{80C84D5D-853D-457A-BF02-86C0CF7E1F93}" type="presOf" srcId="{F13F71CE-EF9F-4418-A0E7-F2EA27315DA9}" destId="{905BB6C9-80C3-4B0E-88B8-A130F83AE2E4}" srcOrd="0" destOrd="0" presId="urn:microsoft.com/office/officeart/2005/8/layout/hierarchy3"/>
    <dgm:cxn modelId="{E4509CF3-C7F6-4F88-88EA-3D152FE6C21D}" type="presOf" srcId="{68E69A37-4115-430D-929F-204F959D150D}" destId="{C3FF7E79-CC31-4E3D-AEE8-D828B22D8C44}" srcOrd="0" destOrd="0" presId="urn:microsoft.com/office/officeart/2005/8/layout/hierarchy3"/>
    <dgm:cxn modelId="{13B3009A-4720-471B-A8DB-8BFEA62FEFD0}" srcId="{FAE8A497-45D3-45F1-9565-BA367BEF9075}" destId="{C6A567AD-584F-4E02-8CE1-95182F9FD385}" srcOrd="1" destOrd="0" parTransId="{462C0600-3142-48FC-AC53-F44B12DB74D5}" sibTransId="{9C4325F7-CEBF-42D7-9A08-0572E2D2E2BA}"/>
    <dgm:cxn modelId="{B68AA466-0343-4214-995C-EC5E250BE459}" srcId="{FAE8A497-45D3-45F1-9565-BA367BEF9075}" destId="{3AE8550B-9B88-425E-8F00-0F9140F79A75}" srcOrd="4" destOrd="0" parTransId="{DF4AE373-87D8-419E-8CBE-EE772B172983}" sibTransId="{5E82B153-DE1C-44FE-8658-AB096CE911F0}"/>
    <dgm:cxn modelId="{99444379-8BF4-4FC9-8AC9-300842BE6ED1}" type="presOf" srcId="{C6A567AD-584F-4E02-8CE1-95182F9FD385}" destId="{D4D40F66-EBCE-430E-BD60-164FCE1BF220}" srcOrd="0" destOrd="0" presId="urn:microsoft.com/office/officeart/2005/8/layout/hierarchy3"/>
    <dgm:cxn modelId="{0D2AB9BC-A3B7-4948-B66A-A32ACCD14A17}" type="presOf" srcId="{827861FF-1D3A-45F1-BABA-1E6DDFCD3940}" destId="{723CCAC0-39E3-436E-9FA4-FB5B6EFA82AB}" srcOrd="0" destOrd="0" presId="urn:microsoft.com/office/officeart/2005/8/layout/hierarchy3"/>
    <dgm:cxn modelId="{8F999EBF-D4FB-406C-8DCC-0966B766A37C}" type="presOf" srcId="{C635BA53-5781-4830-8389-B3C1A0A8AB4C}" destId="{FDC10435-64C4-4A12-AB6D-DAE00FCFE1FC}" srcOrd="0" destOrd="0" presId="urn:microsoft.com/office/officeart/2005/8/layout/hierarchy3"/>
    <dgm:cxn modelId="{CD42BF67-4303-4361-BE64-FCC1C224F07E}" srcId="{FAE8A497-45D3-45F1-9565-BA367BEF9075}" destId="{F13F71CE-EF9F-4418-A0E7-F2EA27315DA9}" srcOrd="2" destOrd="0" parTransId="{39E06C6A-6B1C-4F74-AAEC-7C12E11A80BB}" sibTransId="{31D4B25A-4832-4DBD-A851-23ADE4285D25}"/>
    <dgm:cxn modelId="{CCB30656-9901-4AAC-AA81-AA60C2028342}" type="presOf" srcId="{FAE8A497-45D3-45F1-9565-BA367BEF9075}" destId="{8BBEDE5A-AD9B-428D-B1D8-4725B7FF5CFC}" srcOrd="0" destOrd="0" presId="urn:microsoft.com/office/officeart/2005/8/layout/hierarchy3"/>
    <dgm:cxn modelId="{075ADEC6-67ED-4036-A6F1-BB23AD01A5C3}" type="presOf" srcId="{AAF8D23D-1C30-4C48-8374-EE7979A99FC8}" destId="{831293F1-CDAE-4D98-84BF-48FB2D2522F1}" srcOrd="0" destOrd="0" presId="urn:microsoft.com/office/officeart/2005/8/layout/hierarchy3"/>
    <dgm:cxn modelId="{34F46BE9-DC59-487C-91EB-0AC8279087B2}" type="presParOf" srcId="{831293F1-CDAE-4D98-84BF-48FB2D2522F1}" destId="{6BD511D6-381F-411E-B188-ECD520F7A70E}" srcOrd="0" destOrd="0" presId="urn:microsoft.com/office/officeart/2005/8/layout/hierarchy3"/>
    <dgm:cxn modelId="{831570A1-EE49-4AB7-971D-62F0F18BAC19}" type="presParOf" srcId="{6BD511D6-381F-411E-B188-ECD520F7A70E}" destId="{1C645B0A-3286-43C2-A0F8-7D876A9399B4}" srcOrd="0" destOrd="0" presId="urn:microsoft.com/office/officeart/2005/8/layout/hierarchy3"/>
    <dgm:cxn modelId="{D4645034-8C29-4ED3-9E70-65DA63678AF8}" type="presParOf" srcId="{1C645B0A-3286-43C2-A0F8-7D876A9399B4}" destId="{8BBEDE5A-AD9B-428D-B1D8-4725B7FF5CFC}" srcOrd="0" destOrd="0" presId="urn:microsoft.com/office/officeart/2005/8/layout/hierarchy3"/>
    <dgm:cxn modelId="{0F1779D9-1399-427C-8AFF-7CEA380A34A4}" type="presParOf" srcId="{1C645B0A-3286-43C2-A0F8-7D876A9399B4}" destId="{0B88A80C-87B6-4E85-BB3E-7E6277569E34}" srcOrd="1" destOrd="0" presId="urn:microsoft.com/office/officeart/2005/8/layout/hierarchy3"/>
    <dgm:cxn modelId="{B0F07853-D10F-4820-9556-AAB6E2EE1BF4}" type="presParOf" srcId="{6BD511D6-381F-411E-B188-ECD520F7A70E}" destId="{F30890CE-12CB-4D45-841F-DDBCD7102F63}" srcOrd="1" destOrd="0" presId="urn:microsoft.com/office/officeart/2005/8/layout/hierarchy3"/>
    <dgm:cxn modelId="{A18BE38B-E2B1-40CB-AE6C-3614094B9FF9}" type="presParOf" srcId="{F30890CE-12CB-4D45-841F-DDBCD7102F63}" destId="{C3FF7E79-CC31-4E3D-AEE8-D828B22D8C44}" srcOrd="0" destOrd="0" presId="urn:microsoft.com/office/officeart/2005/8/layout/hierarchy3"/>
    <dgm:cxn modelId="{C4030B81-96E0-477F-8990-012591D455AE}" type="presParOf" srcId="{F30890CE-12CB-4D45-841F-DDBCD7102F63}" destId="{17BE0C47-16D7-42F0-9B8D-16E4B3822463}" srcOrd="1" destOrd="0" presId="urn:microsoft.com/office/officeart/2005/8/layout/hierarchy3"/>
    <dgm:cxn modelId="{0AEB407E-A7EA-483C-845D-A5C141FDF8AE}" type="presParOf" srcId="{F30890CE-12CB-4D45-841F-DDBCD7102F63}" destId="{28E3AB0A-A421-41B8-BF82-CA49F023F342}" srcOrd="2" destOrd="0" presId="urn:microsoft.com/office/officeart/2005/8/layout/hierarchy3"/>
    <dgm:cxn modelId="{E967506E-A2BE-40D4-BA30-CD8C3853761E}" type="presParOf" srcId="{F30890CE-12CB-4D45-841F-DDBCD7102F63}" destId="{D4D40F66-EBCE-430E-BD60-164FCE1BF220}" srcOrd="3" destOrd="0" presId="urn:microsoft.com/office/officeart/2005/8/layout/hierarchy3"/>
    <dgm:cxn modelId="{93406EF7-8D43-4D48-8373-574D296CFDF6}" type="presParOf" srcId="{F30890CE-12CB-4D45-841F-DDBCD7102F63}" destId="{07C20F20-1689-4574-85F7-732DC32FB892}" srcOrd="4" destOrd="0" presId="urn:microsoft.com/office/officeart/2005/8/layout/hierarchy3"/>
    <dgm:cxn modelId="{38019C6B-2277-45C2-8324-70CE1E7B9AA6}" type="presParOf" srcId="{F30890CE-12CB-4D45-841F-DDBCD7102F63}" destId="{905BB6C9-80C3-4B0E-88B8-A130F83AE2E4}" srcOrd="5" destOrd="0" presId="urn:microsoft.com/office/officeart/2005/8/layout/hierarchy3"/>
    <dgm:cxn modelId="{F77A34CE-8F6C-4669-980C-6A4E1758EBD8}" type="presParOf" srcId="{F30890CE-12CB-4D45-841F-DDBCD7102F63}" destId="{723CCAC0-39E3-436E-9FA4-FB5B6EFA82AB}" srcOrd="6" destOrd="0" presId="urn:microsoft.com/office/officeart/2005/8/layout/hierarchy3"/>
    <dgm:cxn modelId="{1E7ECB28-25F9-49BE-AAB9-FE50C8850D80}" type="presParOf" srcId="{F30890CE-12CB-4D45-841F-DDBCD7102F63}" destId="{FDC10435-64C4-4A12-AB6D-DAE00FCFE1FC}" srcOrd="7" destOrd="0" presId="urn:microsoft.com/office/officeart/2005/8/layout/hierarchy3"/>
    <dgm:cxn modelId="{FB88E328-A9A5-4E72-9B26-84EEEC9D0A25}" type="presParOf" srcId="{F30890CE-12CB-4D45-841F-DDBCD7102F63}" destId="{669A0ECC-5873-48A1-8CAB-F1AB46F9D6FA}" srcOrd="8" destOrd="0" presId="urn:microsoft.com/office/officeart/2005/8/layout/hierarchy3"/>
    <dgm:cxn modelId="{3436F377-9231-45F7-9D5A-D40CE2DAE47B}" type="presParOf" srcId="{F30890CE-12CB-4D45-841F-DDBCD7102F63}" destId="{EB9AA4AE-0530-4161-B421-0C34223FB3F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3E8F0-BCB9-42E2-88A2-5F2598C526AD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9C021D-14C9-4EA6-8794-B00673A8E468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Натуральні об</a:t>
          </a:r>
          <a:r>
            <a:rPr lang="uk-UA" sz="1400" dirty="0" smtClean="0">
              <a:latin typeface="Georgia" pitchFamily="18" charset="0"/>
            </a:rPr>
            <a:t>’</a:t>
          </a:r>
          <a:r>
            <a:rPr lang="ru-RU" sz="1400" dirty="0" smtClean="0">
              <a:latin typeface="Georgia" pitchFamily="18" charset="0"/>
            </a:rPr>
            <a:t>єкти</a:t>
          </a:r>
          <a:endParaRPr lang="ru-RU" sz="1000" dirty="0">
            <a:latin typeface="Georgia" pitchFamily="18" charset="0"/>
          </a:endParaRPr>
        </a:p>
      </dgm:t>
    </dgm:pt>
    <dgm:pt modelId="{3781CD93-8020-4BEC-AEC7-3A2CB2CAA029}" type="parTrans" cxnId="{9AB979DB-3316-4653-B0A6-06998E7AC79F}">
      <dgm:prSet/>
      <dgm:spPr/>
      <dgm:t>
        <a:bodyPr/>
        <a:lstStyle/>
        <a:p>
          <a:endParaRPr lang="ru-RU"/>
        </a:p>
      </dgm:t>
    </dgm:pt>
    <dgm:pt modelId="{80B51BB9-627E-4D11-8A7D-3CCAE7D94FB4}" type="sibTrans" cxnId="{9AB979DB-3316-4653-B0A6-06998E7AC79F}">
      <dgm:prSet/>
      <dgm:spPr/>
      <dgm:t>
        <a:bodyPr/>
        <a:lstStyle/>
        <a:p>
          <a:endParaRPr lang="ru-RU"/>
        </a:p>
      </dgm:t>
    </dgm:pt>
    <dgm:pt modelId="{C9461BD1-8F7E-4D21-98FE-C9F76BAE783B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предмети й явища об'єктивної дійсності для безпосереднього вивче</a:t>
          </a:r>
          <a:endParaRPr lang="ru-RU" sz="1200" dirty="0">
            <a:latin typeface="Georgia" pitchFamily="18" charset="0"/>
          </a:endParaRPr>
        </a:p>
      </dgm:t>
    </dgm:pt>
    <dgm:pt modelId="{6EC0845F-38D1-4E63-9A37-A62B8BB6581B}" type="parTrans" cxnId="{309D61E8-46BC-4B1B-A165-D920C0785FAD}">
      <dgm:prSet/>
      <dgm:spPr/>
      <dgm:t>
        <a:bodyPr/>
        <a:lstStyle/>
        <a:p>
          <a:endParaRPr lang="ru-RU"/>
        </a:p>
      </dgm:t>
    </dgm:pt>
    <dgm:pt modelId="{36597539-2196-40F7-85AF-EBAD7855D1CD}" type="sibTrans" cxnId="{309D61E8-46BC-4B1B-A165-D920C0785FAD}">
      <dgm:prSet/>
      <dgm:spPr/>
      <dgm:t>
        <a:bodyPr/>
        <a:lstStyle/>
        <a:p>
          <a:endParaRPr lang="ru-RU"/>
        </a:p>
      </dgm:t>
    </dgm:pt>
    <dgm:pt modelId="{B117D8E9-2F69-4FEC-A668-4353F85394BF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натуральні предмети й технічні засоби для демонстраційного </a:t>
          </a:r>
          <a:r>
            <a:rPr lang="uk-UA" sz="1200" i="1" dirty="0" smtClean="0">
              <a:latin typeface="Georgia" pitchFamily="18" charset="0"/>
            </a:rPr>
            <a:t>і </a:t>
          </a:r>
          <a:r>
            <a:rPr lang="ru-RU" sz="1200" i="1" dirty="0" smtClean="0">
              <a:latin typeface="Georgia" pitchFamily="18" charset="0"/>
            </a:rPr>
            <a:t>лабораторного відтворення явищ природи, кількісного та якісного їх вивчення </a:t>
          </a:r>
          <a:endParaRPr lang="ru-RU" sz="1200" dirty="0">
            <a:latin typeface="Georgia" pitchFamily="18" charset="0"/>
          </a:endParaRPr>
        </a:p>
      </dgm:t>
    </dgm:pt>
    <dgm:pt modelId="{C234AF9A-E4D9-4D91-A0AF-520BD5DA4434}" type="parTrans" cxnId="{C86EAAD9-DEC7-44D0-85B4-F05C538F6814}">
      <dgm:prSet/>
      <dgm:spPr/>
      <dgm:t>
        <a:bodyPr/>
        <a:lstStyle/>
        <a:p>
          <a:endParaRPr lang="ru-RU"/>
        </a:p>
      </dgm:t>
    </dgm:pt>
    <dgm:pt modelId="{A702056F-8FEA-422B-893C-B10149ECDC4F}" type="sibTrans" cxnId="{C86EAAD9-DEC7-44D0-85B4-F05C538F6814}">
      <dgm:prSet/>
      <dgm:spPr/>
      <dgm:t>
        <a:bodyPr/>
        <a:lstStyle/>
        <a:p>
          <a:endParaRPr lang="ru-RU"/>
        </a:p>
      </dgm:t>
    </dgm:pt>
    <dgm:pt modelId="{1E4CA514-F853-4602-B5A3-939B08868C80}">
      <dgm:prSet phldrT="[Текст]" custT="1"/>
      <dgm:spPr/>
      <dgm:t>
        <a:bodyPr/>
        <a:lstStyle/>
        <a:p>
          <a:r>
            <a:rPr lang="ru-RU" sz="1200" i="1" dirty="0" smtClean="0">
              <a:latin typeface="Georgia" pitchFamily="18" charset="0"/>
            </a:rPr>
            <a:t>матеріальні й технічні засоби для виготовлення предметів навчального обладнання, для догляду за ними та ремонту </a:t>
          </a:r>
          <a:endParaRPr lang="ru-RU" sz="1200" dirty="0">
            <a:latin typeface="Georgia" pitchFamily="18" charset="0"/>
          </a:endParaRPr>
        </a:p>
      </dgm:t>
    </dgm:pt>
    <dgm:pt modelId="{B9CFA8AA-EE59-4384-B063-A5887125FD90}" type="parTrans" cxnId="{4F1374C5-61A8-4942-806F-14693E2E7FE3}">
      <dgm:prSet/>
      <dgm:spPr/>
      <dgm:t>
        <a:bodyPr/>
        <a:lstStyle/>
        <a:p>
          <a:endParaRPr lang="ru-RU"/>
        </a:p>
      </dgm:t>
    </dgm:pt>
    <dgm:pt modelId="{0B0C4CF6-E617-4BF6-AA99-B86CFDE6CC5F}" type="sibTrans" cxnId="{4F1374C5-61A8-4942-806F-14693E2E7FE3}">
      <dgm:prSet/>
      <dgm:spPr/>
      <dgm:t>
        <a:bodyPr/>
        <a:lstStyle/>
        <a:p>
          <a:endParaRPr lang="ru-RU"/>
        </a:p>
      </dgm:t>
    </dgm:pt>
    <dgm:pt modelId="{91D7D6F1-011A-46D5-9B40-15C48FC00D23}" type="pres">
      <dgm:prSet presAssocID="{0513E8F0-BCB9-42E2-88A2-5F2598C526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AB9AF7-0488-447F-B907-064A845A20AE}" type="pres">
      <dgm:prSet presAssocID="{A09C021D-14C9-4EA6-8794-B00673A8E468}" presName="hierRoot1" presStyleCnt="0"/>
      <dgm:spPr/>
    </dgm:pt>
    <dgm:pt modelId="{829FA01A-6FA8-45A9-A000-0672092D5207}" type="pres">
      <dgm:prSet presAssocID="{A09C021D-14C9-4EA6-8794-B00673A8E468}" presName="composite" presStyleCnt="0"/>
      <dgm:spPr/>
    </dgm:pt>
    <dgm:pt modelId="{FC6A9AAF-268A-4669-AF3C-77C50BF555B0}" type="pres">
      <dgm:prSet presAssocID="{A09C021D-14C9-4EA6-8794-B00673A8E468}" presName="background" presStyleLbl="node0" presStyleIdx="0" presStyleCnt="1"/>
      <dgm:spPr/>
    </dgm:pt>
    <dgm:pt modelId="{925FD04D-E635-46D4-A57F-2B943BBEB78B}" type="pres">
      <dgm:prSet presAssocID="{A09C021D-14C9-4EA6-8794-B00673A8E4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679442-0735-449F-BFA4-9FAB2D44BDDC}" type="pres">
      <dgm:prSet presAssocID="{A09C021D-14C9-4EA6-8794-B00673A8E468}" presName="hierChild2" presStyleCnt="0"/>
      <dgm:spPr/>
    </dgm:pt>
    <dgm:pt modelId="{7699C062-496D-42E4-95D6-2756FE1544F1}" type="pres">
      <dgm:prSet presAssocID="{6EC0845F-38D1-4E63-9A37-A62B8BB6581B}" presName="Name10" presStyleLbl="parChTrans1D2" presStyleIdx="0" presStyleCnt="2"/>
      <dgm:spPr/>
    </dgm:pt>
    <dgm:pt modelId="{AA7CB993-7334-4EAC-943B-67B921A20215}" type="pres">
      <dgm:prSet presAssocID="{C9461BD1-8F7E-4D21-98FE-C9F76BAE783B}" presName="hierRoot2" presStyleCnt="0"/>
      <dgm:spPr/>
    </dgm:pt>
    <dgm:pt modelId="{E3816F84-7F57-44AF-BD9A-7F8F2DC41C82}" type="pres">
      <dgm:prSet presAssocID="{C9461BD1-8F7E-4D21-98FE-C9F76BAE783B}" presName="composite2" presStyleCnt="0"/>
      <dgm:spPr/>
    </dgm:pt>
    <dgm:pt modelId="{B5FB1DF8-9DF4-4D07-B609-5DF0ADE10B53}" type="pres">
      <dgm:prSet presAssocID="{C9461BD1-8F7E-4D21-98FE-C9F76BAE783B}" presName="background2" presStyleLbl="node2" presStyleIdx="0" presStyleCnt="2"/>
      <dgm:spPr/>
    </dgm:pt>
    <dgm:pt modelId="{452370B8-D46E-456F-8254-A172B4C9CF73}" type="pres">
      <dgm:prSet presAssocID="{C9461BD1-8F7E-4D21-98FE-C9F76BAE783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906BB4-70C8-465C-BC5F-74C47E5BC8A2}" type="pres">
      <dgm:prSet presAssocID="{C9461BD1-8F7E-4D21-98FE-C9F76BAE783B}" presName="hierChild3" presStyleCnt="0"/>
      <dgm:spPr/>
    </dgm:pt>
    <dgm:pt modelId="{2C44CFB5-1EFA-4966-997A-4BF68645B66B}" type="pres">
      <dgm:prSet presAssocID="{C234AF9A-E4D9-4D91-A0AF-520BD5DA4434}" presName="Name10" presStyleLbl="parChTrans1D2" presStyleIdx="1" presStyleCnt="2"/>
      <dgm:spPr/>
    </dgm:pt>
    <dgm:pt modelId="{88E5C4C9-11D7-4D03-94CC-31033759DE15}" type="pres">
      <dgm:prSet presAssocID="{B117D8E9-2F69-4FEC-A668-4353F85394BF}" presName="hierRoot2" presStyleCnt="0"/>
      <dgm:spPr/>
    </dgm:pt>
    <dgm:pt modelId="{D1F9FBB2-2CCD-418B-B757-63FC3CD86B75}" type="pres">
      <dgm:prSet presAssocID="{B117D8E9-2F69-4FEC-A668-4353F85394BF}" presName="composite2" presStyleCnt="0"/>
      <dgm:spPr/>
    </dgm:pt>
    <dgm:pt modelId="{BC4844C6-347E-4DB0-80A2-9EC5A4378D1C}" type="pres">
      <dgm:prSet presAssocID="{B117D8E9-2F69-4FEC-A668-4353F85394BF}" presName="background2" presStyleLbl="node2" presStyleIdx="1" presStyleCnt="2"/>
      <dgm:spPr/>
    </dgm:pt>
    <dgm:pt modelId="{22E010CC-91F4-483C-8700-7A13C17BEAA7}" type="pres">
      <dgm:prSet presAssocID="{B117D8E9-2F69-4FEC-A668-4353F85394BF}" presName="text2" presStyleLbl="fgAcc2" presStyleIdx="1" presStyleCnt="2" custScaleX="121753" custScaleY="134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BF3C0-39B0-469B-AA6F-A626BB24F995}" type="pres">
      <dgm:prSet presAssocID="{B117D8E9-2F69-4FEC-A668-4353F85394BF}" presName="hierChild3" presStyleCnt="0"/>
      <dgm:spPr/>
    </dgm:pt>
    <dgm:pt modelId="{519242DC-411A-4B16-B4AB-7C3D1BBE078B}" type="pres">
      <dgm:prSet presAssocID="{B9CFA8AA-EE59-4384-B063-A5887125FD90}" presName="Name17" presStyleLbl="parChTrans1D3" presStyleIdx="0" presStyleCnt="1"/>
      <dgm:spPr/>
    </dgm:pt>
    <dgm:pt modelId="{7E097BE3-F061-47CA-9BD6-3A0705A35F3C}" type="pres">
      <dgm:prSet presAssocID="{1E4CA514-F853-4602-B5A3-939B08868C80}" presName="hierRoot3" presStyleCnt="0"/>
      <dgm:spPr/>
    </dgm:pt>
    <dgm:pt modelId="{3633D3F7-FB66-47FB-BBCD-FD04B6272C5A}" type="pres">
      <dgm:prSet presAssocID="{1E4CA514-F853-4602-B5A3-939B08868C80}" presName="composite3" presStyleCnt="0"/>
      <dgm:spPr/>
    </dgm:pt>
    <dgm:pt modelId="{84B560B9-B105-4E7E-BC99-67DDA01C235A}" type="pres">
      <dgm:prSet presAssocID="{1E4CA514-F853-4602-B5A3-939B08868C80}" presName="background3" presStyleLbl="node3" presStyleIdx="0" presStyleCnt="1"/>
      <dgm:spPr/>
    </dgm:pt>
    <dgm:pt modelId="{EEA7BC35-2D62-4DA8-8FE8-B72A2B5D2EB6}" type="pres">
      <dgm:prSet presAssocID="{1E4CA514-F853-4602-B5A3-939B08868C80}" presName="text3" presStyleLbl="fgAcc3" presStyleIdx="0" presStyleCnt="1" custScaleX="124713" custLinFactNeighborX="-66183" custLinFactNeighborY="-6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140FE-CD8E-4256-8E2E-8D0BF796C472}" type="pres">
      <dgm:prSet presAssocID="{1E4CA514-F853-4602-B5A3-939B08868C80}" presName="hierChild4" presStyleCnt="0"/>
      <dgm:spPr/>
    </dgm:pt>
  </dgm:ptLst>
  <dgm:cxnLst>
    <dgm:cxn modelId="{64C87D3C-C9B7-4613-957D-0DB4E99CB109}" type="presOf" srcId="{C234AF9A-E4D9-4D91-A0AF-520BD5DA4434}" destId="{2C44CFB5-1EFA-4966-997A-4BF68645B66B}" srcOrd="0" destOrd="0" presId="urn:microsoft.com/office/officeart/2005/8/layout/hierarchy1"/>
    <dgm:cxn modelId="{CBE14D20-B690-4F82-A13B-5C7CB97EE81D}" type="presOf" srcId="{0513E8F0-BCB9-42E2-88A2-5F2598C526AD}" destId="{91D7D6F1-011A-46D5-9B40-15C48FC00D23}" srcOrd="0" destOrd="0" presId="urn:microsoft.com/office/officeart/2005/8/layout/hierarchy1"/>
    <dgm:cxn modelId="{9BDE26D0-4B97-4D1B-AB1F-AD6A5F60C873}" type="presOf" srcId="{1E4CA514-F853-4602-B5A3-939B08868C80}" destId="{EEA7BC35-2D62-4DA8-8FE8-B72A2B5D2EB6}" srcOrd="0" destOrd="0" presId="urn:microsoft.com/office/officeart/2005/8/layout/hierarchy1"/>
    <dgm:cxn modelId="{5C13970B-FDC9-4FA1-B493-C373F9591B46}" type="presOf" srcId="{A09C021D-14C9-4EA6-8794-B00673A8E468}" destId="{925FD04D-E635-46D4-A57F-2B943BBEB78B}" srcOrd="0" destOrd="0" presId="urn:microsoft.com/office/officeart/2005/8/layout/hierarchy1"/>
    <dgm:cxn modelId="{59E056DE-9A42-4D1C-9720-AE04C5144C7A}" type="presOf" srcId="{C9461BD1-8F7E-4D21-98FE-C9F76BAE783B}" destId="{452370B8-D46E-456F-8254-A172B4C9CF73}" srcOrd="0" destOrd="0" presId="urn:microsoft.com/office/officeart/2005/8/layout/hierarchy1"/>
    <dgm:cxn modelId="{309D61E8-46BC-4B1B-A165-D920C0785FAD}" srcId="{A09C021D-14C9-4EA6-8794-B00673A8E468}" destId="{C9461BD1-8F7E-4D21-98FE-C9F76BAE783B}" srcOrd="0" destOrd="0" parTransId="{6EC0845F-38D1-4E63-9A37-A62B8BB6581B}" sibTransId="{36597539-2196-40F7-85AF-EBAD7855D1CD}"/>
    <dgm:cxn modelId="{6564D813-482B-47EC-B89B-6E3A7855ABBE}" type="presOf" srcId="{B9CFA8AA-EE59-4384-B063-A5887125FD90}" destId="{519242DC-411A-4B16-B4AB-7C3D1BBE078B}" srcOrd="0" destOrd="0" presId="urn:microsoft.com/office/officeart/2005/8/layout/hierarchy1"/>
    <dgm:cxn modelId="{9AB979DB-3316-4653-B0A6-06998E7AC79F}" srcId="{0513E8F0-BCB9-42E2-88A2-5F2598C526AD}" destId="{A09C021D-14C9-4EA6-8794-B00673A8E468}" srcOrd="0" destOrd="0" parTransId="{3781CD93-8020-4BEC-AEC7-3A2CB2CAA029}" sibTransId="{80B51BB9-627E-4D11-8A7D-3CCAE7D94FB4}"/>
    <dgm:cxn modelId="{13556F48-3CBA-45DF-AA31-E25C8C2FD0C5}" type="presOf" srcId="{B117D8E9-2F69-4FEC-A668-4353F85394BF}" destId="{22E010CC-91F4-483C-8700-7A13C17BEAA7}" srcOrd="0" destOrd="0" presId="urn:microsoft.com/office/officeart/2005/8/layout/hierarchy1"/>
    <dgm:cxn modelId="{A4204556-12E6-45BC-840A-7B31FD809A0C}" type="presOf" srcId="{6EC0845F-38D1-4E63-9A37-A62B8BB6581B}" destId="{7699C062-496D-42E4-95D6-2756FE1544F1}" srcOrd="0" destOrd="0" presId="urn:microsoft.com/office/officeart/2005/8/layout/hierarchy1"/>
    <dgm:cxn modelId="{C86EAAD9-DEC7-44D0-85B4-F05C538F6814}" srcId="{A09C021D-14C9-4EA6-8794-B00673A8E468}" destId="{B117D8E9-2F69-4FEC-A668-4353F85394BF}" srcOrd="1" destOrd="0" parTransId="{C234AF9A-E4D9-4D91-A0AF-520BD5DA4434}" sibTransId="{A702056F-8FEA-422B-893C-B10149ECDC4F}"/>
    <dgm:cxn modelId="{4F1374C5-61A8-4942-806F-14693E2E7FE3}" srcId="{B117D8E9-2F69-4FEC-A668-4353F85394BF}" destId="{1E4CA514-F853-4602-B5A3-939B08868C80}" srcOrd="0" destOrd="0" parTransId="{B9CFA8AA-EE59-4384-B063-A5887125FD90}" sibTransId="{0B0C4CF6-E617-4BF6-AA99-B86CFDE6CC5F}"/>
    <dgm:cxn modelId="{0B6F8E2A-9C82-42EE-9584-D77504EA4430}" type="presParOf" srcId="{91D7D6F1-011A-46D5-9B40-15C48FC00D23}" destId="{82AB9AF7-0488-447F-B907-064A845A20AE}" srcOrd="0" destOrd="0" presId="urn:microsoft.com/office/officeart/2005/8/layout/hierarchy1"/>
    <dgm:cxn modelId="{887886D7-F034-42D6-99E8-B75F7C0613E0}" type="presParOf" srcId="{82AB9AF7-0488-447F-B907-064A845A20AE}" destId="{829FA01A-6FA8-45A9-A000-0672092D5207}" srcOrd="0" destOrd="0" presId="urn:microsoft.com/office/officeart/2005/8/layout/hierarchy1"/>
    <dgm:cxn modelId="{949A2B8F-EF86-4936-8A70-769BE82B2BE2}" type="presParOf" srcId="{829FA01A-6FA8-45A9-A000-0672092D5207}" destId="{FC6A9AAF-268A-4669-AF3C-77C50BF555B0}" srcOrd="0" destOrd="0" presId="urn:microsoft.com/office/officeart/2005/8/layout/hierarchy1"/>
    <dgm:cxn modelId="{C105DFBC-4C67-426A-9FEE-8659503EDE91}" type="presParOf" srcId="{829FA01A-6FA8-45A9-A000-0672092D5207}" destId="{925FD04D-E635-46D4-A57F-2B943BBEB78B}" srcOrd="1" destOrd="0" presId="urn:microsoft.com/office/officeart/2005/8/layout/hierarchy1"/>
    <dgm:cxn modelId="{0868536E-B516-4BBD-8609-B39AF62C4BC9}" type="presParOf" srcId="{82AB9AF7-0488-447F-B907-064A845A20AE}" destId="{88679442-0735-449F-BFA4-9FAB2D44BDDC}" srcOrd="1" destOrd="0" presId="urn:microsoft.com/office/officeart/2005/8/layout/hierarchy1"/>
    <dgm:cxn modelId="{EC9B0CC0-6312-491C-B2F9-41E1F7458AA9}" type="presParOf" srcId="{88679442-0735-449F-BFA4-9FAB2D44BDDC}" destId="{7699C062-496D-42E4-95D6-2756FE1544F1}" srcOrd="0" destOrd="0" presId="urn:microsoft.com/office/officeart/2005/8/layout/hierarchy1"/>
    <dgm:cxn modelId="{07135FE9-D0FF-4A7E-94AE-B7406EE2AA32}" type="presParOf" srcId="{88679442-0735-449F-BFA4-9FAB2D44BDDC}" destId="{AA7CB993-7334-4EAC-943B-67B921A20215}" srcOrd="1" destOrd="0" presId="urn:microsoft.com/office/officeart/2005/8/layout/hierarchy1"/>
    <dgm:cxn modelId="{CD2C9D81-A759-46F3-AB03-BC9EEB9C3ECF}" type="presParOf" srcId="{AA7CB993-7334-4EAC-943B-67B921A20215}" destId="{E3816F84-7F57-44AF-BD9A-7F8F2DC41C82}" srcOrd="0" destOrd="0" presId="urn:microsoft.com/office/officeart/2005/8/layout/hierarchy1"/>
    <dgm:cxn modelId="{EC052C91-DAB1-4689-B716-2A74664A448A}" type="presParOf" srcId="{E3816F84-7F57-44AF-BD9A-7F8F2DC41C82}" destId="{B5FB1DF8-9DF4-4D07-B609-5DF0ADE10B53}" srcOrd="0" destOrd="0" presId="urn:microsoft.com/office/officeart/2005/8/layout/hierarchy1"/>
    <dgm:cxn modelId="{50AA34A3-45CA-4D01-861B-C3CEEEDB77F6}" type="presParOf" srcId="{E3816F84-7F57-44AF-BD9A-7F8F2DC41C82}" destId="{452370B8-D46E-456F-8254-A172B4C9CF73}" srcOrd="1" destOrd="0" presId="urn:microsoft.com/office/officeart/2005/8/layout/hierarchy1"/>
    <dgm:cxn modelId="{82325DEA-0F34-4D41-9C6C-E0F16B15963A}" type="presParOf" srcId="{AA7CB993-7334-4EAC-943B-67B921A20215}" destId="{F0906BB4-70C8-465C-BC5F-74C47E5BC8A2}" srcOrd="1" destOrd="0" presId="urn:microsoft.com/office/officeart/2005/8/layout/hierarchy1"/>
    <dgm:cxn modelId="{4295D273-B5B0-4ECE-9FAC-18712CE542F0}" type="presParOf" srcId="{88679442-0735-449F-BFA4-9FAB2D44BDDC}" destId="{2C44CFB5-1EFA-4966-997A-4BF68645B66B}" srcOrd="2" destOrd="0" presId="urn:microsoft.com/office/officeart/2005/8/layout/hierarchy1"/>
    <dgm:cxn modelId="{76D3E729-4CC6-45D8-84BB-12A676797255}" type="presParOf" srcId="{88679442-0735-449F-BFA4-9FAB2D44BDDC}" destId="{88E5C4C9-11D7-4D03-94CC-31033759DE15}" srcOrd="3" destOrd="0" presId="urn:microsoft.com/office/officeart/2005/8/layout/hierarchy1"/>
    <dgm:cxn modelId="{CD818EB0-4E56-45BF-B63C-41FEAA4CA6DC}" type="presParOf" srcId="{88E5C4C9-11D7-4D03-94CC-31033759DE15}" destId="{D1F9FBB2-2CCD-418B-B757-63FC3CD86B75}" srcOrd="0" destOrd="0" presId="urn:microsoft.com/office/officeart/2005/8/layout/hierarchy1"/>
    <dgm:cxn modelId="{C308A428-031F-41F7-B6D3-1C6A29A9C524}" type="presParOf" srcId="{D1F9FBB2-2CCD-418B-B757-63FC3CD86B75}" destId="{BC4844C6-347E-4DB0-80A2-9EC5A4378D1C}" srcOrd="0" destOrd="0" presId="urn:microsoft.com/office/officeart/2005/8/layout/hierarchy1"/>
    <dgm:cxn modelId="{9D7BA4E8-A3DE-4CC3-A079-71AFC16A4AD4}" type="presParOf" srcId="{D1F9FBB2-2CCD-418B-B757-63FC3CD86B75}" destId="{22E010CC-91F4-483C-8700-7A13C17BEAA7}" srcOrd="1" destOrd="0" presId="urn:microsoft.com/office/officeart/2005/8/layout/hierarchy1"/>
    <dgm:cxn modelId="{F14A1103-C398-4BB9-B537-21C2995C4A5E}" type="presParOf" srcId="{88E5C4C9-11D7-4D03-94CC-31033759DE15}" destId="{023BF3C0-39B0-469B-AA6F-A626BB24F995}" srcOrd="1" destOrd="0" presId="urn:microsoft.com/office/officeart/2005/8/layout/hierarchy1"/>
    <dgm:cxn modelId="{2D677141-1885-4391-A85C-311C48B81F70}" type="presParOf" srcId="{023BF3C0-39B0-469B-AA6F-A626BB24F995}" destId="{519242DC-411A-4B16-B4AB-7C3D1BBE078B}" srcOrd="0" destOrd="0" presId="urn:microsoft.com/office/officeart/2005/8/layout/hierarchy1"/>
    <dgm:cxn modelId="{5D314A37-B98E-4BF8-9785-03579596C580}" type="presParOf" srcId="{023BF3C0-39B0-469B-AA6F-A626BB24F995}" destId="{7E097BE3-F061-47CA-9BD6-3A0705A35F3C}" srcOrd="1" destOrd="0" presId="urn:microsoft.com/office/officeart/2005/8/layout/hierarchy1"/>
    <dgm:cxn modelId="{B7C6E54A-CEA7-4E96-855F-6A7E5746DE64}" type="presParOf" srcId="{7E097BE3-F061-47CA-9BD6-3A0705A35F3C}" destId="{3633D3F7-FB66-47FB-BBCD-FD04B6272C5A}" srcOrd="0" destOrd="0" presId="urn:microsoft.com/office/officeart/2005/8/layout/hierarchy1"/>
    <dgm:cxn modelId="{F617DE26-73B8-412C-973D-2E7DBC4E5B03}" type="presParOf" srcId="{3633D3F7-FB66-47FB-BBCD-FD04B6272C5A}" destId="{84B560B9-B105-4E7E-BC99-67DDA01C235A}" srcOrd="0" destOrd="0" presId="urn:microsoft.com/office/officeart/2005/8/layout/hierarchy1"/>
    <dgm:cxn modelId="{871A1C50-9221-4277-AE01-132F0B7B41EE}" type="presParOf" srcId="{3633D3F7-FB66-47FB-BBCD-FD04B6272C5A}" destId="{EEA7BC35-2D62-4DA8-8FE8-B72A2B5D2EB6}" srcOrd="1" destOrd="0" presId="urn:microsoft.com/office/officeart/2005/8/layout/hierarchy1"/>
    <dgm:cxn modelId="{71D26597-FE6C-4359-8E96-810DF889D491}" type="presParOf" srcId="{7E097BE3-F061-47CA-9BD6-3A0705A35F3C}" destId="{879140FE-CD8E-4256-8E2E-8D0BF796C4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82DD8-740B-40D3-8831-D30BFE96EAAC}" type="doc">
      <dgm:prSet loTypeId="urn:microsoft.com/office/officeart/2005/8/layout/v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A2A134-3288-4F97-A624-77DABE602A2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Натуральні об</a:t>
          </a:r>
          <a:r>
            <a:rPr lang="en-US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єкти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EAC8FD70-F155-4C88-907B-ECE02D9316C3}" type="parTrans" cxnId="{EDDE5B67-0C0E-4BBF-B64A-A0A634C96907}">
      <dgm:prSet/>
      <dgm:spPr/>
      <dgm:t>
        <a:bodyPr/>
        <a:lstStyle/>
        <a:p>
          <a:endParaRPr lang="ru-RU"/>
        </a:p>
      </dgm:t>
    </dgm:pt>
    <dgm:pt modelId="{B52D2E56-61AF-401D-AB58-BC120C36D5B2}" type="sibTrans" cxnId="{EDDE5B67-0C0E-4BBF-B64A-A0A634C96907}">
      <dgm:prSet/>
      <dgm:spPr/>
      <dgm:t>
        <a:bodyPr/>
        <a:lstStyle/>
        <a:p>
          <a:endParaRPr lang="ru-RU"/>
        </a:p>
      </dgm:t>
    </dgm:pt>
    <dgm:pt modelId="{BD3CF337-63AD-4C35-936F-4A96E0F4CE4C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об</a:t>
          </a:r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єкти природи та предмети господарської діяльності людини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423BFD24-AA6C-49A2-8FB6-B95F37B25AB9}" type="parTrans" cxnId="{B7A54E1B-16EE-4172-A2F7-FDF6EE43FAE4}">
      <dgm:prSet/>
      <dgm:spPr/>
      <dgm:t>
        <a:bodyPr/>
        <a:lstStyle/>
        <a:p>
          <a:endParaRPr lang="ru-RU"/>
        </a:p>
      </dgm:t>
    </dgm:pt>
    <dgm:pt modelId="{5413EA61-1F27-4316-B351-3385825B5300}" type="sibTrans" cxnId="{B7A54E1B-16EE-4172-A2F7-FDF6EE43FAE4}">
      <dgm:prSet/>
      <dgm:spPr/>
      <dgm:t>
        <a:bodyPr/>
        <a:lstStyle/>
        <a:p>
          <a:endParaRPr lang="ru-RU"/>
        </a:p>
      </dgm:t>
    </dgm:pt>
    <dgm:pt modelId="{2780E42A-071B-4A10-ABDF-5BCA265C8141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природні і господарські об’єкти у навколишньому середовищі, які розглядаються під час екскурсій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8A4C093B-6CF7-4E37-A9E5-A173CFE41301}" type="parTrans" cxnId="{B0E450F4-FFFB-4865-8DA9-52E6A9245498}">
      <dgm:prSet/>
      <dgm:spPr/>
      <dgm:t>
        <a:bodyPr/>
        <a:lstStyle/>
        <a:p>
          <a:endParaRPr lang="ru-RU"/>
        </a:p>
      </dgm:t>
    </dgm:pt>
    <dgm:pt modelId="{C83AA9C8-2BD1-4AAA-8022-9CD32C5FB1F1}" type="sibTrans" cxnId="{B0E450F4-FFFB-4865-8DA9-52E6A9245498}">
      <dgm:prSet/>
      <dgm:spPr/>
      <dgm:t>
        <a:bodyPr/>
        <a:lstStyle/>
        <a:p>
          <a:endParaRPr lang="ru-RU"/>
        </a:p>
      </dgm:t>
    </dgm:pt>
    <dgm:pt modelId="{AA289787-7C3B-48F4-AE3D-3ABCEFF9A9B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Моделі натуральних об’єктів і явищ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A42BCD30-3872-4894-8844-645AA33D5044}" type="parTrans" cxnId="{828A5905-828B-4DE4-AAAA-A3F11E95D1F1}">
      <dgm:prSet/>
      <dgm:spPr/>
      <dgm:t>
        <a:bodyPr/>
        <a:lstStyle/>
        <a:p>
          <a:endParaRPr lang="ru-RU"/>
        </a:p>
      </dgm:t>
    </dgm:pt>
    <dgm:pt modelId="{510F20C3-DC2B-4BE1-B17B-1E1ED88587A1}" type="sibTrans" cxnId="{828A5905-828B-4DE4-AAAA-A3F11E95D1F1}">
      <dgm:prSet/>
      <dgm:spPr/>
      <dgm:t>
        <a:bodyPr/>
        <a:lstStyle/>
        <a:p>
          <a:endParaRPr lang="ru-RU"/>
        </a:p>
      </dgm:t>
    </dgm:pt>
    <dgm:pt modelId="{F4B0EC9B-E56E-4A12-9DE4-F2132F2D0995}">
      <dgm:prSet/>
      <dgm:spPr/>
      <dgm:t>
        <a:bodyPr anchor="ctr"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площинні ілюстративні посібники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0B72179A-007D-4C7F-A412-31B3498E3824}" type="parTrans" cxnId="{8696BD74-3DFA-4ADE-BA80-F492DD68C040}">
      <dgm:prSet/>
      <dgm:spPr/>
      <dgm:t>
        <a:bodyPr/>
        <a:lstStyle/>
        <a:p>
          <a:endParaRPr lang="ru-RU"/>
        </a:p>
      </dgm:t>
    </dgm:pt>
    <dgm:pt modelId="{C8924CAB-0F72-48D0-AB39-C51A9028CBC6}" type="sibTrans" cxnId="{8696BD74-3DFA-4ADE-BA80-F492DD68C040}">
      <dgm:prSet/>
      <dgm:spPr/>
      <dgm:t>
        <a:bodyPr/>
        <a:lstStyle/>
        <a:p>
          <a:endParaRPr lang="ru-RU"/>
        </a:p>
      </dgm:t>
    </dgm:pt>
    <dgm:pt modelId="{25503E8E-FB81-437C-9C30-DA69BF9BCC25}">
      <dgm:prSet/>
      <dgm:spPr/>
      <dgm:t>
        <a:bodyPr anchor="ctr"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об’ємні моделі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D708BDC3-C864-41D1-86D9-05EBC5FE2AE7}" type="parTrans" cxnId="{6987E542-1F4C-44F3-8F8B-F89CFDFBCF68}">
      <dgm:prSet/>
      <dgm:spPr/>
      <dgm:t>
        <a:bodyPr/>
        <a:lstStyle/>
        <a:p>
          <a:endParaRPr lang="ru-RU"/>
        </a:p>
      </dgm:t>
    </dgm:pt>
    <dgm:pt modelId="{ADB3D2C5-15B3-4F5B-AFC2-2502789E5DBD}" type="sibTrans" cxnId="{6987E542-1F4C-44F3-8F8B-F89CFDFBCF68}">
      <dgm:prSet/>
      <dgm:spPr/>
      <dgm:t>
        <a:bodyPr/>
        <a:lstStyle/>
        <a:p>
          <a:endParaRPr lang="ru-RU"/>
        </a:p>
      </dgm:t>
    </dgm:pt>
    <dgm:pt modelId="{C2715ECB-94E4-4FB4-AFA9-209FCBD5AF6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Описи і зображення </a:t>
          </a:r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біолог</a:t>
          </a:r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ічних об</a:t>
          </a:r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єктів і явищ за допомогою символів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513070A2-BB5E-4030-A0FB-99C82B6DFC99}" type="parTrans" cxnId="{BB40302B-5D2B-47DF-9DB8-997510533614}">
      <dgm:prSet/>
      <dgm:spPr/>
      <dgm:t>
        <a:bodyPr/>
        <a:lstStyle/>
        <a:p>
          <a:endParaRPr lang="ru-RU"/>
        </a:p>
      </dgm:t>
    </dgm:pt>
    <dgm:pt modelId="{F0F20A83-CAFA-4570-8534-6D102E999E46}" type="sibTrans" cxnId="{BB40302B-5D2B-47DF-9DB8-997510533614}">
      <dgm:prSet/>
      <dgm:spPr/>
      <dgm:t>
        <a:bodyPr/>
        <a:lstStyle/>
        <a:p>
          <a:endParaRPr lang="ru-RU"/>
        </a:p>
      </dgm:t>
    </dgm:pt>
    <dgm:pt modelId="{CCC8DA7D-EC78-4B01-B5D6-7BA66D640E97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вербальні посібники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7796E384-50CA-4483-B44F-88F3DCBF04FA}" type="parTrans" cxnId="{885BCC9E-CF43-424D-BB67-F015D2CFE1F4}">
      <dgm:prSet/>
      <dgm:spPr/>
      <dgm:t>
        <a:bodyPr/>
        <a:lstStyle/>
        <a:p>
          <a:endParaRPr lang="ru-RU"/>
        </a:p>
      </dgm:t>
    </dgm:pt>
    <dgm:pt modelId="{A2A49D08-D7B3-4042-A7D3-B0251AB14CF6}" type="sibTrans" cxnId="{885BCC9E-CF43-424D-BB67-F015D2CFE1F4}">
      <dgm:prSet/>
      <dgm:spPr/>
      <dgm:t>
        <a:bodyPr/>
        <a:lstStyle/>
        <a:p>
          <a:endParaRPr lang="ru-RU"/>
        </a:p>
      </dgm:t>
    </dgm:pt>
    <dgm:pt modelId="{18AF5466-9BB8-477A-A640-CE332D7EB284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схематичні посібники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272EE6FB-EDE7-48A2-B007-FAA8249EA20D}" type="parTrans" cxnId="{6DDC5C52-7112-4963-8F87-D4B71A7B1385}">
      <dgm:prSet/>
      <dgm:spPr/>
      <dgm:t>
        <a:bodyPr/>
        <a:lstStyle/>
        <a:p>
          <a:endParaRPr lang="ru-RU"/>
        </a:p>
      </dgm:t>
    </dgm:pt>
    <dgm:pt modelId="{4B3EA88F-1E9C-4C2F-86E0-7569C6C5E36D}" type="sibTrans" cxnId="{6DDC5C52-7112-4963-8F87-D4B71A7B1385}">
      <dgm:prSet/>
      <dgm:spPr/>
      <dgm:t>
        <a:bodyPr/>
        <a:lstStyle/>
        <a:p>
          <a:endParaRPr lang="ru-RU"/>
        </a:p>
      </dgm:t>
    </dgm:pt>
    <dgm:pt modelId="{55B0C907-B1BA-4B73-A411-AD4D51929C70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графічні статистичні посібники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C0BEE538-C50B-4DD5-97C6-5C7638F0652D}" type="parTrans" cxnId="{FC74E389-3BB1-4AB0-B6EE-CFD2841AD4AB}">
      <dgm:prSet/>
      <dgm:spPr/>
      <dgm:t>
        <a:bodyPr/>
        <a:lstStyle/>
        <a:p>
          <a:endParaRPr lang="ru-RU"/>
        </a:p>
      </dgm:t>
    </dgm:pt>
    <dgm:pt modelId="{EF7586CB-960B-4449-8B36-891B190BECD8}" type="sibTrans" cxnId="{FC74E389-3BB1-4AB0-B6EE-CFD2841AD4AB}">
      <dgm:prSet/>
      <dgm:spPr/>
      <dgm:t>
        <a:bodyPr/>
        <a:lstStyle/>
        <a:p>
          <a:endParaRPr lang="ru-RU"/>
        </a:p>
      </dgm:t>
    </dgm:pt>
    <dgm:pt modelId="{0F62963F-1516-41B7-8D3D-0CB96710BDD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Прилади для відтворення й аналізу процесів та явищ природи і суспільства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75D2EC02-DA2B-4252-A992-26E7882D461E}" type="parTrans" cxnId="{F70C393C-6339-48B2-81ED-B11F0DCE53E3}">
      <dgm:prSet/>
      <dgm:spPr/>
      <dgm:t>
        <a:bodyPr/>
        <a:lstStyle/>
        <a:p>
          <a:endParaRPr lang="ru-RU"/>
        </a:p>
      </dgm:t>
    </dgm:pt>
    <dgm:pt modelId="{BED929EE-A41C-4743-B09C-39495F1E7A3E}" type="sibTrans" cxnId="{F70C393C-6339-48B2-81ED-B11F0DCE53E3}">
      <dgm:prSet/>
      <dgm:spPr/>
      <dgm:t>
        <a:bodyPr/>
        <a:lstStyle/>
        <a:p>
          <a:endParaRPr lang="ru-RU"/>
        </a:p>
      </dgm:t>
    </dgm:pt>
    <dgm:pt modelId="{FE6854A1-6404-461A-A00C-B997E83C6BC7}">
      <dgm:prSet/>
      <dgm:spPr/>
      <dgm:t>
        <a:bodyPr anchor="ctr"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вимірювальні прилади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F5BC3EB0-1682-48A0-9876-F4FBBED366F5}" type="parTrans" cxnId="{0FD69E70-C48E-4E58-9F74-2C45B36BC45F}">
      <dgm:prSet/>
      <dgm:spPr/>
      <dgm:t>
        <a:bodyPr/>
        <a:lstStyle/>
        <a:p>
          <a:endParaRPr lang="ru-RU"/>
        </a:p>
      </dgm:t>
    </dgm:pt>
    <dgm:pt modelId="{B8F0A10B-C4F0-46CA-8A7A-AFCF502A56B5}" type="sibTrans" cxnId="{0FD69E70-C48E-4E58-9F74-2C45B36BC45F}">
      <dgm:prSet/>
      <dgm:spPr/>
      <dgm:t>
        <a:bodyPr/>
        <a:lstStyle/>
        <a:p>
          <a:endParaRPr lang="ru-RU"/>
        </a:p>
      </dgm:t>
    </dgm:pt>
    <dgm:pt modelId="{F19C460C-03DC-40BF-8ACB-D76DBA06D8F5}">
      <dgm:prSet/>
      <dgm:spPr/>
      <dgm:t>
        <a:bodyPr anchor="ctr"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технічні засоби навчання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BF874135-3CE9-45A3-8E6F-3F4230D3E69B}" type="parTrans" cxnId="{65460747-CBD6-4AD4-9ACC-1397C8EE46F4}">
      <dgm:prSet/>
      <dgm:spPr/>
      <dgm:t>
        <a:bodyPr/>
        <a:lstStyle/>
        <a:p>
          <a:endParaRPr lang="ru-RU"/>
        </a:p>
      </dgm:t>
    </dgm:pt>
    <dgm:pt modelId="{31A3CAA2-C6EF-4A64-B926-53EE9483930F}" type="sibTrans" cxnId="{65460747-CBD6-4AD4-9ACC-1397C8EE46F4}">
      <dgm:prSet/>
      <dgm:spPr/>
      <dgm:t>
        <a:bodyPr/>
        <a:lstStyle/>
        <a:p>
          <a:endParaRPr lang="ru-RU"/>
        </a:p>
      </dgm:t>
    </dgm:pt>
    <dgm:pt modelId="{183FD8A1-658C-44FD-8B96-ADB7868EFEB1}" type="pres">
      <dgm:prSet presAssocID="{C2082DD8-740B-40D3-8831-D30BFE96EAAC}" presName="Name0" presStyleCnt="0">
        <dgm:presLayoutVars>
          <dgm:dir/>
          <dgm:animLvl val="lvl"/>
          <dgm:resizeHandles/>
        </dgm:presLayoutVars>
      </dgm:prSet>
      <dgm:spPr/>
    </dgm:pt>
    <dgm:pt modelId="{4CEDE55D-7BA4-4F08-83B5-D16DDE86D811}" type="pres">
      <dgm:prSet presAssocID="{C4A2A134-3288-4F97-A624-77DABE602A22}" presName="linNode" presStyleCnt="0"/>
      <dgm:spPr/>
    </dgm:pt>
    <dgm:pt modelId="{43DDF86E-9BEC-45AD-B009-7E623FC24F22}" type="pres">
      <dgm:prSet presAssocID="{C4A2A134-3288-4F97-A624-77DABE602A2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9EAD3-EB77-4AB3-9A98-FACD181BD895}" type="pres">
      <dgm:prSet presAssocID="{C4A2A134-3288-4F97-A624-77DABE602A2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0A353-D6CE-4B30-84F9-FFD6AD190FD2}" type="pres">
      <dgm:prSet presAssocID="{B52D2E56-61AF-401D-AB58-BC120C36D5B2}" presName="spacing" presStyleCnt="0"/>
      <dgm:spPr/>
    </dgm:pt>
    <dgm:pt modelId="{2DAAEF8D-0FED-46FD-91ED-70D31E902074}" type="pres">
      <dgm:prSet presAssocID="{AA289787-7C3B-48F4-AE3D-3ABCEFF9A9BF}" presName="linNode" presStyleCnt="0"/>
      <dgm:spPr/>
    </dgm:pt>
    <dgm:pt modelId="{A8A308B9-D434-420D-93FD-F29DACE1BBC8}" type="pres">
      <dgm:prSet presAssocID="{AA289787-7C3B-48F4-AE3D-3ABCEFF9A9B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3C09A-3A5C-4AF6-A9D4-3DFB200A82AD}" type="pres">
      <dgm:prSet presAssocID="{AA289787-7C3B-48F4-AE3D-3ABCEFF9A9B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F9080-7825-4E84-9B0B-B8E9192A3DC0}" type="pres">
      <dgm:prSet presAssocID="{510F20C3-DC2B-4BE1-B17B-1E1ED88587A1}" presName="spacing" presStyleCnt="0"/>
      <dgm:spPr/>
    </dgm:pt>
    <dgm:pt modelId="{0469FD94-F743-485D-B38B-72E0CF6198BA}" type="pres">
      <dgm:prSet presAssocID="{C2715ECB-94E4-4FB4-AFA9-209FCBD5AF6C}" presName="linNode" presStyleCnt="0"/>
      <dgm:spPr/>
    </dgm:pt>
    <dgm:pt modelId="{371461AA-188D-45DF-A090-669D0EB1B68C}" type="pres">
      <dgm:prSet presAssocID="{C2715ECB-94E4-4FB4-AFA9-209FCBD5AF6C}" presName="parentShp" presStyleLbl="node1" presStyleIdx="2" presStyleCnt="4">
        <dgm:presLayoutVars>
          <dgm:bulletEnabled val="1"/>
        </dgm:presLayoutVars>
      </dgm:prSet>
      <dgm:spPr/>
    </dgm:pt>
    <dgm:pt modelId="{D37AFC90-B3B2-4E03-816B-A5B5AC0DBAB3}" type="pres">
      <dgm:prSet presAssocID="{C2715ECB-94E4-4FB4-AFA9-209FCBD5AF6C}" presName="childShp" presStyleLbl="bgAccFollowNode1" presStyleIdx="2" presStyleCnt="4">
        <dgm:presLayoutVars>
          <dgm:bulletEnabled val="1"/>
        </dgm:presLayoutVars>
      </dgm:prSet>
      <dgm:spPr/>
    </dgm:pt>
    <dgm:pt modelId="{8446C66C-FDE3-42DE-BC33-FA01190944F6}" type="pres">
      <dgm:prSet presAssocID="{F0F20A83-CAFA-4570-8534-6D102E999E46}" presName="spacing" presStyleCnt="0"/>
      <dgm:spPr/>
    </dgm:pt>
    <dgm:pt modelId="{71A53A74-2AB4-49A8-A900-7DCDE85F037C}" type="pres">
      <dgm:prSet presAssocID="{0F62963F-1516-41B7-8D3D-0CB96710BDD4}" presName="linNode" presStyleCnt="0"/>
      <dgm:spPr/>
    </dgm:pt>
    <dgm:pt modelId="{F556B208-EAC6-4B22-9650-08716A60B7A8}" type="pres">
      <dgm:prSet presAssocID="{0F62963F-1516-41B7-8D3D-0CB96710BDD4}" presName="parentShp" presStyleLbl="node1" presStyleIdx="3" presStyleCnt="4">
        <dgm:presLayoutVars>
          <dgm:bulletEnabled val="1"/>
        </dgm:presLayoutVars>
      </dgm:prSet>
      <dgm:spPr/>
    </dgm:pt>
    <dgm:pt modelId="{581BA27E-B13C-4889-9AAD-A66795C09808}" type="pres">
      <dgm:prSet presAssocID="{0F62963F-1516-41B7-8D3D-0CB96710BDD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54E1B-16EE-4172-A2F7-FDF6EE43FAE4}" srcId="{C4A2A134-3288-4F97-A624-77DABE602A22}" destId="{BD3CF337-63AD-4C35-936F-4A96E0F4CE4C}" srcOrd="0" destOrd="0" parTransId="{423BFD24-AA6C-49A2-8FB6-B95F37B25AB9}" sibTransId="{5413EA61-1F27-4316-B351-3385825B5300}"/>
    <dgm:cxn modelId="{B09FEB20-110D-4392-8746-859FA5AFF16D}" type="presOf" srcId="{BD3CF337-63AD-4C35-936F-4A96E0F4CE4C}" destId="{EBE9EAD3-EB77-4AB3-9A98-FACD181BD895}" srcOrd="0" destOrd="0" presId="urn:microsoft.com/office/officeart/2005/8/layout/vList6"/>
    <dgm:cxn modelId="{6B7979CD-D283-49AB-A1E6-DEFBA54D67FC}" type="presOf" srcId="{C2082DD8-740B-40D3-8831-D30BFE96EAAC}" destId="{183FD8A1-658C-44FD-8B96-ADB7868EFEB1}" srcOrd="0" destOrd="0" presId="urn:microsoft.com/office/officeart/2005/8/layout/vList6"/>
    <dgm:cxn modelId="{B0E450F4-FFFB-4865-8DA9-52E6A9245498}" srcId="{C4A2A134-3288-4F97-A624-77DABE602A22}" destId="{2780E42A-071B-4A10-ABDF-5BCA265C8141}" srcOrd="1" destOrd="0" parTransId="{8A4C093B-6CF7-4E37-A9E5-A173CFE41301}" sibTransId="{C83AA9C8-2BD1-4AAA-8022-9CD32C5FB1F1}"/>
    <dgm:cxn modelId="{DE946B46-0F5D-4189-BDA8-A38CC2C29C73}" type="presOf" srcId="{0F62963F-1516-41B7-8D3D-0CB96710BDD4}" destId="{F556B208-EAC6-4B22-9650-08716A60B7A8}" srcOrd="0" destOrd="0" presId="urn:microsoft.com/office/officeart/2005/8/layout/vList6"/>
    <dgm:cxn modelId="{F626FE98-1179-4990-A8A7-64EC32BC5BDA}" type="presOf" srcId="{C4A2A134-3288-4F97-A624-77DABE602A22}" destId="{43DDF86E-9BEC-45AD-B009-7E623FC24F22}" srcOrd="0" destOrd="0" presId="urn:microsoft.com/office/officeart/2005/8/layout/vList6"/>
    <dgm:cxn modelId="{5842DA03-14B6-418A-B142-FFA417091648}" type="presOf" srcId="{C2715ECB-94E4-4FB4-AFA9-209FCBD5AF6C}" destId="{371461AA-188D-45DF-A090-669D0EB1B68C}" srcOrd="0" destOrd="0" presId="urn:microsoft.com/office/officeart/2005/8/layout/vList6"/>
    <dgm:cxn modelId="{B16BDDA1-E1DA-47FB-9A61-500EA97BDC58}" type="presOf" srcId="{18AF5466-9BB8-477A-A640-CE332D7EB284}" destId="{D37AFC90-B3B2-4E03-816B-A5B5AC0DBAB3}" srcOrd="0" destOrd="2" presId="urn:microsoft.com/office/officeart/2005/8/layout/vList6"/>
    <dgm:cxn modelId="{481724BF-70D2-4F2C-AA5E-5BC9DFBCD8C1}" type="presOf" srcId="{55B0C907-B1BA-4B73-A411-AD4D51929C70}" destId="{D37AFC90-B3B2-4E03-816B-A5B5AC0DBAB3}" srcOrd="0" destOrd="1" presId="urn:microsoft.com/office/officeart/2005/8/layout/vList6"/>
    <dgm:cxn modelId="{9E4253C4-46EA-45A4-A0B2-B5F4FCD6DF6F}" type="presOf" srcId="{CCC8DA7D-EC78-4B01-B5D6-7BA66D640E97}" destId="{D37AFC90-B3B2-4E03-816B-A5B5AC0DBAB3}" srcOrd="0" destOrd="0" presId="urn:microsoft.com/office/officeart/2005/8/layout/vList6"/>
    <dgm:cxn modelId="{0FD69E70-C48E-4E58-9F74-2C45B36BC45F}" srcId="{0F62963F-1516-41B7-8D3D-0CB96710BDD4}" destId="{FE6854A1-6404-461A-A00C-B997E83C6BC7}" srcOrd="0" destOrd="0" parTransId="{F5BC3EB0-1682-48A0-9876-F4FBBED366F5}" sibTransId="{B8F0A10B-C4F0-46CA-8A7A-AFCF502A56B5}"/>
    <dgm:cxn modelId="{BB40302B-5D2B-47DF-9DB8-997510533614}" srcId="{C2082DD8-740B-40D3-8831-D30BFE96EAAC}" destId="{C2715ECB-94E4-4FB4-AFA9-209FCBD5AF6C}" srcOrd="2" destOrd="0" parTransId="{513070A2-BB5E-4030-A0FB-99C82B6DFC99}" sibTransId="{F0F20A83-CAFA-4570-8534-6D102E999E46}"/>
    <dgm:cxn modelId="{6987E542-1F4C-44F3-8F8B-F89CFDFBCF68}" srcId="{AA289787-7C3B-48F4-AE3D-3ABCEFF9A9BF}" destId="{25503E8E-FB81-437C-9C30-DA69BF9BCC25}" srcOrd="1" destOrd="0" parTransId="{D708BDC3-C864-41D1-86D9-05EBC5FE2AE7}" sibTransId="{ADB3D2C5-15B3-4F5B-AFC2-2502789E5DBD}"/>
    <dgm:cxn modelId="{7DF73F88-DC07-4167-8354-FAB762BC1A18}" type="presOf" srcId="{F19C460C-03DC-40BF-8ACB-D76DBA06D8F5}" destId="{581BA27E-B13C-4889-9AAD-A66795C09808}" srcOrd="0" destOrd="1" presId="urn:microsoft.com/office/officeart/2005/8/layout/vList6"/>
    <dgm:cxn modelId="{06145ECE-C5A4-4454-86F5-95632149D548}" type="presOf" srcId="{2780E42A-071B-4A10-ABDF-5BCA265C8141}" destId="{EBE9EAD3-EB77-4AB3-9A98-FACD181BD895}" srcOrd="0" destOrd="1" presId="urn:microsoft.com/office/officeart/2005/8/layout/vList6"/>
    <dgm:cxn modelId="{EDDE5B67-0C0E-4BBF-B64A-A0A634C96907}" srcId="{C2082DD8-740B-40D3-8831-D30BFE96EAAC}" destId="{C4A2A134-3288-4F97-A624-77DABE602A22}" srcOrd="0" destOrd="0" parTransId="{EAC8FD70-F155-4C88-907B-ECE02D9316C3}" sibTransId="{B52D2E56-61AF-401D-AB58-BC120C36D5B2}"/>
    <dgm:cxn modelId="{8696BD74-3DFA-4ADE-BA80-F492DD68C040}" srcId="{AA289787-7C3B-48F4-AE3D-3ABCEFF9A9BF}" destId="{F4B0EC9B-E56E-4A12-9DE4-F2132F2D0995}" srcOrd="0" destOrd="0" parTransId="{0B72179A-007D-4C7F-A412-31B3498E3824}" sibTransId="{C8924CAB-0F72-48D0-AB39-C51A9028CBC6}"/>
    <dgm:cxn modelId="{FC74E389-3BB1-4AB0-B6EE-CFD2841AD4AB}" srcId="{C2715ECB-94E4-4FB4-AFA9-209FCBD5AF6C}" destId="{55B0C907-B1BA-4B73-A411-AD4D51929C70}" srcOrd="1" destOrd="0" parTransId="{C0BEE538-C50B-4DD5-97C6-5C7638F0652D}" sibTransId="{EF7586CB-960B-4449-8B36-891B190BECD8}"/>
    <dgm:cxn modelId="{828A5905-828B-4DE4-AAAA-A3F11E95D1F1}" srcId="{C2082DD8-740B-40D3-8831-D30BFE96EAAC}" destId="{AA289787-7C3B-48F4-AE3D-3ABCEFF9A9BF}" srcOrd="1" destOrd="0" parTransId="{A42BCD30-3872-4894-8844-645AA33D5044}" sibTransId="{510F20C3-DC2B-4BE1-B17B-1E1ED88587A1}"/>
    <dgm:cxn modelId="{885BCC9E-CF43-424D-BB67-F015D2CFE1F4}" srcId="{C2715ECB-94E4-4FB4-AFA9-209FCBD5AF6C}" destId="{CCC8DA7D-EC78-4B01-B5D6-7BA66D640E97}" srcOrd="0" destOrd="0" parTransId="{7796E384-50CA-4483-B44F-88F3DCBF04FA}" sibTransId="{A2A49D08-D7B3-4042-A7D3-B0251AB14CF6}"/>
    <dgm:cxn modelId="{F70C393C-6339-48B2-81ED-B11F0DCE53E3}" srcId="{C2082DD8-740B-40D3-8831-D30BFE96EAAC}" destId="{0F62963F-1516-41B7-8D3D-0CB96710BDD4}" srcOrd="3" destOrd="0" parTransId="{75D2EC02-DA2B-4252-A992-26E7882D461E}" sibTransId="{BED929EE-A41C-4743-B09C-39495F1E7A3E}"/>
    <dgm:cxn modelId="{65460747-CBD6-4AD4-9ACC-1397C8EE46F4}" srcId="{0F62963F-1516-41B7-8D3D-0CB96710BDD4}" destId="{F19C460C-03DC-40BF-8ACB-D76DBA06D8F5}" srcOrd="1" destOrd="0" parTransId="{BF874135-3CE9-45A3-8E6F-3F4230D3E69B}" sibTransId="{31A3CAA2-C6EF-4A64-B926-53EE9483930F}"/>
    <dgm:cxn modelId="{67494BE5-9CB6-4728-82C9-BA43F0725202}" type="presOf" srcId="{AA289787-7C3B-48F4-AE3D-3ABCEFF9A9BF}" destId="{A8A308B9-D434-420D-93FD-F29DACE1BBC8}" srcOrd="0" destOrd="0" presId="urn:microsoft.com/office/officeart/2005/8/layout/vList6"/>
    <dgm:cxn modelId="{6DDC5C52-7112-4963-8F87-D4B71A7B1385}" srcId="{C2715ECB-94E4-4FB4-AFA9-209FCBD5AF6C}" destId="{18AF5466-9BB8-477A-A640-CE332D7EB284}" srcOrd="2" destOrd="0" parTransId="{272EE6FB-EDE7-48A2-B007-FAA8249EA20D}" sibTransId="{4B3EA88F-1E9C-4C2F-86E0-7569C6C5E36D}"/>
    <dgm:cxn modelId="{4602CF2C-A457-4567-B947-F5C519D2C0F2}" type="presOf" srcId="{25503E8E-FB81-437C-9C30-DA69BF9BCC25}" destId="{3723C09A-3A5C-4AF6-A9D4-3DFB200A82AD}" srcOrd="0" destOrd="1" presId="urn:microsoft.com/office/officeart/2005/8/layout/vList6"/>
    <dgm:cxn modelId="{3C2EE03B-F6AD-4AD5-8C94-720CAD302593}" type="presOf" srcId="{FE6854A1-6404-461A-A00C-B997E83C6BC7}" destId="{581BA27E-B13C-4889-9AAD-A66795C09808}" srcOrd="0" destOrd="0" presId="urn:microsoft.com/office/officeart/2005/8/layout/vList6"/>
    <dgm:cxn modelId="{ACE198DE-3062-4263-8201-D1EF67E68281}" type="presOf" srcId="{F4B0EC9B-E56E-4A12-9DE4-F2132F2D0995}" destId="{3723C09A-3A5C-4AF6-A9D4-3DFB200A82AD}" srcOrd="0" destOrd="0" presId="urn:microsoft.com/office/officeart/2005/8/layout/vList6"/>
    <dgm:cxn modelId="{5DF3721C-7FE5-4F58-92E1-F5A7E3D0B6C6}" type="presParOf" srcId="{183FD8A1-658C-44FD-8B96-ADB7868EFEB1}" destId="{4CEDE55D-7BA4-4F08-83B5-D16DDE86D811}" srcOrd="0" destOrd="0" presId="urn:microsoft.com/office/officeart/2005/8/layout/vList6"/>
    <dgm:cxn modelId="{D0DD688A-ED83-4727-93AD-29E5CAE80D8F}" type="presParOf" srcId="{4CEDE55D-7BA4-4F08-83B5-D16DDE86D811}" destId="{43DDF86E-9BEC-45AD-B009-7E623FC24F22}" srcOrd="0" destOrd="0" presId="urn:microsoft.com/office/officeart/2005/8/layout/vList6"/>
    <dgm:cxn modelId="{AB5D09F0-9FC1-4C03-85B7-AA0EEA9618D1}" type="presParOf" srcId="{4CEDE55D-7BA4-4F08-83B5-D16DDE86D811}" destId="{EBE9EAD3-EB77-4AB3-9A98-FACD181BD895}" srcOrd="1" destOrd="0" presId="urn:microsoft.com/office/officeart/2005/8/layout/vList6"/>
    <dgm:cxn modelId="{02AE567E-6D96-415C-9E88-23101F07240C}" type="presParOf" srcId="{183FD8A1-658C-44FD-8B96-ADB7868EFEB1}" destId="{FED0A353-D6CE-4B30-84F9-FFD6AD190FD2}" srcOrd="1" destOrd="0" presId="urn:microsoft.com/office/officeart/2005/8/layout/vList6"/>
    <dgm:cxn modelId="{4D88CC47-95FE-4082-914A-6F1C89869C13}" type="presParOf" srcId="{183FD8A1-658C-44FD-8B96-ADB7868EFEB1}" destId="{2DAAEF8D-0FED-46FD-91ED-70D31E902074}" srcOrd="2" destOrd="0" presId="urn:microsoft.com/office/officeart/2005/8/layout/vList6"/>
    <dgm:cxn modelId="{5DCC0EE3-B152-46FF-906F-149072F7AF9F}" type="presParOf" srcId="{2DAAEF8D-0FED-46FD-91ED-70D31E902074}" destId="{A8A308B9-D434-420D-93FD-F29DACE1BBC8}" srcOrd="0" destOrd="0" presId="urn:microsoft.com/office/officeart/2005/8/layout/vList6"/>
    <dgm:cxn modelId="{7F3E5A88-991D-459B-9145-0CFE15193B30}" type="presParOf" srcId="{2DAAEF8D-0FED-46FD-91ED-70D31E902074}" destId="{3723C09A-3A5C-4AF6-A9D4-3DFB200A82AD}" srcOrd="1" destOrd="0" presId="urn:microsoft.com/office/officeart/2005/8/layout/vList6"/>
    <dgm:cxn modelId="{9DEE7A5A-7309-4D1B-B579-B2EBCECC532C}" type="presParOf" srcId="{183FD8A1-658C-44FD-8B96-ADB7868EFEB1}" destId="{16BF9080-7825-4E84-9B0B-B8E9192A3DC0}" srcOrd="3" destOrd="0" presId="urn:microsoft.com/office/officeart/2005/8/layout/vList6"/>
    <dgm:cxn modelId="{19F75193-184A-4189-ACE2-5383744BFF0D}" type="presParOf" srcId="{183FD8A1-658C-44FD-8B96-ADB7868EFEB1}" destId="{0469FD94-F743-485D-B38B-72E0CF6198BA}" srcOrd="4" destOrd="0" presId="urn:microsoft.com/office/officeart/2005/8/layout/vList6"/>
    <dgm:cxn modelId="{4D84D272-2EC9-46C0-9FA1-718DBA903669}" type="presParOf" srcId="{0469FD94-F743-485D-B38B-72E0CF6198BA}" destId="{371461AA-188D-45DF-A090-669D0EB1B68C}" srcOrd="0" destOrd="0" presId="urn:microsoft.com/office/officeart/2005/8/layout/vList6"/>
    <dgm:cxn modelId="{3633513C-63C3-4E95-876B-95805AC34E4D}" type="presParOf" srcId="{0469FD94-F743-485D-B38B-72E0CF6198BA}" destId="{D37AFC90-B3B2-4E03-816B-A5B5AC0DBAB3}" srcOrd="1" destOrd="0" presId="urn:microsoft.com/office/officeart/2005/8/layout/vList6"/>
    <dgm:cxn modelId="{812B3148-4245-4943-991E-6C373344B350}" type="presParOf" srcId="{183FD8A1-658C-44FD-8B96-ADB7868EFEB1}" destId="{8446C66C-FDE3-42DE-BC33-FA01190944F6}" srcOrd="5" destOrd="0" presId="urn:microsoft.com/office/officeart/2005/8/layout/vList6"/>
    <dgm:cxn modelId="{77692D1D-1CA8-4C05-A8D1-A06A9D75D5F6}" type="presParOf" srcId="{183FD8A1-658C-44FD-8B96-ADB7868EFEB1}" destId="{71A53A74-2AB4-49A8-A900-7DCDE85F037C}" srcOrd="6" destOrd="0" presId="urn:microsoft.com/office/officeart/2005/8/layout/vList6"/>
    <dgm:cxn modelId="{8CBAD66D-EC69-4E70-90C6-E4A1422CBBF3}" type="presParOf" srcId="{71A53A74-2AB4-49A8-A900-7DCDE85F037C}" destId="{F556B208-EAC6-4B22-9650-08716A60B7A8}" srcOrd="0" destOrd="0" presId="urn:microsoft.com/office/officeart/2005/8/layout/vList6"/>
    <dgm:cxn modelId="{E4B575C6-A6C9-4BB4-BD83-8C8104B01BED}" type="presParOf" srcId="{71A53A74-2AB4-49A8-A900-7DCDE85F037C}" destId="{581BA27E-B13C-4889-9AAD-A66795C098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7E8DFE-9B32-48A0-BDE5-CEB260A9925E}" type="doc">
      <dgm:prSet loTypeId="urn:microsoft.com/office/officeart/2005/8/layout/chart3" loCatId="relationship" qsTypeId="urn:microsoft.com/office/officeart/2005/8/quickstyle/3d1" qsCatId="3D" csTypeId="urn:microsoft.com/office/officeart/2005/8/colors/colorful5" csCatId="colorful" phldr="1"/>
      <dgm:spPr/>
    </dgm:pt>
    <dgm:pt modelId="{12D7BAD2-90D3-45FC-B828-E15B33D79C2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предметна наочність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7F1B8A84-E64C-4604-A181-989B24DE9D7E}" type="parTrans" cxnId="{0C5BDFE3-3DDA-45E5-A41B-79ADE71DF3A4}">
      <dgm:prSet/>
      <dgm:spPr/>
      <dgm:t>
        <a:bodyPr/>
        <a:lstStyle/>
        <a:p>
          <a:endParaRPr lang="ru-RU"/>
        </a:p>
      </dgm:t>
    </dgm:pt>
    <dgm:pt modelId="{CBDBF06F-242C-401D-9F79-DF3AC442363D}" type="sibTrans" cxnId="{0C5BDFE3-3DDA-45E5-A41B-79ADE71DF3A4}">
      <dgm:prSet/>
      <dgm:spPr/>
      <dgm:t>
        <a:bodyPr/>
        <a:lstStyle/>
        <a:p>
          <a:endParaRPr lang="ru-RU"/>
        </a:p>
      </dgm:t>
    </dgm:pt>
    <dgm:pt modelId="{280942A2-CEFA-44B7-85BA-82216D4D336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словесна наочність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6B64BAFE-D03B-44E4-85C7-2649661446ED}" type="parTrans" cxnId="{89B1E480-7C93-4AC3-96F1-0310C003EB98}">
      <dgm:prSet/>
      <dgm:spPr/>
      <dgm:t>
        <a:bodyPr/>
        <a:lstStyle/>
        <a:p>
          <a:endParaRPr lang="ru-RU"/>
        </a:p>
      </dgm:t>
    </dgm:pt>
    <dgm:pt modelId="{42ED4218-0A3A-42BE-99A5-71A4D85A60F0}" type="sibTrans" cxnId="{89B1E480-7C93-4AC3-96F1-0310C003EB98}">
      <dgm:prSet/>
      <dgm:spPr/>
      <dgm:t>
        <a:bodyPr/>
        <a:lstStyle/>
        <a:p>
          <a:endParaRPr lang="ru-RU"/>
        </a:p>
      </dgm:t>
    </dgm:pt>
    <dgm:pt modelId="{310D67E9-905B-464D-A033-B4AEBD41755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модельна наочність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D4531472-E627-42E1-826E-E217C0941133}" type="parTrans" cxnId="{23751842-FC75-4390-9865-824C197AB7B9}">
      <dgm:prSet/>
      <dgm:spPr/>
      <dgm:t>
        <a:bodyPr/>
        <a:lstStyle/>
        <a:p>
          <a:endParaRPr lang="ru-RU"/>
        </a:p>
      </dgm:t>
    </dgm:pt>
    <dgm:pt modelId="{9FB2C353-CADC-4419-A66B-C61177FF1638}" type="sibTrans" cxnId="{23751842-FC75-4390-9865-824C197AB7B9}">
      <dgm:prSet/>
      <dgm:spPr/>
      <dgm:t>
        <a:bodyPr/>
        <a:lstStyle/>
        <a:p>
          <a:endParaRPr lang="ru-RU"/>
        </a:p>
      </dgm:t>
    </dgm:pt>
    <dgm:pt modelId="{C690AE78-1C25-4A02-92D0-75D3BB53F741}" type="pres">
      <dgm:prSet presAssocID="{E07E8DFE-9B32-48A0-BDE5-CEB260A9925E}" presName="compositeShape" presStyleCnt="0">
        <dgm:presLayoutVars>
          <dgm:chMax val="7"/>
          <dgm:dir/>
          <dgm:resizeHandles val="exact"/>
        </dgm:presLayoutVars>
      </dgm:prSet>
      <dgm:spPr/>
    </dgm:pt>
    <dgm:pt modelId="{D6304E81-F69D-4DED-B14E-D3B87245A9EE}" type="pres">
      <dgm:prSet presAssocID="{E07E8DFE-9B32-48A0-BDE5-CEB260A9925E}" presName="wedge1" presStyleLbl="node1" presStyleIdx="0" presStyleCnt="3"/>
      <dgm:spPr/>
      <dgm:t>
        <a:bodyPr/>
        <a:lstStyle/>
        <a:p>
          <a:endParaRPr lang="ru-RU"/>
        </a:p>
      </dgm:t>
    </dgm:pt>
    <dgm:pt modelId="{8BE52F18-23D5-403D-8272-F53B65CA9E2B}" type="pres">
      <dgm:prSet presAssocID="{E07E8DFE-9B32-48A0-BDE5-CEB260A9925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7A7D6-FD08-443E-BEF8-623767E3642E}" type="pres">
      <dgm:prSet presAssocID="{E07E8DFE-9B32-48A0-BDE5-CEB260A9925E}" presName="wedge2" presStyleLbl="node1" presStyleIdx="1" presStyleCnt="3"/>
      <dgm:spPr/>
      <dgm:t>
        <a:bodyPr/>
        <a:lstStyle/>
        <a:p>
          <a:endParaRPr lang="ru-RU"/>
        </a:p>
      </dgm:t>
    </dgm:pt>
    <dgm:pt modelId="{CE0B056A-6F5B-4D9A-AD92-09AFD1E03FD5}" type="pres">
      <dgm:prSet presAssocID="{E07E8DFE-9B32-48A0-BDE5-CEB260A9925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69E6F-4942-45B1-912C-F396565346CC}" type="pres">
      <dgm:prSet presAssocID="{E07E8DFE-9B32-48A0-BDE5-CEB260A9925E}" presName="wedge3" presStyleLbl="node1" presStyleIdx="2" presStyleCnt="3"/>
      <dgm:spPr/>
      <dgm:t>
        <a:bodyPr/>
        <a:lstStyle/>
        <a:p>
          <a:endParaRPr lang="ru-RU"/>
        </a:p>
      </dgm:t>
    </dgm:pt>
    <dgm:pt modelId="{60D1674B-9ED1-494B-88FB-76A6EFA914A6}" type="pres">
      <dgm:prSet presAssocID="{E07E8DFE-9B32-48A0-BDE5-CEB260A9925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9AC19-EDB7-42D2-AA69-7B9A41BAEF58}" type="presOf" srcId="{280942A2-CEFA-44B7-85BA-82216D4D336A}" destId="{6E57A7D6-FD08-443E-BEF8-623767E3642E}" srcOrd="0" destOrd="0" presId="urn:microsoft.com/office/officeart/2005/8/layout/chart3"/>
    <dgm:cxn modelId="{E583F16A-AA86-4CBD-A70F-B391DC071369}" type="presOf" srcId="{12D7BAD2-90D3-45FC-B828-E15B33D79C27}" destId="{8BE52F18-23D5-403D-8272-F53B65CA9E2B}" srcOrd="1" destOrd="0" presId="urn:microsoft.com/office/officeart/2005/8/layout/chart3"/>
    <dgm:cxn modelId="{FD018F31-0E44-4D1F-B7B8-6CB150B8EDE8}" type="presOf" srcId="{280942A2-CEFA-44B7-85BA-82216D4D336A}" destId="{CE0B056A-6F5B-4D9A-AD92-09AFD1E03FD5}" srcOrd="1" destOrd="0" presId="urn:microsoft.com/office/officeart/2005/8/layout/chart3"/>
    <dgm:cxn modelId="{89B1E480-7C93-4AC3-96F1-0310C003EB98}" srcId="{E07E8DFE-9B32-48A0-BDE5-CEB260A9925E}" destId="{280942A2-CEFA-44B7-85BA-82216D4D336A}" srcOrd="1" destOrd="0" parTransId="{6B64BAFE-D03B-44E4-85C7-2649661446ED}" sibTransId="{42ED4218-0A3A-42BE-99A5-71A4D85A60F0}"/>
    <dgm:cxn modelId="{072CB958-34DA-4E58-B483-C140621EEDC2}" type="presOf" srcId="{310D67E9-905B-464D-A033-B4AEBD417553}" destId="{E6B69E6F-4942-45B1-912C-F396565346CC}" srcOrd="0" destOrd="0" presId="urn:microsoft.com/office/officeart/2005/8/layout/chart3"/>
    <dgm:cxn modelId="{3740B3F1-3ECF-4F5F-87B7-51DA3A3061AD}" type="presOf" srcId="{E07E8DFE-9B32-48A0-BDE5-CEB260A9925E}" destId="{C690AE78-1C25-4A02-92D0-75D3BB53F741}" srcOrd="0" destOrd="0" presId="urn:microsoft.com/office/officeart/2005/8/layout/chart3"/>
    <dgm:cxn modelId="{B2627658-22B4-4961-BC4C-D79936D1A504}" type="presOf" srcId="{12D7BAD2-90D3-45FC-B828-E15B33D79C27}" destId="{D6304E81-F69D-4DED-B14E-D3B87245A9EE}" srcOrd="0" destOrd="0" presId="urn:microsoft.com/office/officeart/2005/8/layout/chart3"/>
    <dgm:cxn modelId="{0C5BDFE3-3DDA-45E5-A41B-79ADE71DF3A4}" srcId="{E07E8DFE-9B32-48A0-BDE5-CEB260A9925E}" destId="{12D7BAD2-90D3-45FC-B828-E15B33D79C27}" srcOrd="0" destOrd="0" parTransId="{7F1B8A84-E64C-4604-A181-989B24DE9D7E}" sibTransId="{CBDBF06F-242C-401D-9F79-DF3AC442363D}"/>
    <dgm:cxn modelId="{23751842-FC75-4390-9865-824C197AB7B9}" srcId="{E07E8DFE-9B32-48A0-BDE5-CEB260A9925E}" destId="{310D67E9-905B-464D-A033-B4AEBD417553}" srcOrd="2" destOrd="0" parTransId="{D4531472-E627-42E1-826E-E217C0941133}" sibTransId="{9FB2C353-CADC-4419-A66B-C61177FF1638}"/>
    <dgm:cxn modelId="{865E3194-78A5-40B8-8F96-38BC3F7D90C0}" type="presOf" srcId="{310D67E9-905B-464D-A033-B4AEBD417553}" destId="{60D1674B-9ED1-494B-88FB-76A6EFA914A6}" srcOrd="1" destOrd="0" presId="urn:microsoft.com/office/officeart/2005/8/layout/chart3"/>
    <dgm:cxn modelId="{D8204272-4842-4710-9792-5DA3346E5EAB}" type="presParOf" srcId="{C690AE78-1C25-4A02-92D0-75D3BB53F741}" destId="{D6304E81-F69D-4DED-B14E-D3B87245A9EE}" srcOrd="0" destOrd="0" presId="urn:microsoft.com/office/officeart/2005/8/layout/chart3"/>
    <dgm:cxn modelId="{45131764-BC8F-49C6-9271-F3C3C6343F90}" type="presParOf" srcId="{C690AE78-1C25-4A02-92D0-75D3BB53F741}" destId="{8BE52F18-23D5-403D-8272-F53B65CA9E2B}" srcOrd="1" destOrd="0" presId="urn:microsoft.com/office/officeart/2005/8/layout/chart3"/>
    <dgm:cxn modelId="{CFB2B9B6-8C68-487A-83E0-0ECDBD027A9A}" type="presParOf" srcId="{C690AE78-1C25-4A02-92D0-75D3BB53F741}" destId="{6E57A7D6-FD08-443E-BEF8-623767E3642E}" srcOrd="2" destOrd="0" presId="urn:microsoft.com/office/officeart/2005/8/layout/chart3"/>
    <dgm:cxn modelId="{1D83C946-5E65-4E90-8F69-C9F0DDADF723}" type="presParOf" srcId="{C690AE78-1C25-4A02-92D0-75D3BB53F741}" destId="{CE0B056A-6F5B-4D9A-AD92-09AFD1E03FD5}" srcOrd="3" destOrd="0" presId="urn:microsoft.com/office/officeart/2005/8/layout/chart3"/>
    <dgm:cxn modelId="{F6C4B890-EA49-469B-AD9C-23171DD29FC9}" type="presParOf" srcId="{C690AE78-1C25-4A02-92D0-75D3BB53F741}" destId="{E6B69E6F-4942-45B1-912C-F396565346CC}" srcOrd="4" destOrd="0" presId="urn:microsoft.com/office/officeart/2005/8/layout/chart3"/>
    <dgm:cxn modelId="{8A83DF47-D154-4FD8-8847-51BA5B479AE3}" type="presParOf" srcId="{C690AE78-1C25-4A02-92D0-75D3BB53F741}" destId="{60D1674B-9ED1-494B-88FB-76A6EFA914A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2A30BE-9388-4F85-B9F3-1C567854DC9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669AF8-D1C8-403E-AFDE-19F83023BDB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Візуальні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1CA412E8-7302-463E-B1DD-BA69BACAC9CD}" type="parTrans" cxnId="{4D9F31E6-D0B0-4930-937E-7F1B9EE56FA3}">
      <dgm:prSet/>
      <dgm:spPr/>
      <dgm:t>
        <a:bodyPr/>
        <a:lstStyle/>
        <a:p>
          <a:endParaRPr lang="ru-RU"/>
        </a:p>
      </dgm:t>
    </dgm:pt>
    <dgm:pt modelId="{07C3DD25-5FDC-4A7E-9E04-7EA3DCD2C70E}" type="sibTrans" cxnId="{4D9F31E6-D0B0-4930-937E-7F1B9EE56FA3}">
      <dgm:prSet/>
      <dgm:spPr/>
      <dgm:t>
        <a:bodyPr/>
        <a:lstStyle/>
        <a:p>
          <a:endParaRPr lang="ru-RU"/>
        </a:p>
      </dgm:t>
    </dgm:pt>
    <dgm:pt modelId="{D015B4CC-4541-462B-B9C4-A3A167DADDE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Аудіальні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4FC4AECA-E784-49CD-BAC2-5ADC9CAA09E9}" type="parTrans" cxnId="{7D78B2FC-B07A-4355-BBCF-6C8A6FF59793}">
      <dgm:prSet/>
      <dgm:spPr/>
      <dgm:t>
        <a:bodyPr/>
        <a:lstStyle/>
        <a:p>
          <a:endParaRPr lang="ru-RU"/>
        </a:p>
      </dgm:t>
    </dgm:pt>
    <dgm:pt modelId="{81328673-452F-432D-B26E-6BD5E687517D}" type="sibTrans" cxnId="{7D78B2FC-B07A-4355-BBCF-6C8A6FF59793}">
      <dgm:prSet/>
      <dgm:spPr/>
      <dgm:t>
        <a:bodyPr/>
        <a:lstStyle/>
        <a:p>
          <a:endParaRPr lang="ru-RU"/>
        </a:p>
      </dgm:t>
    </dgm:pt>
    <dgm:pt modelId="{3BC71FD5-AD55-42B2-9158-8651CAB6D49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Аудіовізуальні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1D6E4B51-C5CE-4DEE-A816-FCEE74243693}" type="parTrans" cxnId="{AED7280A-F719-4B8F-B611-41E86A15A094}">
      <dgm:prSet/>
      <dgm:spPr/>
      <dgm:t>
        <a:bodyPr/>
        <a:lstStyle/>
        <a:p>
          <a:endParaRPr lang="ru-RU"/>
        </a:p>
      </dgm:t>
    </dgm:pt>
    <dgm:pt modelId="{F8142FC0-1D96-44D7-A9C2-C980515D75A9}" type="sibTrans" cxnId="{AED7280A-F719-4B8F-B611-41E86A15A094}">
      <dgm:prSet/>
      <dgm:spPr/>
      <dgm:t>
        <a:bodyPr/>
        <a:lstStyle/>
        <a:p>
          <a:endParaRPr lang="ru-RU"/>
        </a:p>
      </dgm:t>
    </dgm:pt>
    <dgm:pt modelId="{F2D7FAAF-0199-49E6-B1AD-989F468FD12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Прилади для відтворення і аналізу процесів і явищ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3B09B9C8-E64B-4039-99C2-89BE91DD1496}" type="parTrans" cxnId="{176F1881-1FB1-498C-A732-C090EF5857A0}">
      <dgm:prSet/>
      <dgm:spPr/>
      <dgm:t>
        <a:bodyPr/>
        <a:lstStyle/>
        <a:p>
          <a:endParaRPr lang="ru-RU"/>
        </a:p>
      </dgm:t>
    </dgm:pt>
    <dgm:pt modelId="{2BDC3A43-387F-4408-BCAF-A9ACAC25C25A}" type="sibTrans" cxnId="{176F1881-1FB1-498C-A732-C090EF5857A0}">
      <dgm:prSet/>
      <dgm:spPr/>
      <dgm:t>
        <a:bodyPr/>
        <a:lstStyle/>
        <a:p>
          <a:endParaRPr lang="ru-RU"/>
        </a:p>
      </dgm:t>
    </dgm:pt>
    <dgm:pt modelId="{77D3FCD7-0959-414F-992E-B0E66EADDB3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Натуральні об’єкти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2E546D7D-3448-4B6C-9F8C-8361290D74C0}" type="parTrans" cxnId="{16C87798-9CDA-44F3-8C98-2D2748148F54}">
      <dgm:prSet/>
      <dgm:spPr/>
      <dgm:t>
        <a:bodyPr/>
        <a:lstStyle/>
        <a:p>
          <a:endParaRPr lang="ru-RU"/>
        </a:p>
      </dgm:t>
    </dgm:pt>
    <dgm:pt modelId="{9140964D-C741-49EE-A246-7174CE9126BF}" type="sibTrans" cxnId="{16C87798-9CDA-44F3-8C98-2D2748148F54}">
      <dgm:prSet/>
      <dgm:spPr/>
      <dgm:t>
        <a:bodyPr/>
        <a:lstStyle/>
        <a:p>
          <a:endParaRPr lang="ru-RU"/>
        </a:p>
      </dgm:t>
    </dgm:pt>
    <dgm:pt modelId="{54F0BE3C-639B-4638-A2F9-CB2457B8C83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Моделі натуральних об’єктів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6A77F8BF-83DA-488B-8BE6-688967EDABD5}" type="parTrans" cxnId="{55E36E23-4A08-44CC-877C-B0A95E393E81}">
      <dgm:prSet/>
      <dgm:spPr/>
      <dgm:t>
        <a:bodyPr/>
        <a:lstStyle/>
        <a:p>
          <a:endParaRPr lang="ru-RU"/>
        </a:p>
      </dgm:t>
    </dgm:pt>
    <dgm:pt modelId="{0CD15B63-CD3C-4A8A-AEF2-34717667DFB4}" type="sibTrans" cxnId="{55E36E23-4A08-44CC-877C-B0A95E393E81}">
      <dgm:prSet/>
      <dgm:spPr/>
      <dgm:t>
        <a:bodyPr/>
        <a:lstStyle/>
        <a:p>
          <a:endParaRPr lang="ru-RU"/>
        </a:p>
      </dgm:t>
    </dgm:pt>
    <dgm:pt modelId="{E1EDC990-2CA1-42F0-95F1-25E1727984D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Комп’ютерне навчання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52CF34B5-29A3-4AAF-9358-9EDA19B62E01}" type="parTrans" cxnId="{8FAC21B7-E399-4F60-AA5C-C93A417A2DFF}">
      <dgm:prSet/>
      <dgm:spPr/>
      <dgm:t>
        <a:bodyPr/>
        <a:lstStyle/>
        <a:p>
          <a:endParaRPr lang="ru-RU"/>
        </a:p>
      </dgm:t>
    </dgm:pt>
    <dgm:pt modelId="{7A91D151-AE05-4C9A-9101-D43438159477}" type="sibTrans" cxnId="{8FAC21B7-E399-4F60-AA5C-C93A417A2DFF}">
      <dgm:prSet/>
      <dgm:spPr/>
      <dgm:t>
        <a:bodyPr/>
        <a:lstStyle/>
        <a:p>
          <a:endParaRPr lang="ru-RU"/>
        </a:p>
      </dgm:t>
    </dgm:pt>
    <dgm:pt modelId="{85B5A0F2-974D-42EA-B4E8-DAA2B92A0CBC}" type="pres">
      <dgm:prSet presAssocID="{CC2A30BE-9388-4F85-B9F3-1C567854DC9C}" presName="diagram" presStyleCnt="0">
        <dgm:presLayoutVars>
          <dgm:dir/>
          <dgm:resizeHandles val="exact"/>
        </dgm:presLayoutVars>
      </dgm:prSet>
      <dgm:spPr/>
    </dgm:pt>
    <dgm:pt modelId="{DA98BE55-01B4-48EF-9B87-F571A7500941}" type="pres">
      <dgm:prSet presAssocID="{33669AF8-D1C8-403E-AFDE-19F83023BD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93E7-6C30-4582-80F1-051163632563}" type="pres">
      <dgm:prSet presAssocID="{07C3DD25-5FDC-4A7E-9E04-7EA3DCD2C70E}" presName="sibTrans" presStyleCnt="0"/>
      <dgm:spPr/>
    </dgm:pt>
    <dgm:pt modelId="{30387371-8BB2-4CD3-9EB2-F6D27D1669A7}" type="pres">
      <dgm:prSet presAssocID="{D015B4CC-4541-462B-B9C4-A3A167DADDE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8CC9-FCE8-479D-8338-C9721B8246F7}" type="pres">
      <dgm:prSet presAssocID="{81328673-452F-432D-B26E-6BD5E687517D}" presName="sibTrans" presStyleCnt="0"/>
      <dgm:spPr/>
    </dgm:pt>
    <dgm:pt modelId="{B3D9B48B-F74A-43EE-AE75-9BAC73942A30}" type="pres">
      <dgm:prSet presAssocID="{3BC71FD5-AD55-42B2-9158-8651CAB6D49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A998C-F997-4889-BD5C-8964294D143D}" type="pres">
      <dgm:prSet presAssocID="{F8142FC0-1D96-44D7-A9C2-C980515D75A9}" presName="sibTrans" presStyleCnt="0"/>
      <dgm:spPr/>
    </dgm:pt>
    <dgm:pt modelId="{B4C42338-B718-459E-8B78-B0311A5B78A9}" type="pres">
      <dgm:prSet presAssocID="{F2D7FAAF-0199-49E6-B1AD-989F468FD12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E7355-9ED6-454B-A3F8-00944B133C18}" type="pres">
      <dgm:prSet presAssocID="{2BDC3A43-387F-4408-BCAF-A9ACAC25C25A}" presName="sibTrans" presStyleCnt="0"/>
      <dgm:spPr/>
    </dgm:pt>
    <dgm:pt modelId="{F950FE0C-BDE9-4038-8961-6E89316D62C0}" type="pres">
      <dgm:prSet presAssocID="{77D3FCD7-0959-414F-992E-B0E66EADDB3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6B7B0-657C-4066-AF81-8CCB4C4E266A}" type="pres">
      <dgm:prSet presAssocID="{9140964D-C741-49EE-A246-7174CE9126BF}" presName="sibTrans" presStyleCnt="0"/>
      <dgm:spPr/>
    </dgm:pt>
    <dgm:pt modelId="{A3E9FC43-715D-4B23-9EFE-7AB847F666E2}" type="pres">
      <dgm:prSet presAssocID="{54F0BE3C-639B-4638-A2F9-CB2457B8C8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42709-367B-4395-AFE8-6E7F0F66885C}" type="pres">
      <dgm:prSet presAssocID="{0CD15B63-CD3C-4A8A-AEF2-34717667DFB4}" presName="sibTrans" presStyleCnt="0"/>
      <dgm:spPr/>
    </dgm:pt>
    <dgm:pt modelId="{94AE6B8D-B036-4D6A-85A5-BD2CC0D15BF7}" type="pres">
      <dgm:prSet presAssocID="{E1EDC990-2CA1-42F0-95F1-25E1727984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8B2FC-B07A-4355-BBCF-6C8A6FF59793}" srcId="{CC2A30BE-9388-4F85-B9F3-1C567854DC9C}" destId="{D015B4CC-4541-462B-B9C4-A3A167DADDE9}" srcOrd="1" destOrd="0" parTransId="{4FC4AECA-E784-49CD-BAC2-5ADC9CAA09E9}" sibTransId="{81328673-452F-432D-B26E-6BD5E687517D}"/>
    <dgm:cxn modelId="{16C87798-9CDA-44F3-8C98-2D2748148F54}" srcId="{CC2A30BE-9388-4F85-B9F3-1C567854DC9C}" destId="{77D3FCD7-0959-414F-992E-B0E66EADDB34}" srcOrd="4" destOrd="0" parTransId="{2E546D7D-3448-4B6C-9F8C-8361290D74C0}" sibTransId="{9140964D-C741-49EE-A246-7174CE9126BF}"/>
    <dgm:cxn modelId="{AED7280A-F719-4B8F-B611-41E86A15A094}" srcId="{CC2A30BE-9388-4F85-B9F3-1C567854DC9C}" destId="{3BC71FD5-AD55-42B2-9158-8651CAB6D49C}" srcOrd="2" destOrd="0" parTransId="{1D6E4B51-C5CE-4DEE-A816-FCEE74243693}" sibTransId="{F8142FC0-1D96-44D7-A9C2-C980515D75A9}"/>
    <dgm:cxn modelId="{4D9F31E6-D0B0-4930-937E-7F1B9EE56FA3}" srcId="{CC2A30BE-9388-4F85-B9F3-1C567854DC9C}" destId="{33669AF8-D1C8-403E-AFDE-19F83023BDB6}" srcOrd="0" destOrd="0" parTransId="{1CA412E8-7302-463E-B1DD-BA69BACAC9CD}" sibTransId="{07C3DD25-5FDC-4A7E-9E04-7EA3DCD2C70E}"/>
    <dgm:cxn modelId="{C6A2CA9D-9C81-4ADF-9ABD-BC94AE637865}" type="presOf" srcId="{D015B4CC-4541-462B-B9C4-A3A167DADDE9}" destId="{30387371-8BB2-4CD3-9EB2-F6D27D1669A7}" srcOrd="0" destOrd="0" presId="urn:microsoft.com/office/officeart/2005/8/layout/default"/>
    <dgm:cxn modelId="{55E36E23-4A08-44CC-877C-B0A95E393E81}" srcId="{CC2A30BE-9388-4F85-B9F3-1C567854DC9C}" destId="{54F0BE3C-639B-4638-A2F9-CB2457B8C83D}" srcOrd="5" destOrd="0" parTransId="{6A77F8BF-83DA-488B-8BE6-688967EDABD5}" sibTransId="{0CD15B63-CD3C-4A8A-AEF2-34717667DFB4}"/>
    <dgm:cxn modelId="{F8799B75-A86F-4B6A-98BC-4857EBD5A41C}" type="presOf" srcId="{E1EDC990-2CA1-42F0-95F1-25E1727984DA}" destId="{94AE6B8D-B036-4D6A-85A5-BD2CC0D15BF7}" srcOrd="0" destOrd="0" presId="urn:microsoft.com/office/officeart/2005/8/layout/default"/>
    <dgm:cxn modelId="{2FCE7CBD-AD8C-47C2-B2E7-E267BC6AA3CA}" type="presOf" srcId="{F2D7FAAF-0199-49E6-B1AD-989F468FD124}" destId="{B4C42338-B718-459E-8B78-B0311A5B78A9}" srcOrd="0" destOrd="0" presId="urn:microsoft.com/office/officeart/2005/8/layout/default"/>
    <dgm:cxn modelId="{176F1881-1FB1-498C-A732-C090EF5857A0}" srcId="{CC2A30BE-9388-4F85-B9F3-1C567854DC9C}" destId="{F2D7FAAF-0199-49E6-B1AD-989F468FD124}" srcOrd="3" destOrd="0" parTransId="{3B09B9C8-E64B-4039-99C2-89BE91DD1496}" sibTransId="{2BDC3A43-387F-4408-BCAF-A9ACAC25C25A}"/>
    <dgm:cxn modelId="{53094F2E-A6A9-43AA-9FF9-30CEF6D178EE}" type="presOf" srcId="{77D3FCD7-0959-414F-992E-B0E66EADDB34}" destId="{F950FE0C-BDE9-4038-8961-6E89316D62C0}" srcOrd="0" destOrd="0" presId="urn:microsoft.com/office/officeart/2005/8/layout/default"/>
    <dgm:cxn modelId="{1A49B41B-F337-4365-9075-4EC0B1FD45A8}" type="presOf" srcId="{33669AF8-D1C8-403E-AFDE-19F83023BDB6}" destId="{DA98BE55-01B4-48EF-9B87-F571A7500941}" srcOrd="0" destOrd="0" presId="urn:microsoft.com/office/officeart/2005/8/layout/default"/>
    <dgm:cxn modelId="{493FD309-4EF3-4732-AB59-B0CA2C799E73}" type="presOf" srcId="{54F0BE3C-639B-4638-A2F9-CB2457B8C83D}" destId="{A3E9FC43-715D-4B23-9EFE-7AB847F666E2}" srcOrd="0" destOrd="0" presId="urn:microsoft.com/office/officeart/2005/8/layout/default"/>
    <dgm:cxn modelId="{8FAC21B7-E399-4F60-AA5C-C93A417A2DFF}" srcId="{CC2A30BE-9388-4F85-B9F3-1C567854DC9C}" destId="{E1EDC990-2CA1-42F0-95F1-25E1727984DA}" srcOrd="6" destOrd="0" parTransId="{52CF34B5-29A3-4AAF-9358-9EDA19B62E01}" sibTransId="{7A91D151-AE05-4C9A-9101-D43438159477}"/>
    <dgm:cxn modelId="{362D6965-72EE-435B-8F68-863E99675DBF}" type="presOf" srcId="{3BC71FD5-AD55-42B2-9158-8651CAB6D49C}" destId="{B3D9B48B-F74A-43EE-AE75-9BAC73942A30}" srcOrd="0" destOrd="0" presId="urn:microsoft.com/office/officeart/2005/8/layout/default"/>
    <dgm:cxn modelId="{27EFDA96-8B19-4795-B131-1BC6A823E3F0}" type="presOf" srcId="{CC2A30BE-9388-4F85-B9F3-1C567854DC9C}" destId="{85B5A0F2-974D-42EA-B4E8-DAA2B92A0CBC}" srcOrd="0" destOrd="0" presId="urn:microsoft.com/office/officeart/2005/8/layout/default"/>
    <dgm:cxn modelId="{310DCE40-636F-49FA-84EE-CF13BCB69936}" type="presParOf" srcId="{85B5A0F2-974D-42EA-B4E8-DAA2B92A0CBC}" destId="{DA98BE55-01B4-48EF-9B87-F571A7500941}" srcOrd="0" destOrd="0" presId="urn:microsoft.com/office/officeart/2005/8/layout/default"/>
    <dgm:cxn modelId="{9570E1AC-D431-4DE4-83FA-2BBC3D7B1037}" type="presParOf" srcId="{85B5A0F2-974D-42EA-B4E8-DAA2B92A0CBC}" destId="{7CBD93E7-6C30-4582-80F1-051163632563}" srcOrd="1" destOrd="0" presId="urn:microsoft.com/office/officeart/2005/8/layout/default"/>
    <dgm:cxn modelId="{48913432-9590-449A-9152-02C7B2D628DF}" type="presParOf" srcId="{85B5A0F2-974D-42EA-B4E8-DAA2B92A0CBC}" destId="{30387371-8BB2-4CD3-9EB2-F6D27D1669A7}" srcOrd="2" destOrd="0" presId="urn:microsoft.com/office/officeart/2005/8/layout/default"/>
    <dgm:cxn modelId="{D217788E-EB25-4B49-85D3-254BDE3C5D57}" type="presParOf" srcId="{85B5A0F2-974D-42EA-B4E8-DAA2B92A0CBC}" destId="{20008CC9-FCE8-479D-8338-C9721B8246F7}" srcOrd="3" destOrd="0" presId="urn:microsoft.com/office/officeart/2005/8/layout/default"/>
    <dgm:cxn modelId="{C1DB44B0-BB08-4A8F-B0D3-9F69E305BC4A}" type="presParOf" srcId="{85B5A0F2-974D-42EA-B4E8-DAA2B92A0CBC}" destId="{B3D9B48B-F74A-43EE-AE75-9BAC73942A30}" srcOrd="4" destOrd="0" presId="urn:microsoft.com/office/officeart/2005/8/layout/default"/>
    <dgm:cxn modelId="{372BDC0E-FF9D-4623-946F-BA8AB2E597B9}" type="presParOf" srcId="{85B5A0F2-974D-42EA-B4E8-DAA2B92A0CBC}" destId="{75CA998C-F997-4889-BD5C-8964294D143D}" srcOrd="5" destOrd="0" presId="urn:microsoft.com/office/officeart/2005/8/layout/default"/>
    <dgm:cxn modelId="{F54AB357-6E1C-4782-A1AC-6A426801977D}" type="presParOf" srcId="{85B5A0F2-974D-42EA-B4E8-DAA2B92A0CBC}" destId="{B4C42338-B718-459E-8B78-B0311A5B78A9}" srcOrd="6" destOrd="0" presId="urn:microsoft.com/office/officeart/2005/8/layout/default"/>
    <dgm:cxn modelId="{BB524467-0525-473C-9594-9E165F7FE262}" type="presParOf" srcId="{85B5A0F2-974D-42EA-B4E8-DAA2B92A0CBC}" destId="{F2AE7355-9ED6-454B-A3F8-00944B133C18}" srcOrd="7" destOrd="0" presId="urn:microsoft.com/office/officeart/2005/8/layout/default"/>
    <dgm:cxn modelId="{7DF3D0B2-9DDB-4979-BA2A-E3B8D86928BE}" type="presParOf" srcId="{85B5A0F2-974D-42EA-B4E8-DAA2B92A0CBC}" destId="{F950FE0C-BDE9-4038-8961-6E89316D62C0}" srcOrd="8" destOrd="0" presId="urn:microsoft.com/office/officeart/2005/8/layout/default"/>
    <dgm:cxn modelId="{D593AEA1-0789-4B8A-9798-1ECABA966EEA}" type="presParOf" srcId="{85B5A0F2-974D-42EA-B4E8-DAA2B92A0CBC}" destId="{F3E6B7B0-657C-4066-AF81-8CCB4C4E266A}" srcOrd="9" destOrd="0" presId="urn:microsoft.com/office/officeart/2005/8/layout/default"/>
    <dgm:cxn modelId="{C10C48D1-E4E0-44A9-9851-8D60AB73D246}" type="presParOf" srcId="{85B5A0F2-974D-42EA-B4E8-DAA2B92A0CBC}" destId="{A3E9FC43-715D-4B23-9EFE-7AB847F666E2}" srcOrd="10" destOrd="0" presId="urn:microsoft.com/office/officeart/2005/8/layout/default"/>
    <dgm:cxn modelId="{59455D02-9A7C-4B4A-A9F6-05CFA47E09DE}" type="presParOf" srcId="{85B5A0F2-974D-42EA-B4E8-DAA2B92A0CBC}" destId="{06942709-367B-4395-AFE8-6E7F0F66885C}" srcOrd="11" destOrd="0" presId="urn:microsoft.com/office/officeart/2005/8/layout/default"/>
    <dgm:cxn modelId="{B36C0825-4945-40D4-84C6-5137C765583C}" type="presParOf" srcId="{85B5A0F2-974D-42EA-B4E8-DAA2B92A0CBC}" destId="{94AE6B8D-B036-4D6A-85A5-BD2CC0D15BF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FE08D-7727-428C-8588-51606ABDCDDC}" type="doc">
      <dgm:prSet loTypeId="urn:microsoft.com/office/officeart/2005/8/layout/hList9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765980-1FFF-46F8-A972-94249450EC75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об’єкти живої  природи</a:t>
          </a:r>
          <a:endParaRPr lang="ru-RU" b="1" i="0" dirty="0">
            <a:latin typeface="Georgia" pitchFamily="18" charset="0"/>
          </a:endParaRPr>
        </a:p>
      </dgm:t>
    </dgm:pt>
    <dgm:pt modelId="{C0997D3A-56C4-4662-AD6A-3D1B35FDDE8C}" type="parTrans" cxnId="{75676AA8-8BE3-43AC-98F3-D36F88C68F14}">
      <dgm:prSet/>
      <dgm:spPr/>
      <dgm:t>
        <a:bodyPr/>
        <a:lstStyle/>
        <a:p>
          <a:endParaRPr lang="ru-RU"/>
        </a:p>
      </dgm:t>
    </dgm:pt>
    <dgm:pt modelId="{E8F7FB87-6622-4693-B8FD-09390078860A}" type="sibTrans" cxnId="{75676AA8-8BE3-43AC-98F3-D36F88C68F14}">
      <dgm:prSet/>
      <dgm:spPr/>
      <dgm:t>
        <a:bodyPr/>
        <a:lstStyle/>
        <a:p>
          <a:endParaRPr lang="ru-RU"/>
        </a:p>
      </dgm:t>
    </dgm:pt>
    <dgm:pt modelId="{9E84BE3D-B7D2-4D0C-A2AA-342266A3D036}">
      <dgm:prSet phldrT="[Текст]"/>
      <dgm:spPr/>
      <dgm:t>
        <a:bodyPr/>
        <a:lstStyle/>
        <a:p>
          <a:pPr algn="ctr"/>
          <a:r>
            <a:rPr lang="uk-UA" b="1" i="0" dirty="0" err="1" smtClean="0">
              <a:latin typeface="Georgia" pitchFamily="18" charset="0"/>
            </a:rPr>
            <a:t>непрепаровані</a:t>
          </a:r>
          <a:r>
            <a:rPr lang="uk-UA" b="1" i="0" dirty="0" smtClean="0">
              <a:latin typeface="Georgia" pitchFamily="18" charset="0"/>
            </a:rPr>
            <a:t> об’єкти </a:t>
          </a:r>
          <a:endParaRPr lang="ru-RU" b="1" i="0" dirty="0">
            <a:latin typeface="Georgia" pitchFamily="18" charset="0"/>
          </a:endParaRPr>
        </a:p>
      </dgm:t>
    </dgm:pt>
    <dgm:pt modelId="{7743CDB5-B0D2-4E8D-964A-B148B52A4DA0}" type="parTrans" cxnId="{BF302CA4-3E57-4061-BDFE-84C2A3911CD4}">
      <dgm:prSet/>
      <dgm:spPr/>
      <dgm:t>
        <a:bodyPr/>
        <a:lstStyle/>
        <a:p>
          <a:endParaRPr lang="ru-RU"/>
        </a:p>
      </dgm:t>
    </dgm:pt>
    <dgm:pt modelId="{3BCDEC9C-0F1C-46AC-88C1-7510167A9EFF}" type="sibTrans" cxnId="{BF302CA4-3E57-4061-BDFE-84C2A3911CD4}">
      <dgm:prSet/>
      <dgm:spPr/>
      <dgm:t>
        <a:bodyPr/>
        <a:lstStyle/>
        <a:p>
          <a:endParaRPr lang="ru-RU"/>
        </a:p>
      </dgm:t>
    </dgm:pt>
    <dgm:pt modelId="{C9DEC3BD-60CD-474B-97EC-00D19BAB3BFF}">
      <dgm:prSet phldrT="[Текст]"/>
      <dgm:spPr/>
      <dgm:t>
        <a:bodyPr/>
        <a:lstStyle/>
        <a:p>
          <a:pPr algn="ctr"/>
          <a:r>
            <a:rPr lang="uk-UA" b="1" i="0" dirty="0" smtClean="0">
              <a:latin typeface="Georgia" pitchFamily="18" charset="0"/>
            </a:rPr>
            <a:t>препаровані об’єкти </a:t>
          </a:r>
          <a:endParaRPr lang="ru-RU" b="1" i="0" dirty="0">
            <a:latin typeface="Georgia" pitchFamily="18" charset="0"/>
          </a:endParaRPr>
        </a:p>
      </dgm:t>
    </dgm:pt>
    <dgm:pt modelId="{7AACD6DC-1687-48D2-966D-8ED72A34D535}" type="parTrans" cxnId="{D1A476D3-8DD4-4E2F-B49C-084FF0A1CB40}">
      <dgm:prSet/>
      <dgm:spPr/>
      <dgm:t>
        <a:bodyPr/>
        <a:lstStyle/>
        <a:p>
          <a:endParaRPr lang="ru-RU"/>
        </a:p>
      </dgm:t>
    </dgm:pt>
    <dgm:pt modelId="{DE9C4EDE-2244-4EAE-9E09-7997EEAF5522}" type="sibTrans" cxnId="{D1A476D3-8DD4-4E2F-B49C-084FF0A1CB40}">
      <dgm:prSet/>
      <dgm:spPr/>
      <dgm:t>
        <a:bodyPr/>
        <a:lstStyle/>
        <a:p>
          <a:endParaRPr lang="ru-RU"/>
        </a:p>
      </dgm:t>
    </dgm:pt>
    <dgm:pt modelId="{C660D475-E23F-442C-9BCD-9C218ABFE8D4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об’єкти неживої  природи</a:t>
          </a:r>
          <a:endParaRPr lang="ru-RU" b="1" i="0" dirty="0">
            <a:latin typeface="Georgia" pitchFamily="18" charset="0"/>
          </a:endParaRPr>
        </a:p>
      </dgm:t>
    </dgm:pt>
    <dgm:pt modelId="{0573C0E1-E1F1-4B10-986C-C0DDCC32BEED}" type="parTrans" cxnId="{44F7A4BB-4D05-44C6-8C77-D3319E819DD9}">
      <dgm:prSet/>
      <dgm:spPr/>
      <dgm:t>
        <a:bodyPr/>
        <a:lstStyle/>
        <a:p>
          <a:endParaRPr lang="ru-RU"/>
        </a:p>
      </dgm:t>
    </dgm:pt>
    <dgm:pt modelId="{44FF224C-6B3D-477D-98BC-2887713C0820}" type="sibTrans" cxnId="{44F7A4BB-4D05-44C6-8C77-D3319E819DD9}">
      <dgm:prSet/>
      <dgm:spPr/>
      <dgm:t>
        <a:bodyPr/>
        <a:lstStyle/>
        <a:p>
          <a:endParaRPr lang="ru-RU"/>
        </a:p>
      </dgm:t>
    </dgm:pt>
    <dgm:pt modelId="{44F569B6-8DD5-4885-8F2D-DB6E90E3C639}">
      <dgm:prSet phldrT="[Текст]"/>
      <dgm:spPr/>
      <dgm:t>
        <a:bodyPr/>
        <a:lstStyle/>
        <a:p>
          <a:pPr algn="ctr"/>
          <a:r>
            <a:rPr lang="uk-UA" b="1" i="0" dirty="0" smtClean="0">
              <a:latin typeface="Georgia" pitchFamily="18" charset="0"/>
            </a:rPr>
            <a:t>необроблені об’єкти </a:t>
          </a:r>
          <a:endParaRPr lang="ru-RU" b="1" i="0" dirty="0">
            <a:latin typeface="Georgia" pitchFamily="18" charset="0"/>
          </a:endParaRPr>
        </a:p>
      </dgm:t>
    </dgm:pt>
    <dgm:pt modelId="{A1DBC8C3-BA1C-41CC-B685-438DDC36BF66}" type="parTrans" cxnId="{D5FAD94A-87B5-42C2-9C27-52DA1C97646D}">
      <dgm:prSet/>
      <dgm:spPr/>
      <dgm:t>
        <a:bodyPr/>
        <a:lstStyle/>
        <a:p>
          <a:endParaRPr lang="ru-RU"/>
        </a:p>
      </dgm:t>
    </dgm:pt>
    <dgm:pt modelId="{8E854C25-47A4-41D2-8A50-7A2F241DC3F9}" type="sibTrans" cxnId="{D5FAD94A-87B5-42C2-9C27-52DA1C97646D}">
      <dgm:prSet/>
      <dgm:spPr/>
      <dgm:t>
        <a:bodyPr/>
        <a:lstStyle/>
        <a:p>
          <a:endParaRPr lang="ru-RU"/>
        </a:p>
      </dgm:t>
    </dgm:pt>
    <dgm:pt modelId="{3B52CE7C-7FEF-4277-BB1D-5AD7664C77DE}">
      <dgm:prSet phldrT="[Текст]"/>
      <dgm:spPr/>
      <dgm:t>
        <a:bodyPr/>
        <a:lstStyle/>
        <a:p>
          <a:pPr algn="ctr"/>
          <a:r>
            <a:rPr lang="uk-UA" b="1" i="0" dirty="0" smtClean="0">
              <a:latin typeface="Georgia" pitchFamily="18" charset="0"/>
            </a:rPr>
            <a:t>оброблені об’єкти</a:t>
          </a:r>
          <a:r>
            <a:rPr lang="uk-UA" b="1" i="1" dirty="0" smtClean="0"/>
            <a:t> </a:t>
          </a:r>
          <a:endParaRPr lang="ru-RU" b="1" dirty="0"/>
        </a:p>
      </dgm:t>
    </dgm:pt>
    <dgm:pt modelId="{DC4DC167-22BA-446C-886C-1B8FBDB4F7D3}" type="parTrans" cxnId="{AF8912F1-5E05-4433-A538-1C1DEB0FF3AC}">
      <dgm:prSet/>
      <dgm:spPr/>
      <dgm:t>
        <a:bodyPr/>
        <a:lstStyle/>
        <a:p>
          <a:endParaRPr lang="ru-RU"/>
        </a:p>
      </dgm:t>
    </dgm:pt>
    <dgm:pt modelId="{36B23451-5788-4821-8A2A-5D9FE0547BF9}" type="sibTrans" cxnId="{AF8912F1-5E05-4433-A538-1C1DEB0FF3AC}">
      <dgm:prSet/>
      <dgm:spPr/>
      <dgm:t>
        <a:bodyPr/>
        <a:lstStyle/>
        <a:p>
          <a:endParaRPr lang="ru-RU"/>
        </a:p>
      </dgm:t>
    </dgm:pt>
    <dgm:pt modelId="{3A0999A6-9F31-42A5-8010-BCC092D75622}" type="pres">
      <dgm:prSet presAssocID="{9CEFE08D-7727-428C-8588-51606ABDCDDC}" presName="list" presStyleCnt="0">
        <dgm:presLayoutVars>
          <dgm:dir/>
          <dgm:animLvl val="lvl"/>
        </dgm:presLayoutVars>
      </dgm:prSet>
      <dgm:spPr/>
    </dgm:pt>
    <dgm:pt modelId="{4EF90B5D-277B-471B-9BE3-008C748C313E}" type="pres">
      <dgm:prSet presAssocID="{1A765980-1FFF-46F8-A972-94249450EC75}" presName="posSpace" presStyleCnt="0"/>
      <dgm:spPr/>
    </dgm:pt>
    <dgm:pt modelId="{23DA6E02-88C8-4DFE-8743-BA733A880112}" type="pres">
      <dgm:prSet presAssocID="{1A765980-1FFF-46F8-A972-94249450EC75}" presName="vertFlow" presStyleCnt="0"/>
      <dgm:spPr/>
    </dgm:pt>
    <dgm:pt modelId="{892F0DC0-FF37-45A0-88D9-56C5BE3218CC}" type="pres">
      <dgm:prSet presAssocID="{1A765980-1FFF-46F8-A972-94249450EC75}" presName="topSpace" presStyleCnt="0"/>
      <dgm:spPr/>
    </dgm:pt>
    <dgm:pt modelId="{9E0743B0-0799-40B8-BEDE-AC8BA4807042}" type="pres">
      <dgm:prSet presAssocID="{1A765980-1FFF-46F8-A972-94249450EC75}" presName="firstComp" presStyleCnt="0"/>
      <dgm:spPr/>
    </dgm:pt>
    <dgm:pt modelId="{C6FC33B9-DA5F-4D18-BEC9-846C1F452DAA}" type="pres">
      <dgm:prSet presAssocID="{1A765980-1FFF-46F8-A972-94249450EC75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D489CF2A-AD63-44E0-AEB7-F3740F9262D5}" type="pres">
      <dgm:prSet presAssocID="{1A765980-1FFF-46F8-A972-94249450EC7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BD6E9-2000-4EF9-BAF1-7AE7BA9370C5}" type="pres">
      <dgm:prSet presAssocID="{C9DEC3BD-60CD-474B-97EC-00D19BAB3BFF}" presName="comp" presStyleCnt="0"/>
      <dgm:spPr/>
    </dgm:pt>
    <dgm:pt modelId="{2A62CAD3-3C96-4A46-8C30-12153C4091B7}" type="pres">
      <dgm:prSet presAssocID="{C9DEC3BD-60CD-474B-97EC-00D19BAB3BFF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7CE514A4-65C2-49EE-8896-DC6DEFEC9226}" type="pres">
      <dgm:prSet presAssocID="{C9DEC3BD-60CD-474B-97EC-00D19BAB3BF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AFB3-DC61-46A6-8841-78FCAF1C1F3F}" type="pres">
      <dgm:prSet presAssocID="{1A765980-1FFF-46F8-A972-94249450EC75}" presName="negSpace" presStyleCnt="0"/>
      <dgm:spPr/>
    </dgm:pt>
    <dgm:pt modelId="{07CE62A2-02C9-49F7-AEA8-2909FD1C7BCC}" type="pres">
      <dgm:prSet presAssocID="{1A765980-1FFF-46F8-A972-94249450EC75}" presName="circle" presStyleLbl="node1" presStyleIdx="0" presStyleCnt="2"/>
      <dgm:spPr/>
      <dgm:t>
        <a:bodyPr/>
        <a:lstStyle/>
        <a:p>
          <a:endParaRPr lang="ru-RU"/>
        </a:p>
      </dgm:t>
    </dgm:pt>
    <dgm:pt modelId="{7295E240-784E-401E-86EB-4F5C4EB6A897}" type="pres">
      <dgm:prSet presAssocID="{E8F7FB87-6622-4693-B8FD-09390078860A}" presName="transSpace" presStyleCnt="0"/>
      <dgm:spPr/>
    </dgm:pt>
    <dgm:pt modelId="{5CFAF8FB-149D-47EB-AA5F-E87ED280F6D9}" type="pres">
      <dgm:prSet presAssocID="{C660D475-E23F-442C-9BCD-9C218ABFE8D4}" presName="posSpace" presStyleCnt="0"/>
      <dgm:spPr/>
    </dgm:pt>
    <dgm:pt modelId="{E6801D7A-7E9E-40D2-9705-1F2ECE8DF20C}" type="pres">
      <dgm:prSet presAssocID="{C660D475-E23F-442C-9BCD-9C218ABFE8D4}" presName="vertFlow" presStyleCnt="0"/>
      <dgm:spPr/>
    </dgm:pt>
    <dgm:pt modelId="{98669C88-729D-4647-A28F-46D39B76A45C}" type="pres">
      <dgm:prSet presAssocID="{C660D475-E23F-442C-9BCD-9C218ABFE8D4}" presName="topSpace" presStyleCnt="0"/>
      <dgm:spPr/>
    </dgm:pt>
    <dgm:pt modelId="{63B6B2A1-30C4-4E29-9B53-AF292FD12808}" type="pres">
      <dgm:prSet presAssocID="{C660D475-E23F-442C-9BCD-9C218ABFE8D4}" presName="firstComp" presStyleCnt="0"/>
      <dgm:spPr/>
    </dgm:pt>
    <dgm:pt modelId="{9F909866-C9E2-4E61-8566-9CD5239967CA}" type="pres">
      <dgm:prSet presAssocID="{C660D475-E23F-442C-9BCD-9C218ABFE8D4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68BD7F74-861E-451A-ACE2-6300C3CD7F03}" type="pres">
      <dgm:prSet presAssocID="{C660D475-E23F-442C-9BCD-9C218ABFE8D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B1F94-1EEF-4ADC-A80E-D6EED5FF8125}" type="pres">
      <dgm:prSet presAssocID="{3B52CE7C-7FEF-4277-BB1D-5AD7664C77DE}" presName="comp" presStyleCnt="0"/>
      <dgm:spPr/>
    </dgm:pt>
    <dgm:pt modelId="{99F9C294-B79E-4637-A8A7-C461B86E8D67}" type="pres">
      <dgm:prSet presAssocID="{3B52CE7C-7FEF-4277-BB1D-5AD7664C77DE}" presName="child" presStyleLbl="bgAccFollowNode1" presStyleIdx="3" presStyleCnt="4" custLinFactNeighborX="-1178" custLinFactNeighborY="883"/>
      <dgm:spPr/>
      <dgm:t>
        <a:bodyPr/>
        <a:lstStyle/>
        <a:p>
          <a:endParaRPr lang="ru-RU"/>
        </a:p>
      </dgm:t>
    </dgm:pt>
    <dgm:pt modelId="{005D547A-CF52-418E-AF59-25674779B560}" type="pres">
      <dgm:prSet presAssocID="{3B52CE7C-7FEF-4277-BB1D-5AD7664C77D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94F8-C7AC-40E0-9EC6-54E3F6B2F1E6}" type="pres">
      <dgm:prSet presAssocID="{C660D475-E23F-442C-9BCD-9C218ABFE8D4}" presName="negSpace" presStyleCnt="0"/>
      <dgm:spPr/>
    </dgm:pt>
    <dgm:pt modelId="{896FF93A-704B-4F57-89EE-AD334168692F}" type="pres">
      <dgm:prSet presAssocID="{C660D475-E23F-442C-9BCD-9C218ABFE8D4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7BF569C-3A45-4F46-8165-C7A03A97BDDA}" type="presOf" srcId="{C9DEC3BD-60CD-474B-97EC-00D19BAB3BFF}" destId="{2A62CAD3-3C96-4A46-8C30-12153C4091B7}" srcOrd="0" destOrd="0" presId="urn:microsoft.com/office/officeart/2005/8/layout/hList9"/>
    <dgm:cxn modelId="{AF8912F1-5E05-4433-A538-1C1DEB0FF3AC}" srcId="{C660D475-E23F-442C-9BCD-9C218ABFE8D4}" destId="{3B52CE7C-7FEF-4277-BB1D-5AD7664C77DE}" srcOrd="1" destOrd="0" parTransId="{DC4DC167-22BA-446C-886C-1B8FBDB4F7D3}" sibTransId="{36B23451-5788-4821-8A2A-5D9FE0547BF9}"/>
    <dgm:cxn modelId="{715C0E2B-1FA4-4C91-8A9F-C5C905B38CDC}" type="presOf" srcId="{1A765980-1FFF-46F8-A972-94249450EC75}" destId="{07CE62A2-02C9-49F7-AEA8-2909FD1C7BCC}" srcOrd="0" destOrd="0" presId="urn:microsoft.com/office/officeart/2005/8/layout/hList9"/>
    <dgm:cxn modelId="{30729D70-148F-4515-A1A0-E6BD516A6EF0}" type="presOf" srcId="{3B52CE7C-7FEF-4277-BB1D-5AD7664C77DE}" destId="{005D547A-CF52-418E-AF59-25674779B560}" srcOrd="1" destOrd="0" presId="urn:microsoft.com/office/officeart/2005/8/layout/hList9"/>
    <dgm:cxn modelId="{952B07CE-3389-4107-9213-3BD0A24B51E3}" type="presOf" srcId="{44F569B6-8DD5-4885-8F2D-DB6E90E3C639}" destId="{68BD7F74-861E-451A-ACE2-6300C3CD7F03}" srcOrd="1" destOrd="0" presId="urn:microsoft.com/office/officeart/2005/8/layout/hList9"/>
    <dgm:cxn modelId="{D5FAD94A-87B5-42C2-9C27-52DA1C97646D}" srcId="{C660D475-E23F-442C-9BCD-9C218ABFE8D4}" destId="{44F569B6-8DD5-4885-8F2D-DB6E90E3C639}" srcOrd="0" destOrd="0" parTransId="{A1DBC8C3-BA1C-41CC-B685-438DDC36BF66}" sibTransId="{8E854C25-47A4-41D2-8A50-7A2F241DC3F9}"/>
    <dgm:cxn modelId="{C3377CD7-E54B-475E-9A4F-8DBB692FF129}" type="presOf" srcId="{C9DEC3BD-60CD-474B-97EC-00D19BAB3BFF}" destId="{7CE514A4-65C2-49EE-8896-DC6DEFEC9226}" srcOrd="1" destOrd="0" presId="urn:microsoft.com/office/officeart/2005/8/layout/hList9"/>
    <dgm:cxn modelId="{75676AA8-8BE3-43AC-98F3-D36F88C68F14}" srcId="{9CEFE08D-7727-428C-8588-51606ABDCDDC}" destId="{1A765980-1FFF-46F8-A972-94249450EC75}" srcOrd="0" destOrd="0" parTransId="{C0997D3A-56C4-4662-AD6A-3D1B35FDDE8C}" sibTransId="{E8F7FB87-6622-4693-B8FD-09390078860A}"/>
    <dgm:cxn modelId="{65DD92C6-A8C3-461C-9DEA-C1FDF17CDD03}" type="presOf" srcId="{3B52CE7C-7FEF-4277-BB1D-5AD7664C77DE}" destId="{99F9C294-B79E-4637-A8A7-C461B86E8D67}" srcOrd="0" destOrd="0" presId="urn:microsoft.com/office/officeart/2005/8/layout/hList9"/>
    <dgm:cxn modelId="{834DACA4-4E36-49F5-BFD4-66B463000903}" type="presOf" srcId="{C660D475-E23F-442C-9BCD-9C218ABFE8D4}" destId="{896FF93A-704B-4F57-89EE-AD334168692F}" srcOrd="0" destOrd="0" presId="urn:microsoft.com/office/officeart/2005/8/layout/hList9"/>
    <dgm:cxn modelId="{E8E785DC-5700-404E-8A90-E1EB6BC5E347}" type="presOf" srcId="{9CEFE08D-7727-428C-8588-51606ABDCDDC}" destId="{3A0999A6-9F31-42A5-8010-BCC092D75622}" srcOrd="0" destOrd="0" presId="urn:microsoft.com/office/officeart/2005/8/layout/hList9"/>
    <dgm:cxn modelId="{BF302CA4-3E57-4061-BDFE-84C2A3911CD4}" srcId="{1A765980-1FFF-46F8-A972-94249450EC75}" destId="{9E84BE3D-B7D2-4D0C-A2AA-342266A3D036}" srcOrd="0" destOrd="0" parTransId="{7743CDB5-B0D2-4E8D-964A-B148B52A4DA0}" sibTransId="{3BCDEC9C-0F1C-46AC-88C1-7510167A9EFF}"/>
    <dgm:cxn modelId="{1EA8FD30-22A3-448D-AF74-EC0E10DC00A7}" type="presOf" srcId="{44F569B6-8DD5-4885-8F2D-DB6E90E3C639}" destId="{9F909866-C9E2-4E61-8566-9CD5239967CA}" srcOrd="0" destOrd="0" presId="urn:microsoft.com/office/officeart/2005/8/layout/hList9"/>
    <dgm:cxn modelId="{44F7A4BB-4D05-44C6-8C77-D3319E819DD9}" srcId="{9CEFE08D-7727-428C-8588-51606ABDCDDC}" destId="{C660D475-E23F-442C-9BCD-9C218ABFE8D4}" srcOrd="1" destOrd="0" parTransId="{0573C0E1-E1F1-4B10-986C-C0DDCC32BEED}" sibTransId="{44FF224C-6B3D-477D-98BC-2887713C0820}"/>
    <dgm:cxn modelId="{786D10B4-3BCD-4303-AB47-1EA24AD745E5}" type="presOf" srcId="{9E84BE3D-B7D2-4D0C-A2AA-342266A3D036}" destId="{D489CF2A-AD63-44E0-AEB7-F3740F9262D5}" srcOrd="1" destOrd="0" presId="urn:microsoft.com/office/officeart/2005/8/layout/hList9"/>
    <dgm:cxn modelId="{6D20D003-DE2D-4EFB-81B1-49EE3C84D1E7}" type="presOf" srcId="{9E84BE3D-B7D2-4D0C-A2AA-342266A3D036}" destId="{C6FC33B9-DA5F-4D18-BEC9-846C1F452DAA}" srcOrd="0" destOrd="0" presId="urn:microsoft.com/office/officeart/2005/8/layout/hList9"/>
    <dgm:cxn modelId="{D1A476D3-8DD4-4E2F-B49C-084FF0A1CB40}" srcId="{1A765980-1FFF-46F8-A972-94249450EC75}" destId="{C9DEC3BD-60CD-474B-97EC-00D19BAB3BFF}" srcOrd="1" destOrd="0" parTransId="{7AACD6DC-1687-48D2-966D-8ED72A34D535}" sibTransId="{DE9C4EDE-2244-4EAE-9E09-7997EEAF5522}"/>
    <dgm:cxn modelId="{E76DA0C7-2AFA-4295-AEB1-71359E6C704E}" type="presParOf" srcId="{3A0999A6-9F31-42A5-8010-BCC092D75622}" destId="{4EF90B5D-277B-471B-9BE3-008C748C313E}" srcOrd="0" destOrd="0" presId="urn:microsoft.com/office/officeart/2005/8/layout/hList9"/>
    <dgm:cxn modelId="{9A9C97E2-35E6-49B5-B9C3-D30DBD49B805}" type="presParOf" srcId="{3A0999A6-9F31-42A5-8010-BCC092D75622}" destId="{23DA6E02-88C8-4DFE-8743-BA733A880112}" srcOrd="1" destOrd="0" presId="urn:microsoft.com/office/officeart/2005/8/layout/hList9"/>
    <dgm:cxn modelId="{6A7EE62B-D1CA-4C16-A420-29AF36ACD435}" type="presParOf" srcId="{23DA6E02-88C8-4DFE-8743-BA733A880112}" destId="{892F0DC0-FF37-45A0-88D9-56C5BE3218CC}" srcOrd="0" destOrd="0" presId="urn:microsoft.com/office/officeart/2005/8/layout/hList9"/>
    <dgm:cxn modelId="{3D7F144B-BEAF-4267-9DDD-81E0D67CC070}" type="presParOf" srcId="{23DA6E02-88C8-4DFE-8743-BA733A880112}" destId="{9E0743B0-0799-40B8-BEDE-AC8BA4807042}" srcOrd="1" destOrd="0" presId="urn:microsoft.com/office/officeart/2005/8/layout/hList9"/>
    <dgm:cxn modelId="{4FBE2676-2D5C-49E2-AA03-47414981C2FE}" type="presParOf" srcId="{9E0743B0-0799-40B8-BEDE-AC8BA4807042}" destId="{C6FC33B9-DA5F-4D18-BEC9-846C1F452DAA}" srcOrd="0" destOrd="0" presId="urn:microsoft.com/office/officeart/2005/8/layout/hList9"/>
    <dgm:cxn modelId="{5D6837A9-8BA8-49A7-95D9-26EE1BF21539}" type="presParOf" srcId="{9E0743B0-0799-40B8-BEDE-AC8BA4807042}" destId="{D489CF2A-AD63-44E0-AEB7-F3740F9262D5}" srcOrd="1" destOrd="0" presId="urn:microsoft.com/office/officeart/2005/8/layout/hList9"/>
    <dgm:cxn modelId="{78CA807F-4B1B-4926-B0FF-2F24DC3F8B9F}" type="presParOf" srcId="{23DA6E02-88C8-4DFE-8743-BA733A880112}" destId="{97DBD6E9-2000-4EF9-BAF1-7AE7BA9370C5}" srcOrd="2" destOrd="0" presId="urn:microsoft.com/office/officeart/2005/8/layout/hList9"/>
    <dgm:cxn modelId="{448C1053-5165-452D-9049-5570822F53BB}" type="presParOf" srcId="{97DBD6E9-2000-4EF9-BAF1-7AE7BA9370C5}" destId="{2A62CAD3-3C96-4A46-8C30-12153C4091B7}" srcOrd="0" destOrd="0" presId="urn:microsoft.com/office/officeart/2005/8/layout/hList9"/>
    <dgm:cxn modelId="{DD3F6B96-F86E-4A51-A29C-4E1673AB3900}" type="presParOf" srcId="{97DBD6E9-2000-4EF9-BAF1-7AE7BA9370C5}" destId="{7CE514A4-65C2-49EE-8896-DC6DEFEC9226}" srcOrd="1" destOrd="0" presId="urn:microsoft.com/office/officeart/2005/8/layout/hList9"/>
    <dgm:cxn modelId="{7CBA5C41-99E4-4B85-AF8C-1A46DF7F7F95}" type="presParOf" srcId="{3A0999A6-9F31-42A5-8010-BCC092D75622}" destId="{1FE2AFB3-DC61-46A6-8841-78FCAF1C1F3F}" srcOrd="2" destOrd="0" presId="urn:microsoft.com/office/officeart/2005/8/layout/hList9"/>
    <dgm:cxn modelId="{25760617-8D6C-4DD6-AAA1-C92BBD2A3460}" type="presParOf" srcId="{3A0999A6-9F31-42A5-8010-BCC092D75622}" destId="{07CE62A2-02C9-49F7-AEA8-2909FD1C7BCC}" srcOrd="3" destOrd="0" presId="urn:microsoft.com/office/officeart/2005/8/layout/hList9"/>
    <dgm:cxn modelId="{1B2D5DA1-17BD-4650-9006-517AF009DF2B}" type="presParOf" srcId="{3A0999A6-9F31-42A5-8010-BCC092D75622}" destId="{7295E240-784E-401E-86EB-4F5C4EB6A897}" srcOrd="4" destOrd="0" presId="urn:microsoft.com/office/officeart/2005/8/layout/hList9"/>
    <dgm:cxn modelId="{DEF34C8C-5C83-4961-A45D-7EA104241D5A}" type="presParOf" srcId="{3A0999A6-9F31-42A5-8010-BCC092D75622}" destId="{5CFAF8FB-149D-47EB-AA5F-E87ED280F6D9}" srcOrd="5" destOrd="0" presId="urn:microsoft.com/office/officeart/2005/8/layout/hList9"/>
    <dgm:cxn modelId="{FE52DE4C-A146-48D0-A9FD-284DDCBFD18A}" type="presParOf" srcId="{3A0999A6-9F31-42A5-8010-BCC092D75622}" destId="{E6801D7A-7E9E-40D2-9705-1F2ECE8DF20C}" srcOrd="6" destOrd="0" presId="urn:microsoft.com/office/officeart/2005/8/layout/hList9"/>
    <dgm:cxn modelId="{25445D64-7A8C-40E7-BED3-CA76BEBB20D3}" type="presParOf" srcId="{E6801D7A-7E9E-40D2-9705-1F2ECE8DF20C}" destId="{98669C88-729D-4647-A28F-46D39B76A45C}" srcOrd="0" destOrd="0" presId="urn:microsoft.com/office/officeart/2005/8/layout/hList9"/>
    <dgm:cxn modelId="{DCC3C71E-5AD2-4001-89AF-CEEA8262919A}" type="presParOf" srcId="{E6801D7A-7E9E-40D2-9705-1F2ECE8DF20C}" destId="{63B6B2A1-30C4-4E29-9B53-AF292FD12808}" srcOrd="1" destOrd="0" presId="urn:microsoft.com/office/officeart/2005/8/layout/hList9"/>
    <dgm:cxn modelId="{D8A1E81A-ADFD-4CA1-9151-4568D551FFDA}" type="presParOf" srcId="{63B6B2A1-30C4-4E29-9B53-AF292FD12808}" destId="{9F909866-C9E2-4E61-8566-9CD5239967CA}" srcOrd="0" destOrd="0" presId="urn:microsoft.com/office/officeart/2005/8/layout/hList9"/>
    <dgm:cxn modelId="{C4E0E86C-D90E-4303-A1D9-948BDBD67199}" type="presParOf" srcId="{63B6B2A1-30C4-4E29-9B53-AF292FD12808}" destId="{68BD7F74-861E-451A-ACE2-6300C3CD7F03}" srcOrd="1" destOrd="0" presId="urn:microsoft.com/office/officeart/2005/8/layout/hList9"/>
    <dgm:cxn modelId="{5260F3AC-75B6-41C5-A815-0B143FA47B2B}" type="presParOf" srcId="{E6801D7A-7E9E-40D2-9705-1F2ECE8DF20C}" destId="{7F8B1F94-1EEF-4ADC-A80E-D6EED5FF8125}" srcOrd="2" destOrd="0" presId="urn:microsoft.com/office/officeart/2005/8/layout/hList9"/>
    <dgm:cxn modelId="{C68217EF-CC15-4309-99F8-BC8CBCB30BC3}" type="presParOf" srcId="{7F8B1F94-1EEF-4ADC-A80E-D6EED5FF8125}" destId="{99F9C294-B79E-4637-A8A7-C461B86E8D67}" srcOrd="0" destOrd="0" presId="urn:microsoft.com/office/officeart/2005/8/layout/hList9"/>
    <dgm:cxn modelId="{E14B31A5-5B2F-4DF5-A404-F7269627BBFE}" type="presParOf" srcId="{7F8B1F94-1EEF-4ADC-A80E-D6EED5FF8125}" destId="{005D547A-CF52-418E-AF59-25674779B560}" srcOrd="1" destOrd="0" presId="urn:microsoft.com/office/officeart/2005/8/layout/hList9"/>
    <dgm:cxn modelId="{7F3ECEE1-F143-4E6F-8AA9-9FAD03797387}" type="presParOf" srcId="{3A0999A6-9F31-42A5-8010-BCC092D75622}" destId="{3D0294F8-C7AC-40E0-9EC6-54E3F6B2F1E6}" srcOrd="7" destOrd="0" presId="urn:microsoft.com/office/officeart/2005/8/layout/hList9"/>
    <dgm:cxn modelId="{C79EFA5E-7971-4F08-8453-F8ABB12AE099}" type="presParOf" srcId="{3A0999A6-9F31-42A5-8010-BCC092D75622}" destId="{896FF93A-704B-4F57-89EE-AD334168692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5A108C-B9C2-4A68-9B9A-ABF3C295386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B5446-5FD9-4A32-AFBD-818F8F8DFA21}">
      <dgm:prSet phldrT="[Текст]" custT="1"/>
      <dgm:spPr/>
      <dgm:t>
        <a:bodyPr/>
        <a:lstStyle/>
        <a:p>
          <a:r>
            <a:rPr lang="ru-RU" sz="2800" b="1" i="0" dirty="0" smtClean="0">
              <a:latin typeface="Georgia" pitchFamily="18" charset="0"/>
            </a:rPr>
            <a:t>демонстраційні</a:t>
          </a:r>
          <a:endParaRPr lang="ru-RU" sz="2800" i="0" dirty="0">
            <a:latin typeface="Georgia" pitchFamily="18" charset="0"/>
          </a:endParaRPr>
        </a:p>
      </dgm:t>
    </dgm:pt>
    <dgm:pt modelId="{5A9B24D3-0054-4EEF-90B3-728124D58EC8}" type="parTrans" cxnId="{8DCAE2BD-211B-4E34-81D4-DD873D750376}">
      <dgm:prSet/>
      <dgm:spPr/>
      <dgm:t>
        <a:bodyPr/>
        <a:lstStyle/>
        <a:p>
          <a:endParaRPr lang="ru-RU"/>
        </a:p>
      </dgm:t>
    </dgm:pt>
    <dgm:pt modelId="{0B640113-5E22-4B13-8931-1541D2CB820C}" type="sibTrans" cxnId="{8DCAE2BD-211B-4E34-81D4-DD873D750376}">
      <dgm:prSet/>
      <dgm:spPr/>
      <dgm:t>
        <a:bodyPr/>
        <a:lstStyle/>
        <a:p>
          <a:endParaRPr lang="ru-RU"/>
        </a:p>
      </dgm:t>
    </dgm:pt>
    <dgm:pt modelId="{40CF20A0-E77C-4F6A-9A1C-DF618CD712A2}">
      <dgm:prSet phldrT="[Текст]" custT="1"/>
      <dgm:spPr/>
      <dgm:t>
        <a:bodyPr/>
        <a:lstStyle/>
        <a:p>
          <a:r>
            <a:rPr lang="ru-RU" sz="2800" b="1" i="0" dirty="0" smtClean="0">
              <a:latin typeface="Georgia" pitchFamily="18" charset="0"/>
            </a:rPr>
            <a:t>роздаткові</a:t>
          </a:r>
          <a:endParaRPr lang="ru-RU" sz="2800" i="0" dirty="0">
            <a:latin typeface="Georgia" pitchFamily="18" charset="0"/>
          </a:endParaRPr>
        </a:p>
      </dgm:t>
    </dgm:pt>
    <dgm:pt modelId="{7CDB6F81-C4C5-4E75-BBA6-97190B5CD2FC}" type="parTrans" cxnId="{42684961-F4F8-4679-9D2D-76B3F148092F}">
      <dgm:prSet/>
      <dgm:spPr/>
      <dgm:t>
        <a:bodyPr/>
        <a:lstStyle/>
        <a:p>
          <a:endParaRPr lang="ru-RU"/>
        </a:p>
      </dgm:t>
    </dgm:pt>
    <dgm:pt modelId="{0A5DCE01-8278-4D4D-94C5-86A8E1761F54}" type="sibTrans" cxnId="{42684961-F4F8-4679-9D2D-76B3F148092F}">
      <dgm:prSet/>
      <dgm:spPr/>
      <dgm:t>
        <a:bodyPr/>
        <a:lstStyle/>
        <a:p>
          <a:endParaRPr lang="ru-RU"/>
        </a:p>
      </dgm:t>
    </dgm:pt>
    <dgm:pt modelId="{F6B27AC5-1136-4E15-A2E0-C9C33DE21EAE}" type="pres">
      <dgm:prSet presAssocID="{795A108C-B9C2-4A68-9B9A-ABF3C2953861}" presName="Name0" presStyleCnt="0">
        <dgm:presLayoutVars>
          <dgm:dir/>
          <dgm:resizeHandles val="exact"/>
        </dgm:presLayoutVars>
      </dgm:prSet>
      <dgm:spPr/>
    </dgm:pt>
    <dgm:pt modelId="{9C34B21E-5D41-45C7-9CAB-7C4F2BB1DBF1}" type="pres">
      <dgm:prSet presAssocID="{08AB5446-5FD9-4A32-AFBD-818F8F8DFA21}" presName="compNode" presStyleCnt="0"/>
      <dgm:spPr/>
    </dgm:pt>
    <dgm:pt modelId="{02869F7A-B7D3-4D24-AA57-B90C0325100D}" type="pres">
      <dgm:prSet presAssocID="{08AB5446-5FD9-4A32-AFBD-818F8F8DFA21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695454-B593-4680-873F-A5B310BF9B50}" type="pres">
      <dgm:prSet presAssocID="{08AB5446-5FD9-4A32-AFBD-818F8F8DFA2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B2BE7-A6C1-4D95-8FB6-FFD0DA91D926}" type="pres">
      <dgm:prSet presAssocID="{0B640113-5E22-4B13-8931-1541D2CB820C}" presName="sibTrans" presStyleLbl="sibTrans2D1" presStyleIdx="0" presStyleCnt="0"/>
      <dgm:spPr/>
    </dgm:pt>
    <dgm:pt modelId="{27A139B0-ECC4-4E28-A950-5CC86F4C040F}" type="pres">
      <dgm:prSet presAssocID="{40CF20A0-E77C-4F6A-9A1C-DF618CD712A2}" presName="compNode" presStyleCnt="0"/>
      <dgm:spPr/>
    </dgm:pt>
    <dgm:pt modelId="{D0BB7387-9A61-4720-BB5D-77F5CD95AE17}" type="pres">
      <dgm:prSet presAssocID="{40CF20A0-E77C-4F6A-9A1C-DF618CD712A2}" presName="pictRect" presStyleLbl="node1" presStyleIdx="1" presStyleCnt="2" custLinFactNeighborX="-1325" custLinFactNeighborY="21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FFC3D6-0349-4F8C-9038-A174C0E3BE22}" type="pres">
      <dgm:prSet presAssocID="{40CF20A0-E77C-4F6A-9A1C-DF618CD712A2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AE2BD-211B-4E34-81D4-DD873D750376}" srcId="{795A108C-B9C2-4A68-9B9A-ABF3C2953861}" destId="{08AB5446-5FD9-4A32-AFBD-818F8F8DFA21}" srcOrd="0" destOrd="0" parTransId="{5A9B24D3-0054-4EEF-90B3-728124D58EC8}" sibTransId="{0B640113-5E22-4B13-8931-1541D2CB820C}"/>
    <dgm:cxn modelId="{F0C11B9C-842D-44DF-A3FC-ED474EA75033}" type="presOf" srcId="{795A108C-B9C2-4A68-9B9A-ABF3C2953861}" destId="{F6B27AC5-1136-4E15-A2E0-C9C33DE21EAE}" srcOrd="0" destOrd="0" presId="urn:microsoft.com/office/officeart/2005/8/layout/pList1"/>
    <dgm:cxn modelId="{B9CCB757-E34B-4D22-ADED-682053AADEBB}" type="presOf" srcId="{0B640113-5E22-4B13-8931-1541D2CB820C}" destId="{2D3B2BE7-A6C1-4D95-8FB6-FFD0DA91D926}" srcOrd="0" destOrd="0" presId="urn:microsoft.com/office/officeart/2005/8/layout/pList1"/>
    <dgm:cxn modelId="{42684961-F4F8-4679-9D2D-76B3F148092F}" srcId="{795A108C-B9C2-4A68-9B9A-ABF3C2953861}" destId="{40CF20A0-E77C-4F6A-9A1C-DF618CD712A2}" srcOrd="1" destOrd="0" parTransId="{7CDB6F81-C4C5-4E75-BBA6-97190B5CD2FC}" sibTransId="{0A5DCE01-8278-4D4D-94C5-86A8E1761F54}"/>
    <dgm:cxn modelId="{F07B3C33-78BA-48B0-9F96-4CF58FF1D5A4}" type="presOf" srcId="{08AB5446-5FD9-4A32-AFBD-818F8F8DFA21}" destId="{8C695454-B593-4680-873F-A5B310BF9B50}" srcOrd="0" destOrd="0" presId="urn:microsoft.com/office/officeart/2005/8/layout/pList1"/>
    <dgm:cxn modelId="{8A41CBB8-C1AA-47EC-9962-226CCE0D3F1D}" type="presOf" srcId="{40CF20A0-E77C-4F6A-9A1C-DF618CD712A2}" destId="{C8FFC3D6-0349-4F8C-9038-A174C0E3BE22}" srcOrd="0" destOrd="0" presId="urn:microsoft.com/office/officeart/2005/8/layout/pList1"/>
    <dgm:cxn modelId="{64013309-6AD1-408C-9ED4-369C7C36E376}" type="presParOf" srcId="{F6B27AC5-1136-4E15-A2E0-C9C33DE21EAE}" destId="{9C34B21E-5D41-45C7-9CAB-7C4F2BB1DBF1}" srcOrd="0" destOrd="0" presId="urn:microsoft.com/office/officeart/2005/8/layout/pList1"/>
    <dgm:cxn modelId="{37159F4E-5614-4437-86C9-6F7F737C0FF8}" type="presParOf" srcId="{9C34B21E-5D41-45C7-9CAB-7C4F2BB1DBF1}" destId="{02869F7A-B7D3-4D24-AA57-B90C0325100D}" srcOrd="0" destOrd="0" presId="urn:microsoft.com/office/officeart/2005/8/layout/pList1"/>
    <dgm:cxn modelId="{524C535F-2329-485B-8FC4-C6D687DF2AC3}" type="presParOf" srcId="{9C34B21E-5D41-45C7-9CAB-7C4F2BB1DBF1}" destId="{8C695454-B593-4680-873F-A5B310BF9B50}" srcOrd="1" destOrd="0" presId="urn:microsoft.com/office/officeart/2005/8/layout/pList1"/>
    <dgm:cxn modelId="{36192828-638A-4C43-B707-244A96B6C1C3}" type="presParOf" srcId="{F6B27AC5-1136-4E15-A2E0-C9C33DE21EAE}" destId="{2D3B2BE7-A6C1-4D95-8FB6-FFD0DA91D926}" srcOrd="1" destOrd="0" presId="urn:microsoft.com/office/officeart/2005/8/layout/pList1"/>
    <dgm:cxn modelId="{8BB6EE40-062F-4EED-A923-DF430F4F3110}" type="presParOf" srcId="{F6B27AC5-1136-4E15-A2E0-C9C33DE21EAE}" destId="{27A139B0-ECC4-4E28-A950-5CC86F4C040F}" srcOrd="2" destOrd="0" presId="urn:microsoft.com/office/officeart/2005/8/layout/pList1"/>
    <dgm:cxn modelId="{D870B754-D78F-4AAA-BBFC-2056DBFE534E}" type="presParOf" srcId="{27A139B0-ECC4-4E28-A950-5CC86F4C040F}" destId="{D0BB7387-9A61-4720-BB5D-77F5CD95AE17}" srcOrd="0" destOrd="0" presId="urn:microsoft.com/office/officeart/2005/8/layout/pList1"/>
    <dgm:cxn modelId="{5684829E-48F4-42F7-B495-A1F1357B7C80}" type="presParOf" srcId="{27A139B0-ECC4-4E28-A950-5CC86F4C040F}" destId="{C8FFC3D6-0349-4F8C-9038-A174C0E3BE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CAD515-B199-4DF3-8959-31AD6E930D4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00D38-46BD-4432-86F5-90BA077EFDF2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тимчасові</a:t>
          </a:r>
          <a:endParaRPr lang="ru-RU" b="1" i="0" dirty="0">
            <a:latin typeface="Georgia" pitchFamily="18" charset="0"/>
          </a:endParaRPr>
        </a:p>
      </dgm:t>
    </dgm:pt>
    <dgm:pt modelId="{50C1B3D4-DEBA-4CDD-A494-70D5200A93C8}" type="parTrans" cxnId="{B7FAD9D0-B401-441A-9B76-C3B8F86B2E48}">
      <dgm:prSet/>
      <dgm:spPr/>
      <dgm:t>
        <a:bodyPr/>
        <a:lstStyle/>
        <a:p>
          <a:endParaRPr lang="ru-RU"/>
        </a:p>
      </dgm:t>
    </dgm:pt>
    <dgm:pt modelId="{5B27AD45-87CB-4D85-9526-B17D914E6E2B}" type="sibTrans" cxnId="{B7FAD9D0-B401-441A-9B76-C3B8F86B2E48}">
      <dgm:prSet/>
      <dgm:spPr/>
      <dgm:t>
        <a:bodyPr/>
        <a:lstStyle/>
        <a:p>
          <a:endParaRPr lang="ru-RU"/>
        </a:p>
      </dgm:t>
    </dgm:pt>
    <dgm:pt modelId="{1533398B-D54F-4855-BDC5-F5842740A4D7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постійні</a:t>
          </a:r>
          <a:endParaRPr lang="ru-RU" b="1" dirty="0">
            <a:latin typeface="Georgia" pitchFamily="18" charset="0"/>
          </a:endParaRPr>
        </a:p>
      </dgm:t>
    </dgm:pt>
    <dgm:pt modelId="{879B884B-622F-43DA-90E3-23FA9E9C5FA1}" type="parTrans" cxnId="{059F4FDF-3BC8-4557-8B72-FF1AA73D4378}">
      <dgm:prSet/>
      <dgm:spPr/>
      <dgm:t>
        <a:bodyPr/>
        <a:lstStyle/>
        <a:p>
          <a:endParaRPr lang="ru-RU"/>
        </a:p>
      </dgm:t>
    </dgm:pt>
    <dgm:pt modelId="{6E28F853-D6E7-4475-B1DD-C92304378B46}" type="sibTrans" cxnId="{059F4FDF-3BC8-4557-8B72-FF1AA73D4378}">
      <dgm:prSet/>
      <dgm:spPr/>
      <dgm:t>
        <a:bodyPr/>
        <a:lstStyle/>
        <a:p>
          <a:endParaRPr lang="ru-RU"/>
        </a:p>
      </dgm:t>
    </dgm:pt>
    <dgm:pt modelId="{7156451A-16B1-44A6-9CFC-196953EFAFF8}" type="pres">
      <dgm:prSet presAssocID="{6FCAD515-B199-4DF3-8959-31AD6E930D47}" presName="Name0" presStyleCnt="0">
        <dgm:presLayoutVars>
          <dgm:dir/>
          <dgm:resizeHandles val="exact"/>
        </dgm:presLayoutVars>
      </dgm:prSet>
      <dgm:spPr/>
    </dgm:pt>
    <dgm:pt modelId="{4B03DD69-0672-4E46-B603-459888726CE1}" type="pres">
      <dgm:prSet presAssocID="{C1700D38-46BD-4432-86F5-90BA077EFDF2}" presName="compNode" presStyleCnt="0"/>
      <dgm:spPr/>
    </dgm:pt>
    <dgm:pt modelId="{EE18E5F0-564F-4423-BCBF-B7D9BFFDEBB6}" type="pres">
      <dgm:prSet presAssocID="{C1700D38-46BD-4432-86F5-90BA077EFDF2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21879F-A1A6-4601-9DAA-D52CDC447A4A}" type="pres">
      <dgm:prSet presAssocID="{C1700D38-46BD-4432-86F5-90BA077EFDF2}" presName="textRect" presStyleLbl="revTx" presStyleIdx="0" presStyleCnt="2">
        <dgm:presLayoutVars>
          <dgm:bulletEnabled val="1"/>
        </dgm:presLayoutVars>
      </dgm:prSet>
      <dgm:spPr/>
    </dgm:pt>
    <dgm:pt modelId="{6EB972C0-0AC9-40BA-ADD1-DFD6E6A27FA9}" type="pres">
      <dgm:prSet presAssocID="{5B27AD45-87CB-4D85-9526-B17D914E6E2B}" presName="sibTrans" presStyleLbl="sibTrans2D1" presStyleIdx="0" presStyleCnt="0"/>
      <dgm:spPr/>
    </dgm:pt>
    <dgm:pt modelId="{085C3497-2DF7-413A-BE4E-709BCB0D7024}" type="pres">
      <dgm:prSet presAssocID="{1533398B-D54F-4855-BDC5-F5842740A4D7}" presName="compNode" presStyleCnt="0"/>
      <dgm:spPr/>
    </dgm:pt>
    <dgm:pt modelId="{83EDCCC1-926A-4AAF-8A8F-E0D9A3862459}" type="pres">
      <dgm:prSet presAssocID="{1533398B-D54F-4855-BDC5-F5842740A4D7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AB83B1-372A-4182-AA80-9B2265A592F5}" type="pres">
      <dgm:prSet presAssocID="{1533398B-D54F-4855-BDC5-F5842740A4D7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B7FAD9D0-B401-441A-9B76-C3B8F86B2E48}" srcId="{6FCAD515-B199-4DF3-8959-31AD6E930D47}" destId="{C1700D38-46BD-4432-86F5-90BA077EFDF2}" srcOrd="0" destOrd="0" parTransId="{50C1B3D4-DEBA-4CDD-A494-70D5200A93C8}" sibTransId="{5B27AD45-87CB-4D85-9526-B17D914E6E2B}"/>
    <dgm:cxn modelId="{7FC7C9E3-BCE0-483D-98A2-089A5C0D37E9}" type="presOf" srcId="{1533398B-D54F-4855-BDC5-F5842740A4D7}" destId="{09AB83B1-372A-4182-AA80-9B2265A592F5}" srcOrd="0" destOrd="0" presId="urn:microsoft.com/office/officeart/2005/8/layout/pList1"/>
    <dgm:cxn modelId="{059F4FDF-3BC8-4557-8B72-FF1AA73D4378}" srcId="{6FCAD515-B199-4DF3-8959-31AD6E930D47}" destId="{1533398B-D54F-4855-BDC5-F5842740A4D7}" srcOrd="1" destOrd="0" parTransId="{879B884B-622F-43DA-90E3-23FA9E9C5FA1}" sibTransId="{6E28F853-D6E7-4475-B1DD-C92304378B46}"/>
    <dgm:cxn modelId="{CF69F407-C0CE-4355-BBF8-3409F4063EC7}" type="presOf" srcId="{C1700D38-46BD-4432-86F5-90BA077EFDF2}" destId="{8F21879F-A1A6-4601-9DAA-D52CDC447A4A}" srcOrd="0" destOrd="0" presId="urn:microsoft.com/office/officeart/2005/8/layout/pList1"/>
    <dgm:cxn modelId="{B1FFD448-4837-4B83-A1D3-62A457EFEC25}" type="presOf" srcId="{5B27AD45-87CB-4D85-9526-B17D914E6E2B}" destId="{6EB972C0-0AC9-40BA-ADD1-DFD6E6A27FA9}" srcOrd="0" destOrd="0" presId="urn:microsoft.com/office/officeart/2005/8/layout/pList1"/>
    <dgm:cxn modelId="{ADA41C9D-39DA-40CF-ABB2-E8721F469683}" type="presOf" srcId="{6FCAD515-B199-4DF3-8959-31AD6E930D47}" destId="{7156451A-16B1-44A6-9CFC-196953EFAFF8}" srcOrd="0" destOrd="0" presId="urn:microsoft.com/office/officeart/2005/8/layout/pList1"/>
    <dgm:cxn modelId="{4DD16188-F6CB-464C-82F5-7A0211BF7107}" type="presParOf" srcId="{7156451A-16B1-44A6-9CFC-196953EFAFF8}" destId="{4B03DD69-0672-4E46-B603-459888726CE1}" srcOrd="0" destOrd="0" presId="urn:microsoft.com/office/officeart/2005/8/layout/pList1"/>
    <dgm:cxn modelId="{46CDFAC3-9DC6-4562-B208-65D60DEB698C}" type="presParOf" srcId="{4B03DD69-0672-4E46-B603-459888726CE1}" destId="{EE18E5F0-564F-4423-BCBF-B7D9BFFDEBB6}" srcOrd="0" destOrd="0" presId="urn:microsoft.com/office/officeart/2005/8/layout/pList1"/>
    <dgm:cxn modelId="{4551A439-8ABE-4703-8B59-328D0E6B1EA8}" type="presParOf" srcId="{4B03DD69-0672-4E46-B603-459888726CE1}" destId="{8F21879F-A1A6-4601-9DAA-D52CDC447A4A}" srcOrd="1" destOrd="0" presId="urn:microsoft.com/office/officeart/2005/8/layout/pList1"/>
    <dgm:cxn modelId="{169F09AB-D960-4F8A-B478-681EB983C0A4}" type="presParOf" srcId="{7156451A-16B1-44A6-9CFC-196953EFAFF8}" destId="{6EB972C0-0AC9-40BA-ADD1-DFD6E6A27FA9}" srcOrd="1" destOrd="0" presId="urn:microsoft.com/office/officeart/2005/8/layout/pList1"/>
    <dgm:cxn modelId="{4A5412F9-240C-4723-A2B1-F0DCFB372186}" type="presParOf" srcId="{7156451A-16B1-44A6-9CFC-196953EFAFF8}" destId="{085C3497-2DF7-413A-BE4E-709BCB0D7024}" srcOrd="2" destOrd="0" presId="urn:microsoft.com/office/officeart/2005/8/layout/pList1"/>
    <dgm:cxn modelId="{ABF5DFDF-ADFE-4627-9E9F-1E951C88F3A3}" type="presParOf" srcId="{085C3497-2DF7-413A-BE4E-709BCB0D7024}" destId="{83EDCCC1-926A-4AAF-8A8F-E0D9A3862459}" srcOrd="0" destOrd="0" presId="urn:microsoft.com/office/officeart/2005/8/layout/pList1"/>
    <dgm:cxn modelId="{A5CF9A1A-C4B5-4420-9A02-911A28D05182}" type="presParOf" srcId="{085C3497-2DF7-413A-BE4E-709BCB0D7024}" destId="{09AB83B1-372A-4182-AA80-9B2265A592F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BEDE5A-AD9B-428D-B1D8-4725B7FF5CFC}">
      <dsp:nvSpPr>
        <dsp:cNvPr id="0" name=""/>
        <dsp:cNvSpPr/>
      </dsp:nvSpPr>
      <dsp:spPr>
        <a:xfrm>
          <a:off x="859904" y="512"/>
          <a:ext cx="2318790" cy="62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Georgia" pitchFamily="18" charset="0"/>
            </a:rPr>
            <a:t>Засоби зображення й відображення об</a:t>
          </a:r>
          <a:r>
            <a:rPr lang="uk-UA" sz="1400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400" kern="1200" dirty="0" smtClean="0">
              <a:solidFill>
                <a:schemeClr val="tx1"/>
              </a:solidFill>
              <a:latin typeface="Georgia" pitchFamily="18" charset="0"/>
            </a:rPr>
            <a:t>єктів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859904" y="512"/>
        <a:ext cx="2318790" cy="624129"/>
      </dsp:txXfrm>
    </dsp:sp>
    <dsp:sp modelId="{C3FF7E79-CC31-4E3D-AEE8-D828B22D8C44}">
      <dsp:nvSpPr>
        <dsp:cNvPr id="0" name=""/>
        <dsp:cNvSpPr/>
      </dsp:nvSpPr>
      <dsp:spPr>
        <a:xfrm>
          <a:off x="1091783" y="624641"/>
          <a:ext cx="1391181" cy="43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104"/>
              </a:lnTo>
              <a:lnTo>
                <a:pt x="1391181" y="4361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E0C47-16D7-42F0-9B8D-16E4B3822463}">
      <dsp:nvSpPr>
        <dsp:cNvPr id="0" name=""/>
        <dsp:cNvSpPr/>
      </dsp:nvSpPr>
      <dsp:spPr>
        <a:xfrm>
          <a:off x="2482965" y="748681"/>
          <a:ext cx="998606" cy="62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об</a:t>
          </a:r>
          <a:r>
            <a:rPr lang="uk-UA" sz="1200" i="1" kern="1200" dirty="0" smtClean="0">
              <a:latin typeface="Georgia" pitchFamily="18" charset="0"/>
            </a:rPr>
            <a:t>’</a:t>
          </a:r>
          <a:r>
            <a:rPr lang="ru-RU" sz="1200" i="1" kern="1200" dirty="0" smtClean="0">
              <a:latin typeface="Georgia" pitchFamily="18" charset="0"/>
            </a:rPr>
            <a:t>ємні посібники</a:t>
          </a:r>
          <a:endParaRPr lang="ru-RU" sz="1200" kern="1200" dirty="0">
            <a:latin typeface="Georgia" pitchFamily="18" charset="0"/>
          </a:endParaRPr>
        </a:p>
      </dsp:txBody>
      <dsp:txXfrm>
        <a:off x="2482965" y="748681"/>
        <a:ext cx="998606" cy="624129"/>
      </dsp:txXfrm>
    </dsp:sp>
    <dsp:sp modelId="{28E3AB0A-A421-41B8-BF82-CA49F023F342}">
      <dsp:nvSpPr>
        <dsp:cNvPr id="0" name=""/>
        <dsp:cNvSpPr/>
      </dsp:nvSpPr>
      <dsp:spPr>
        <a:xfrm>
          <a:off x="1091783" y="624641"/>
          <a:ext cx="231879" cy="124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258"/>
              </a:lnTo>
              <a:lnTo>
                <a:pt x="231879" y="12482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40F66-EBCE-430E-BD60-164FCE1BF220}">
      <dsp:nvSpPr>
        <dsp:cNvPr id="0" name=""/>
        <dsp:cNvSpPr/>
      </dsp:nvSpPr>
      <dsp:spPr>
        <a:xfrm>
          <a:off x="1323662" y="1560835"/>
          <a:ext cx="998606" cy="62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площинні посібники</a:t>
          </a:r>
          <a:endParaRPr lang="ru-RU" sz="1200" kern="1200" dirty="0">
            <a:latin typeface="Georgia" pitchFamily="18" charset="0"/>
          </a:endParaRPr>
        </a:p>
      </dsp:txBody>
      <dsp:txXfrm>
        <a:off x="1323662" y="1560835"/>
        <a:ext cx="998606" cy="624129"/>
      </dsp:txXfrm>
    </dsp:sp>
    <dsp:sp modelId="{07C20F20-1689-4574-85F7-732DC32FB892}">
      <dsp:nvSpPr>
        <dsp:cNvPr id="0" name=""/>
        <dsp:cNvSpPr/>
      </dsp:nvSpPr>
      <dsp:spPr>
        <a:xfrm>
          <a:off x="1091783" y="624641"/>
          <a:ext cx="1535190" cy="187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63"/>
              </a:lnTo>
              <a:lnTo>
                <a:pt x="1535190" y="18762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BB6C9-80C3-4B0E-88B8-A130F83AE2E4}">
      <dsp:nvSpPr>
        <dsp:cNvPr id="0" name=""/>
        <dsp:cNvSpPr/>
      </dsp:nvSpPr>
      <dsp:spPr>
        <a:xfrm>
          <a:off x="2626974" y="2188841"/>
          <a:ext cx="998606" cy="62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знаково-символічні засоби </a:t>
          </a:r>
          <a:endParaRPr lang="ru-RU" sz="1200" kern="1200" dirty="0">
            <a:latin typeface="Georgia" pitchFamily="18" charset="0"/>
          </a:endParaRPr>
        </a:p>
      </dsp:txBody>
      <dsp:txXfrm>
        <a:off x="2626974" y="2188841"/>
        <a:ext cx="998606" cy="624129"/>
      </dsp:txXfrm>
    </dsp:sp>
    <dsp:sp modelId="{723CCAC0-39E3-436E-9FA4-FB5B6EFA82AB}">
      <dsp:nvSpPr>
        <dsp:cNvPr id="0" name=""/>
        <dsp:cNvSpPr/>
      </dsp:nvSpPr>
      <dsp:spPr>
        <a:xfrm>
          <a:off x="1091783" y="624641"/>
          <a:ext cx="239049" cy="2596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340"/>
              </a:lnTo>
              <a:lnTo>
                <a:pt x="239049" y="25963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10435-64C4-4A12-AB6D-DAE00FCFE1FC}">
      <dsp:nvSpPr>
        <dsp:cNvPr id="0" name=""/>
        <dsp:cNvSpPr/>
      </dsp:nvSpPr>
      <dsp:spPr>
        <a:xfrm>
          <a:off x="1330832" y="2908917"/>
          <a:ext cx="998606" cy="62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аудіовізуальні засоби </a:t>
          </a:r>
          <a:endParaRPr lang="ru-RU" sz="1200" kern="1200" dirty="0">
            <a:latin typeface="Georgia" pitchFamily="18" charset="0"/>
          </a:endParaRPr>
        </a:p>
      </dsp:txBody>
      <dsp:txXfrm>
        <a:off x="1330832" y="2908917"/>
        <a:ext cx="998606" cy="624129"/>
      </dsp:txXfrm>
    </dsp:sp>
    <dsp:sp modelId="{669A0ECC-5873-48A1-8CAB-F1AB46F9D6FA}">
      <dsp:nvSpPr>
        <dsp:cNvPr id="0" name=""/>
        <dsp:cNvSpPr/>
      </dsp:nvSpPr>
      <dsp:spPr>
        <a:xfrm>
          <a:off x="1091783" y="624641"/>
          <a:ext cx="1535190" cy="338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429"/>
              </a:lnTo>
              <a:lnTo>
                <a:pt x="1535190" y="33884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AA4AE-0530-4161-B421-0C34223FB3F6}">
      <dsp:nvSpPr>
        <dsp:cNvPr id="0" name=""/>
        <dsp:cNvSpPr/>
      </dsp:nvSpPr>
      <dsp:spPr>
        <a:xfrm>
          <a:off x="2626974" y="3701006"/>
          <a:ext cx="998606" cy="62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віртуальні засоби</a:t>
          </a:r>
          <a:r>
            <a:rPr lang="ru-RU" sz="1000" i="1" kern="1200" dirty="0" smtClean="0">
              <a:latin typeface="Georgia" pitchFamily="18" charset="0"/>
            </a:rPr>
            <a:t> </a:t>
          </a:r>
          <a:endParaRPr lang="ru-RU" sz="1000" kern="1200" dirty="0">
            <a:latin typeface="Georgia" pitchFamily="18" charset="0"/>
          </a:endParaRPr>
        </a:p>
      </dsp:txBody>
      <dsp:txXfrm>
        <a:off x="2626974" y="3701006"/>
        <a:ext cx="998606" cy="6241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242DC-411A-4B16-B4AB-7C3D1BBE078B}">
      <dsp:nvSpPr>
        <dsp:cNvPr id="0" name=""/>
        <dsp:cNvSpPr/>
      </dsp:nvSpPr>
      <dsp:spPr>
        <a:xfrm>
          <a:off x="1840552" y="2852834"/>
          <a:ext cx="1040695" cy="397340"/>
        </a:xfrm>
        <a:custGeom>
          <a:avLst/>
          <a:gdLst/>
          <a:ahLst/>
          <a:cxnLst/>
          <a:rect l="0" t="0" r="0" b="0"/>
          <a:pathLst>
            <a:path>
              <a:moveTo>
                <a:pt x="1040695" y="0"/>
              </a:moveTo>
              <a:lnTo>
                <a:pt x="1040695" y="251670"/>
              </a:lnTo>
              <a:lnTo>
                <a:pt x="0" y="251670"/>
              </a:lnTo>
              <a:lnTo>
                <a:pt x="0" y="39734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4CFB5-1EFA-4966-997A-4BF68645B66B}">
      <dsp:nvSpPr>
        <dsp:cNvPr id="0" name=""/>
        <dsp:cNvSpPr/>
      </dsp:nvSpPr>
      <dsp:spPr>
        <a:xfrm>
          <a:off x="1920305" y="1049826"/>
          <a:ext cx="960942" cy="45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51"/>
              </a:lnTo>
              <a:lnTo>
                <a:pt x="960942" y="311651"/>
              </a:lnTo>
              <a:lnTo>
                <a:pt x="960942" y="457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9C062-496D-42E4-95D6-2756FE1544F1}">
      <dsp:nvSpPr>
        <dsp:cNvPr id="0" name=""/>
        <dsp:cNvSpPr/>
      </dsp:nvSpPr>
      <dsp:spPr>
        <a:xfrm>
          <a:off x="788335" y="1049826"/>
          <a:ext cx="1131969" cy="457321"/>
        </a:xfrm>
        <a:custGeom>
          <a:avLst/>
          <a:gdLst/>
          <a:ahLst/>
          <a:cxnLst/>
          <a:rect l="0" t="0" r="0" b="0"/>
          <a:pathLst>
            <a:path>
              <a:moveTo>
                <a:pt x="1131969" y="0"/>
              </a:moveTo>
              <a:lnTo>
                <a:pt x="1131969" y="311651"/>
              </a:lnTo>
              <a:lnTo>
                <a:pt x="0" y="311651"/>
              </a:lnTo>
              <a:lnTo>
                <a:pt x="0" y="457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A9AAF-268A-4669-AF3C-77C50BF555B0}">
      <dsp:nvSpPr>
        <dsp:cNvPr id="0" name=""/>
        <dsp:cNvSpPr/>
      </dsp:nvSpPr>
      <dsp:spPr>
        <a:xfrm>
          <a:off x="1134079" y="51319"/>
          <a:ext cx="1572450" cy="998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FD04D-E635-46D4-A57F-2B943BBEB78B}">
      <dsp:nvSpPr>
        <dsp:cNvPr id="0" name=""/>
        <dsp:cNvSpPr/>
      </dsp:nvSpPr>
      <dsp:spPr>
        <a:xfrm>
          <a:off x="1308796" y="217300"/>
          <a:ext cx="1572450" cy="99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Натуральні об</a:t>
          </a:r>
          <a:r>
            <a:rPr lang="uk-UA" sz="1400" kern="1200" dirty="0" smtClean="0">
              <a:latin typeface="Georgia" pitchFamily="18" charset="0"/>
            </a:rPr>
            <a:t>’</a:t>
          </a:r>
          <a:r>
            <a:rPr lang="ru-RU" sz="1400" kern="1200" dirty="0" smtClean="0">
              <a:latin typeface="Georgia" pitchFamily="18" charset="0"/>
            </a:rPr>
            <a:t>єкти</a:t>
          </a:r>
          <a:endParaRPr lang="ru-RU" sz="1000" kern="1200" dirty="0">
            <a:latin typeface="Georgia" pitchFamily="18" charset="0"/>
          </a:endParaRPr>
        </a:p>
      </dsp:txBody>
      <dsp:txXfrm>
        <a:off x="1308796" y="217300"/>
        <a:ext cx="1572450" cy="998506"/>
      </dsp:txXfrm>
    </dsp:sp>
    <dsp:sp modelId="{B5FB1DF8-9DF4-4D07-B609-5DF0ADE10B53}">
      <dsp:nvSpPr>
        <dsp:cNvPr id="0" name=""/>
        <dsp:cNvSpPr/>
      </dsp:nvSpPr>
      <dsp:spPr>
        <a:xfrm>
          <a:off x="2110" y="1507147"/>
          <a:ext cx="1572450" cy="998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370B8-D46E-456F-8254-A172B4C9CF73}">
      <dsp:nvSpPr>
        <dsp:cNvPr id="0" name=""/>
        <dsp:cNvSpPr/>
      </dsp:nvSpPr>
      <dsp:spPr>
        <a:xfrm>
          <a:off x="176826" y="1673128"/>
          <a:ext cx="1572450" cy="99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предмети й явища об'єктивної дійсності для безпосереднього вивче</a:t>
          </a:r>
          <a:endParaRPr lang="ru-RU" sz="1200" kern="1200" dirty="0">
            <a:latin typeface="Georgia" pitchFamily="18" charset="0"/>
          </a:endParaRPr>
        </a:p>
      </dsp:txBody>
      <dsp:txXfrm>
        <a:off x="176826" y="1673128"/>
        <a:ext cx="1572450" cy="998506"/>
      </dsp:txXfrm>
    </dsp:sp>
    <dsp:sp modelId="{BC4844C6-347E-4DB0-80A2-9EC5A4378D1C}">
      <dsp:nvSpPr>
        <dsp:cNvPr id="0" name=""/>
        <dsp:cNvSpPr/>
      </dsp:nvSpPr>
      <dsp:spPr>
        <a:xfrm>
          <a:off x="1923994" y="1507147"/>
          <a:ext cx="1914506" cy="1345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010CC-91F4-483C-8700-7A13C17BEAA7}">
      <dsp:nvSpPr>
        <dsp:cNvPr id="0" name=""/>
        <dsp:cNvSpPr/>
      </dsp:nvSpPr>
      <dsp:spPr>
        <a:xfrm>
          <a:off x="2098711" y="1673128"/>
          <a:ext cx="1914506" cy="1345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натуральні предмети й технічні засоби для демонстраційного </a:t>
          </a:r>
          <a:r>
            <a:rPr lang="uk-UA" sz="1200" i="1" kern="1200" dirty="0" smtClean="0">
              <a:latin typeface="Georgia" pitchFamily="18" charset="0"/>
            </a:rPr>
            <a:t>і </a:t>
          </a:r>
          <a:r>
            <a:rPr lang="ru-RU" sz="1200" i="1" kern="1200" dirty="0" smtClean="0">
              <a:latin typeface="Georgia" pitchFamily="18" charset="0"/>
            </a:rPr>
            <a:t>лабораторного відтворення явищ природи, кількісного та якісного їх вивчення </a:t>
          </a:r>
          <a:endParaRPr lang="ru-RU" sz="1200" kern="1200" dirty="0">
            <a:latin typeface="Georgia" pitchFamily="18" charset="0"/>
          </a:endParaRPr>
        </a:p>
      </dsp:txBody>
      <dsp:txXfrm>
        <a:off x="2098711" y="1673128"/>
        <a:ext cx="1914506" cy="1345687"/>
      </dsp:txXfrm>
    </dsp:sp>
    <dsp:sp modelId="{84B560B9-B105-4E7E-BC99-67DDA01C235A}">
      <dsp:nvSpPr>
        <dsp:cNvPr id="0" name=""/>
        <dsp:cNvSpPr/>
      </dsp:nvSpPr>
      <dsp:spPr>
        <a:xfrm>
          <a:off x="860027" y="3250175"/>
          <a:ext cx="1961050" cy="998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7BC35-2D62-4DA8-8FE8-B72A2B5D2EB6}">
      <dsp:nvSpPr>
        <dsp:cNvPr id="0" name=""/>
        <dsp:cNvSpPr/>
      </dsp:nvSpPr>
      <dsp:spPr>
        <a:xfrm>
          <a:off x="1034743" y="3416156"/>
          <a:ext cx="1961050" cy="99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Georgia" pitchFamily="18" charset="0"/>
            </a:rPr>
            <a:t>матеріальні й технічні засоби для виготовлення предметів навчального обладнання, для догляду за ними та ремонту </a:t>
          </a:r>
          <a:endParaRPr lang="ru-RU" sz="1200" kern="1200" dirty="0">
            <a:latin typeface="Georgia" pitchFamily="18" charset="0"/>
          </a:endParaRPr>
        </a:p>
      </dsp:txBody>
      <dsp:txXfrm>
        <a:off x="1034743" y="3416156"/>
        <a:ext cx="1961050" cy="9985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9EAD3-EB77-4AB3-9A98-FACD181BD895}">
      <dsp:nvSpPr>
        <dsp:cNvPr id="0" name=""/>
        <dsp:cNvSpPr/>
      </dsp:nvSpPr>
      <dsp:spPr>
        <a:xfrm>
          <a:off x="3291839" y="1325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об</a:t>
          </a:r>
          <a:r>
            <a:rPr lang="uk-UA" sz="1400" i="1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єкти природи та предмети господарської діяльності людини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природні і господарські об’єкти у навколишньому середовищі, які розглядаються під час екскурсій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291839" y="1325"/>
        <a:ext cx="4937760" cy="1051932"/>
      </dsp:txXfrm>
    </dsp:sp>
    <dsp:sp modelId="{43DDF86E-9BEC-45AD-B009-7E623FC24F22}">
      <dsp:nvSpPr>
        <dsp:cNvPr id="0" name=""/>
        <dsp:cNvSpPr/>
      </dsp:nvSpPr>
      <dsp:spPr>
        <a:xfrm>
          <a:off x="0" y="1325"/>
          <a:ext cx="3291840" cy="10519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Натуральні об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єкти</a:t>
          </a:r>
          <a:endParaRPr lang="ru-RU" sz="18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1325"/>
        <a:ext cx="3291840" cy="1051932"/>
      </dsp:txXfrm>
    </dsp:sp>
    <dsp:sp modelId="{3723C09A-3A5C-4AF6-A9D4-3DFB200A82AD}">
      <dsp:nvSpPr>
        <dsp:cNvPr id="0" name=""/>
        <dsp:cNvSpPr/>
      </dsp:nvSpPr>
      <dsp:spPr>
        <a:xfrm>
          <a:off x="3291839" y="1158452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площинні ілюстративні посібники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об’ємні моделі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291839" y="1158452"/>
        <a:ext cx="4937760" cy="1051932"/>
      </dsp:txXfrm>
    </dsp:sp>
    <dsp:sp modelId="{A8A308B9-D434-420D-93FD-F29DACE1BBC8}">
      <dsp:nvSpPr>
        <dsp:cNvPr id="0" name=""/>
        <dsp:cNvSpPr/>
      </dsp:nvSpPr>
      <dsp:spPr>
        <a:xfrm>
          <a:off x="0" y="1158452"/>
          <a:ext cx="3291840" cy="105193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Моделі натуральних об’єктів і явищ</a:t>
          </a:r>
          <a:endParaRPr lang="ru-RU" sz="18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1158452"/>
        <a:ext cx="3291840" cy="1051932"/>
      </dsp:txXfrm>
    </dsp:sp>
    <dsp:sp modelId="{D37AFC90-B3B2-4E03-816B-A5B5AC0DBAB3}">
      <dsp:nvSpPr>
        <dsp:cNvPr id="0" name=""/>
        <dsp:cNvSpPr/>
      </dsp:nvSpPr>
      <dsp:spPr>
        <a:xfrm>
          <a:off x="3291839" y="2315578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вербальні посібники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графічні статистичні посібники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схематичні посібники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291839" y="2315578"/>
        <a:ext cx="4937760" cy="1051932"/>
      </dsp:txXfrm>
    </dsp:sp>
    <dsp:sp modelId="{371461AA-188D-45DF-A090-669D0EB1B68C}">
      <dsp:nvSpPr>
        <dsp:cNvPr id="0" name=""/>
        <dsp:cNvSpPr/>
      </dsp:nvSpPr>
      <dsp:spPr>
        <a:xfrm>
          <a:off x="0" y="2315578"/>
          <a:ext cx="3291840" cy="105193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Описи і зображення 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біолог</a:t>
          </a: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ічних об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єктів і явищ за допомогою символів</a:t>
          </a:r>
          <a:endParaRPr lang="ru-RU" sz="18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2315578"/>
        <a:ext cx="3291840" cy="1051932"/>
      </dsp:txXfrm>
    </dsp:sp>
    <dsp:sp modelId="{581BA27E-B13C-4889-9AAD-A66795C09808}">
      <dsp:nvSpPr>
        <dsp:cNvPr id="0" name=""/>
        <dsp:cNvSpPr/>
      </dsp:nvSpPr>
      <dsp:spPr>
        <a:xfrm>
          <a:off x="3291839" y="3472704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вимірювальні прилади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Georgia" pitchFamily="18" charset="0"/>
            </a:rPr>
            <a:t>технічні засоби навчання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291839" y="3472704"/>
        <a:ext cx="4937760" cy="1051932"/>
      </dsp:txXfrm>
    </dsp:sp>
    <dsp:sp modelId="{F556B208-EAC6-4B22-9650-08716A60B7A8}">
      <dsp:nvSpPr>
        <dsp:cNvPr id="0" name=""/>
        <dsp:cNvSpPr/>
      </dsp:nvSpPr>
      <dsp:spPr>
        <a:xfrm>
          <a:off x="0" y="3472704"/>
          <a:ext cx="3291840" cy="105193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Прилади для відтворення й аналізу процесів та явищ природи і суспільства</a:t>
          </a:r>
          <a:endParaRPr lang="ru-RU" sz="18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3472704"/>
        <a:ext cx="3291840" cy="10519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304E81-F69D-4DED-B14E-D3B87245A9EE}">
      <dsp:nvSpPr>
        <dsp:cNvPr id="0" name=""/>
        <dsp:cNvSpPr/>
      </dsp:nvSpPr>
      <dsp:spPr>
        <a:xfrm>
          <a:off x="2311882" y="305502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Georgia" pitchFamily="18" charset="0"/>
            </a:rPr>
            <a:t>предметна наочність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378889" y="1007026"/>
        <a:ext cx="1289899" cy="1267269"/>
      </dsp:txXfrm>
    </dsp:sp>
    <dsp:sp modelId="{6E57A7D6-FD08-443E-BEF8-623767E3642E}">
      <dsp:nvSpPr>
        <dsp:cNvPr id="0" name=""/>
        <dsp:cNvSpPr/>
      </dsp:nvSpPr>
      <dsp:spPr>
        <a:xfrm>
          <a:off x="2115908" y="418651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Georgia" pitchFamily="18" charset="0"/>
            </a:rPr>
            <a:t>словесна наочність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156879" y="2817411"/>
        <a:ext cx="1719865" cy="1176750"/>
      </dsp:txXfrm>
    </dsp:sp>
    <dsp:sp modelId="{E6B69E6F-4942-45B1-912C-F396565346CC}">
      <dsp:nvSpPr>
        <dsp:cNvPr id="0" name=""/>
        <dsp:cNvSpPr/>
      </dsp:nvSpPr>
      <dsp:spPr>
        <a:xfrm>
          <a:off x="2115908" y="418651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Georgia" pitchFamily="18" charset="0"/>
            </a:rPr>
            <a:t>модельна наочність</a:t>
          </a:r>
          <a:endParaRPr lang="ru-RU" sz="17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523245" y="1165435"/>
        <a:ext cx="1289899" cy="12672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8BE55-01B4-48EF-9B87-F571A7500941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Візуальні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5061" y="645"/>
        <a:ext cx="2262336" cy="1357401"/>
      </dsp:txXfrm>
    </dsp:sp>
    <dsp:sp modelId="{30387371-8BB2-4CD3-9EB2-F6D27D1669A7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Аудіальні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645"/>
        <a:ext cx="2262336" cy="1357401"/>
      </dsp:txXfrm>
    </dsp:sp>
    <dsp:sp modelId="{B3D9B48B-F74A-43EE-AE75-9BAC73942A3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Аудіовізуальні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645"/>
        <a:ext cx="2262336" cy="1357401"/>
      </dsp:txXfrm>
    </dsp:sp>
    <dsp:sp modelId="{B4C42338-B718-459E-8B78-B0311A5B78A9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Прилади для відтворення і аналізу процесів і явищ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5061" y="1584280"/>
        <a:ext cx="2262336" cy="1357401"/>
      </dsp:txXfrm>
    </dsp:sp>
    <dsp:sp modelId="{F950FE0C-BDE9-4038-8961-6E89316D62C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Натуральні об’єкти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1584280"/>
        <a:ext cx="2262336" cy="1357401"/>
      </dsp:txXfrm>
    </dsp:sp>
    <dsp:sp modelId="{A3E9FC43-715D-4B23-9EFE-7AB847F666E2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Моделі натуральних об’єктів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1584280"/>
        <a:ext cx="2262336" cy="1357401"/>
      </dsp:txXfrm>
    </dsp:sp>
    <dsp:sp modelId="{94AE6B8D-B036-4D6A-85A5-BD2CC0D15BF7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Комп’ютерне навчання</a:t>
          </a:r>
          <a:endParaRPr lang="ru-RU" sz="19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3167916"/>
        <a:ext cx="2262336" cy="13574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C33B9-DA5F-4D18-BEC9-846C1F452DAA}">
      <dsp:nvSpPr>
        <dsp:cNvPr id="0" name=""/>
        <dsp:cNvSpPr/>
      </dsp:nvSpPr>
      <dsp:spPr>
        <a:xfrm>
          <a:off x="1372671" y="891060"/>
          <a:ext cx="2570745" cy="17146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err="1" smtClean="0">
              <a:latin typeface="Georgia" pitchFamily="18" charset="0"/>
            </a:rPr>
            <a:t>непрепаровані</a:t>
          </a:r>
          <a:r>
            <a:rPr lang="uk-UA" sz="1900" b="1" i="0" kern="1200" dirty="0" smtClean="0">
              <a:latin typeface="Georgia" pitchFamily="18" charset="0"/>
            </a:rPr>
            <a:t> об’єкти </a:t>
          </a:r>
          <a:endParaRPr lang="ru-RU" sz="1900" b="1" i="0" kern="1200" dirty="0">
            <a:latin typeface="Georgia" pitchFamily="18" charset="0"/>
          </a:endParaRPr>
        </a:p>
      </dsp:txBody>
      <dsp:txXfrm>
        <a:off x="1783990" y="891060"/>
        <a:ext cx="2159426" cy="1714687"/>
      </dsp:txXfrm>
    </dsp:sp>
    <dsp:sp modelId="{2A62CAD3-3C96-4A46-8C30-12153C4091B7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latin typeface="Georgia" pitchFamily="18" charset="0"/>
            </a:rPr>
            <a:t>препаровані об’єкти </a:t>
          </a:r>
          <a:endParaRPr lang="ru-RU" sz="1900" b="1" i="0" kern="1200" dirty="0">
            <a:latin typeface="Georgia" pitchFamily="18" charset="0"/>
          </a:endParaRPr>
        </a:p>
      </dsp:txBody>
      <dsp:txXfrm>
        <a:off x="1783990" y="2605747"/>
        <a:ext cx="2159426" cy="1714687"/>
      </dsp:txXfrm>
    </dsp:sp>
    <dsp:sp modelId="{07CE62A2-02C9-49F7-AEA8-2909FD1C7BCC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об’єкти живої  природи</a:t>
          </a:r>
          <a:endParaRPr lang="ru-RU" sz="2000" b="1" i="0" kern="1200" dirty="0">
            <a:latin typeface="Georgia" pitchFamily="18" charset="0"/>
          </a:endParaRPr>
        </a:p>
      </dsp:txBody>
      <dsp:txXfrm>
        <a:off x="1607" y="205528"/>
        <a:ext cx="1713830" cy="1713830"/>
      </dsp:txXfrm>
    </dsp:sp>
    <dsp:sp modelId="{9F909866-C9E2-4E61-8566-9CD5239967CA}">
      <dsp:nvSpPr>
        <dsp:cNvPr id="0" name=""/>
        <dsp:cNvSpPr/>
      </dsp:nvSpPr>
      <dsp:spPr>
        <a:xfrm>
          <a:off x="5657247" y="891060"/>
          <a:ext cx="2570745" cy="17146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latin typeface="Georgia" pitchFamily="18" charset="0"/>
            </a:rPr>
            <a:t>необроблені об’єкти </a:t>
          </a:r>
          <a:endParaRPr lang="ru-RU" sz="1900" b="1" i="0" kern="1200" dirty="0">
            <a:latin typeface="Georgia" pitchFamily="18" charset="0"/>
          </a:endParaRPr>
        </a:p>
      </dsp:txBody>
      <dsp:txXfrm>
        <a:off x="6068566" y="891060"/>
        <a:ext cx="2159426" cy="1714687"/>
      </dsp:txXfrm>
    </dsp:sp>
    <dsp:sp modelId="{99F9C294-B79E-4637-A8A7-C461B86E8D67}">
      <dsp:nvSpPr>
        <dsp:cNvPr id="0" name=""/>
        <dsp:cNvSpPr/>
      </dsp:nvSpPr>
      <dsp:spPr>
        <a:xfrm>
          <a:off x="5626963" y="2620888"/>
          <a:ext cx="2570745" cy="17146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latin typeface="Georgia" pitchFamily="18" charset="0"/>
            </a:rPr>
            <a:t>оброблені об’єкти</a:t>
          </a:r>
          <a:r>
            <a:rPr lang="uk-UA" sz="1900" b="1" i="1" kern="1200" dirty="0" smtClean="0"/>
            <a:t> </a:t>
          </a:r>
          <a:endParaRPr lang="ru-RU" sz="1900" b="1" kern="1200" dirty="0"/>
        </a:p>
      </dsp:txBody>
      <dsp:txXfrm>
        <a:off x="6038283" y="2620888"/>
        <a:ext cx="2159426" cy="1714687"/>
      </dsp:txXfrm>
    </dsp:sp>
    <dsp:sp modelId="{896FF93A-704B-4F57-89EE-AD334168692F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об’єкти неживої  природи</a:t>
          </a:r>
          <a:endParaRPr lang="ru-RU" sz="2000" b="1" i="0" kern="1200" dirty="0">
            <a:latin typeface="Georgia" pitchFamily="18" charset="0"/>
          </a:endParaRPr>
        </a:p>
      </dsp:txBody>
      <dsp:txXfrm>
        <a:off x="4286183" y="205528"/>
        <a:ext cx="1713830" cy="17138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69F7A-B7D3-4D24-AA57-B90C0325100D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95454-B593-4680-873F-A5B310BF9B50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Georgia" pitchFamily="18" charset="0"/>
            </a:rPr>
            <a:t>демонстраційні</a:t>
          </a:r>
          <a:endParaRPr lang="ru-RU" sz="2800" i="0" kern="1200" dirty="0">
            <a:latin typeface="Georgia" pitchFamily="18" charset="0"/>
          </a:endParaRPr>
        </a:p>
      </dsp:txBody>
      <dsp:txXfrm>
        <a:off x="2650" y="2885666"/>
        <a:ext cx="3916254" cy="1452930"/>
      </dsp:txXfrm>
    </dsp:sp>
    <dsp:sp modelId="{D0BB7387-9A61-4720-BB5D-77F5CD95AE17}">
      <dsp:nvSpPr>
        <dsp:cNvPr id="0" name=""/>
        <dsp:cNvSpPr/>
      </dsp:nvSpPr>
      <dsp:spPr>
        <a:xfrm>
          <a:off x="4258804" y="244624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FC3D6-0349-4F8C-9038-A174C0E3BE22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Georgia" pitchFamily="18" charset="0"/>
            </a:rPr>
            <a:t>роздаткові</a:t>
          </a:r>
          <a:endParaRPr lang="ru-RU" sz="2800" i="0" kern="1200" dirty="0">
            <a:latin typeface="Georgia" pitchFamily="18" charset="0"/>
          </a:endParaRPr>
        </a:p>
      </dsp:txBody>
      <dsp:txXfrm>
        <a:off x="4310695" y="2885666"/>
        <a:ext cx="3916254" cy="14529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8E5F0-564F-4423-BCBF-B7D9BFFDEBB6}">
      <dsp:nvSpPr>
        <dsp:cNvPr id="0" name=""/>
        <dsp:cNvSpPr/>
      </dsp:nvSpPr>
      <dsp:spPr>
        <a:xfrm>
          <a:off x="1087749" y="3753"/>
          <a:ext cx="2444126" cy="168400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1879F-A1A6-4601-9DAA-D52CDC447A4A}">
      <dsp:nvSpPr>
        <dsp:cNvPr id="0" name=""/>
        <dsp:cNvSpPr/>
      </dsp:nvSpPr>
      <dsp:spPr>
        <a:xfrm>
          <a:off x="1087749" y="1687756"/>
          <a:ext cx="2444126" cy="90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0" kern="1200" dirty="0" smtClean="0">
              <a:latin typeface="Georgia" pitchFamily="18" charset="0"/>
            </a:rPr>
            <a:t>тимчасові</a:t>
          </a:r>
          <a:endParaRPr lang="ru-RU" sz="2900" b="1" i="0" kern="1200" dirty="0">
            <a:latin typeface="Georgia" pitchFamily="18" charset="0"/>
          </a:endParaRPr>
        </a:p>
      </dsp:txBody>
      <dsp:txXfrm>
        <a:off x="1087749" y="1687756"/>
        <a:ext cx="2444126" cy="906770"/>
      </dsp:txXfrm>
    </dsp:sp>
    <dsp:sp modelId="{83EDCCC1-926A-4AAF-8A8F-E0D9A3862459}">
      <dsp:nvSpPr>
        <dsp:cNvPr id="0" name=""/>
        <dsp:cNvSpPr/>
      </dsp:nvSpPr>
      <dsp:spPr>
        <a:xfrm>
          <a:off x="1087749" y="2838939"/>
          <a:ext cx="2444126" cy="168400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B83B1-372A-4182-AA80-9B2265A592F5}">
      <dsp:nvSpPr>
        <dsp:cNvPr id="0" name=""/>
        <dsp:cNvSpPr/>
      </dsp:nvSpPr>
      <dsp:spPr>
        <a:xfrm>
          <a:off x="1087749" y="4522942"/>
          <a:ext cx="2444126" cy="90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latin typeface="Georgia" pitchFamily="18" charset="0"/>
            </a:rPr>
            <a:t>постійні</a:t>
          </a:r>
          <a:endParaRPr lang="ru-RU" sz="2900" b="1" kern="1200" dirty="0">
            <a:latin typeface="Georgia" pitchFamily="18" charset="0"/>
          </a:endParaRPr>
        </a:p>
      </dsp:txBody>
      <dsp:txXfrm>
        <a:off x="1087749" y="4522942"/>
        <a:ext cx="2444126" cy="9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5544-030B-44C3-9A5F-3E926472CE2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B8D4D-3190-479F-80C1-FFEFBF9835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B8D4D-3190-479F-80C1-FFEFBF98358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B8D4D-3190-479F-80C1-FFEFBF98358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F5ED-A4FB-4D5D-8FA6-EF39BD8A52C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D5C4-B9E6-4910-AA61-30A3190867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200" b="1" dirty="0">
                <a:latin typeface="Georgia" pitchFamily="18" charset="0"/>
              </a:rPr>
              <a:t>НАОЧНІ ЗАСОБИ </a:t>
            </a:r>
            <a:r>
              <a:rPr lang="uk-UA" sz="4200" b="1" dirty="0" smtClean="0">
                <a:latin typeface="Georgia" pitchFamily="18" charset="0"/>
              </a:rPr>
              <a:t>НАВЧАННЯ</a:t>
            </a:r>
            <a:r>
              <a:rPr lang="en-US" sz="4200" b="1" dirty="0" smtClean="0">
                <a:latin typeface="Georgia" pitchFamily="18" charset="0"/>
              </a:rPr>
              <a:t> </a:t>
            </a:r>
            <a:r>
              <a:rPr lang="uk-UA" sz="4200" b="1" dirty="0" smtClean="0">
                <a:latin typeface="Georgia" pitchFamily="18" charset="0"/>
              </a:rPr>
              <a:t>БІОЛОГІЇ ТА </a:t>
            </a:r>
            <a:br>
              <a:rPr lang="uk-UA" sz="4200" b="1" dirty="0" smtClean="0">
                <a:latin typeface="Georgia" pitchFamily="18" charset="0"/>
              </a:rPr>
            </a:br>
            <a:r>
              <a:rPr lang="uk-UA" sz="4200" b="1" dirty="0" smtClean="0">
                <a:latin typeface="Georgia" pitchFamily="18" charset="0"/>
              </a:rPr>
              <a:t>ОСНОВ ЗДОРОВ</a:t>
            </a:r>
            <a:r>
              <a:rPr lang="en-US" sz="4200" b="1" dirty="0" smtClean="0">
                <a:latin typeface="Georgia" pitchFamily="18" charset="0"/>
              </a:rPr>
              <a:t>’</a:t>
            </a:r>
            <a:r>
              <a:rPr lang="ru-RU" sz="4200" b="1" dirty="0" smtClean="0">
                <a:latin typeface="Georgia" pitchFamily="18" charset="0"/>
              </a:rPr>
              <a:t>Я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засоби наочності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708920"/>
            <a:ext cx="5544616" cy="368969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2808312" cy="151216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Основними методами</a:t>
            </a:r>
            <a:r>
              <a:rPr lang="ru-RU" sz="2800" dirty="0">
                <a:latin typeface="Georgia" pitchFamily="18" charset="0"/>
              </a:rPr>
              <a:t>, що застосовуються в роботі з натуральними об</a:t>
            </a:r>
            <a:r>
              <a:rPr lang="uk-UA" sz="2800" dirty="0">
                <a:latin typeface="Georgia" pitchFamily="18" charset="0"/>
              </a:rPr>
              <a:t>’</a:t>
            </a:r>
            <a:r>
              <a:rPr lang="ru-RU" sz="2800" dirty="0">
                <a:latin typeface="Georgia" pitchFamily="18" charset="0"/>
              </a:rPr>
              <a:t>єктами є </a:t>
            </a:r>
            <a:r>
              <a:rPr lang="ru-RU" sz="2800" b="1" dirty="0" smtClean="0">
                <a:latin typeface="Georgia" pitchFamily="18" charset="0"/>
              </a:rPr>
              <a:t>спостере-ження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й </a:t>
            </a:r>
            <a:r>
              <a:rPr lang="ru-RU" sz="2800" b="1" dirty="0">
                <a:latin typeface="Georgia" pitchFamily="18" charset="0"/>
              </a:rPr>
              <a:t>експеримент</a:t>
            </a:r>
          </a:p>
        </p:txBody>
      </p:sp>
      <p:pic>
        <p:nvPicPr>
          <p:cNvPr id="4" name="Содержимое 3" descr="учитель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980728"/>
            <a:ext cx="55186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</a:t>
            </a:r>
            <a:r>
              <a:rPr lang="ru-RU" sz="3200" b="1" dirty="0" smtClean="0">
                <a:latin typeface="Georgia" pitchFamily="18" charset="0"/>
              </a:rPr>
              <a:t>натуральні об</a:t>
            </a:r>
            <a:r>
              <a:rPr lang="uk-UA" sz="3200" b="1" dirty="0" smtClean="0">
                <a:latin typeface="Georgia" pitchFamily="18" charset="0"/>
              </a:rPr>
              <a:t>’</a:t>
            </a:r>
            <a:r>
              <a:rPr lang="ru-RU" sz="3200" b="1" dirty="0" smtClean="0">
                <a:latin typeface="Georgia" pitchFamily="18" charset="0"/>
              </a:rPr>
              <a:t>єкти за способом використання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3168352" cy="3960440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>
                <a:latin typeface="Georgia" pitchFamily="18" charset="0"/>
              </a:rPr>
              <a:t>Живі організми </a:t>
            </a:r>
            <a:r>
              <a:rPr lang="uk-UA" sz="3100" dirty="0">
                <a:latin typeface="Georgia" pitchFamily="18" charset="0"/>
              </a:rPr>
              <a:t>— це група натуральних об’єктів (рослини, тварини, гриби), що забезпечують найбільшу конкретність і повноту </a:t>
            </a:r>
            <a:r>
              <a:rPr lang="uk-UA" sz="3100" dirty="0" smtClean="0">
                <a:latin typeface="Georgia" pitchFamily="18" charset="0"/>
              </a:rPr>
              <a:t>знань учнів</a:t>
            </a:r>
            <a:r>
              <a:rPr lang="uk-UA" dirty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Содержимое 3" descr="експеримент з мише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5131730" cy="342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2952328" cy="179107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Гербарії</a:t>
            </a: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— це тематичні, систематизовані набори засушених рослин, прикріплених до білих аркушів цупкого паперу</a:t>
            </a:r>
            <a:r>
              <a:rPr lang="ru-RU" sz="2800" i="1" dirty="0">
                <a:latin typeface="Georgia" pitchFamily="18" charset="0"/>
              </a:rPr>
              <a:t>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Содержимое 3" descr="гербарий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4024233" cy="301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2746648" cy="43064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Вологі препарати </a:t>
            </a:r>
            <a:r>
              <a:rPr lang="uk-UA" sz="2800" dirty="0">
                <a:latin typeface="Georgia" pitchFamily="18" charset="0"/>
              </a:rPr>
              <a:t>– </a:t>
            </a:r>
            <a:r>
              <a:rPr lang="ru-RU" sz="2800" dirty="0">
                <a:latin typeface="Georgia" pitchFamily="18" charset="0"/>
              </a:rPr>
              <a:t>це законсервовані в спеціальних розчинах рослини, гриби, тварини або їхні окремі органи</a:t>
            </a:r>
          </a:p>
        </p:txBody>
      </p:sp>
      <p:pic>
        <p:nvPicPr>
          <p:cNvPr id="4" name="Содержимое 3" descr="вологий препар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308530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384376" cy="4522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Мікропрепарати</a:t>
            </a: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— це препаровані мікроскопічні об</a:t>
            </a:r>
            <a:r>
              <a:rPr lang="uk-UA" sz="2800" dirty="0">
                <a:latin typeface="Georgia" pitchFamily="18" charset="0"/>
              </a:rPr>
              <a:t>’</a:t>
            </a:r>
            <a:r>
              <a:rPr lang="ru-RU" sz="2800" dirty="0">
                <a:latin typeface="Georgia" pitchFamily="18" charset="0"/>
              </a:rPr>
              <a:t>єкти (гідра, дафнія, хлорела, пилок сосни, сорус папороті тощо), тканини й органи рослинного та тваринного організмів, які розміщені між покривним та предметним склом у бальзамі спеціального складу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7175" y="692696"/>
          <a:ext cx="4619625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3024336" cy="358641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Остеологічні препарати </a:t>
            </a:r>
            <a:r>
              <a:rPr lang="ru-RU" sz="2800" i="1" dirty="0">
                <a:latin typeface="Georgia" pitchFamily="18" charset="0"/>
              </a:rPr>
              <a:t>— </a:t>
            </a:r>
            <a:r>
              <a:rPr lang="ru-RU" sz="2800" dirty="0">
                <a:latin typeface="Georgia" pitchFamily="18" charset="0"/>
              </a:rPr>
              <a:t>це цілісні скелети тварин або їхні частини</a:t>
            </a:r>
          </a:p>
        </p:txBody>
      </p:sp>
      <p:pic>
        <p:nvPicPr>
          <p:cNvPr id="4" name="Содержимое 3" descr="скелет перепел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700808"/>
            <a:ext cx="3757662" cy="3407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3682752" cy="37304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Колекції </a:t>
            </a:r>
            <a:r>
              <a:rPr lang="ru-RU" sz="2800" dirty="0">
                <a:latin typeface="Georgia" pitchFamily="18" charset="0"/>
              </a:rPr>
              <a:t>— це зібрання однорідних натуральних об</a:t>
            </a:r>
            <a:r>
              <a:rPr lang="uk-UA" sz="2800" dirty="0">
                <a:latin typeface="Georgia" pitchFamily="18" charset="0"/>
              </a:rPr>
              <a:t>’</a:t>
            </a:r>
            <a:r>
              <a:rPr lang="ru-RU" sz="2800" dirty="0">
                <a:latin typeface="Georgia" pitchFamily="18" charset="0"/>
              </a:rPr>
              <a:t>єктів (рослин, грибів, тварин або їхніх частин, форм збереженості викопних </a:t>
            </a:r>
            <a:r>
              <a:rPr lang="ru-RU" sz="2800" dirty="0" smtClean="0">
                <a:latin typeface="Georgia" pitchFamily="18" charset="0"/>
              </a:rPr>
              <a:t>організмів</a:t>
            </a:r>
            <a:r>
              <a:rPr lang="ru-RU" sz="2800" dirty="0">
                <a:latin typeface="Georgia" pitchFamily="18" charset="0"/>
              </a:rPr>
              <a:t>), систематизованих за спільними ознаками (наприклад, колекції насіння, плодів, комах, кісток, скелетів, хрунтів, палива, мінеральних добрив)</a:t>
            </a:r>
          </a:p>
        </p:txBody>
      </p:sp>
      <p:pic>
        <p:nvPicPr>
          <p:cNvPr id="4" name="Содержимое 3" descr="ентомолог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186237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2592288" cy="35283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Опудала</a:t>
            </a: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роблять із препарованої та обробленої шкіри риб, земноводних, плазунів, птахів і </a:t>
            </a:r>
            <a:r>
              <a:rPr lang="ru-RU" sz="2800" dirty="0" smtClean="0">
                <a:latin typeface="Georgia" pitchFamily="18" charset="0"/>
              </a:rPr>
              <a:t>ссавців.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6" name="Содержимое 5" descr="опуда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1597848"/>
            <a:ext cx="4257824" cy="318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ЗОБРАЖУВАЛЬНА АБО ІЛЮСТРОВАНА НАОЧНІСТЬ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літина мак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628777" cy="349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ЗОБРАЖУВАЛЬНА АБО ІЛЮСТРОВАНА НАОЧНІСТЬ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latin typeface="Georgia" pitchFamily="18" charset="0"/>
              </a:rPr>
              <a:t>ПЛАН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3000" dirty="0">
                <a:latin typeface="Georgia" pitchFamily="18" charset="0"/>
              </a:rPr>
              <a:t>Принцип наочності та його реалізація засобами навчання.</a:t>
            </a:r>
            <a:endParaRPr lang="ru-RU" sz="30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>
                <a:latin typeface="Georgia" pitchFamily="18" charset="0"/>
              </a:rPr>
              <a:t>Класифікація наочних засобів навчання біології.</a:t>
            </a:r>
            <a:endParaRPr lang="ru-RU" sz="30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>
                <a:latin typeface="Georgia" pitchFamily="18" charset="0"/>
              </a:rPr>
              <a:t>Природна наочність – натуральні об’єкти.</a:t>
            </a:r>
            <a:endParaRPr lang="ru-RU" sz="30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>
                <a:latin typeface="Georgia" pitchFamily="18" charset="0"/>
              </a:rPr>
              <a:t>Зображувальна або ілюстрована наочність.</a:t>
            </a:r>
            <a:endParaRPr lang="ru-RU" sz="30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>
                <a:latin typeface="Georgia" pitchFamily="18" charset="0"/>
              </a:rPr>
              <a:t>Графічна наочність – </a:t>
            </a:r>
            <a:r>
              <a:rPr lang="ru-RU" sz="3000" dirty="0">
                <a:latin typeface="Georgia" pitchFamily="18" charset="0"/>
              </a:rPr>
              <a:t>знаково-символічні засоби</a:t>
            </a:r>
            <a:r>
              <a:rPr lang="uk-UA" sz="3000" dirty="0">
                <a:latin typeface="Georgia" pitchFamily="18" charset="0"/>
              </a:rPr>
              <a:t>.</a:t>
            </a:r>
            <a:endParaRPr lang="ru-RU" sz="30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>
                <a:latin typeface="Georgia" pitchFamily="18" charset="0"/>
              </a:rPr>
              <a:t>Аудіовізуальні засоби навчання.</a:t>
            </a:r>
            <a:endParaRPr lang="ru-RU" sz="3000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Georgia" pitchFamily="18" charset="0"/>
              </a:rPr>
              <a:t>Об</a:t>
            </a:r>
            <a:r>
              <a:rPr lang="uk-UA" sz="3600" b="1" dirty="0">
                <a:latin typeface="Georgia" pitchFamily="18" charset="0"/>
              </a:rPr>
              <a:t>’</a:t>
            </a:r>
            <a:r>
              <a:rPr lang="ru-RU" sz="3600" b="1" dirty="0">
                <a:latin typeface="Georgia" pitchFamily="18" charset="0"/>
              </a:rPr>
              <a:t>ємні посібники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itchFamily="18" charset="0"/>
              </a:rPr>
              <a:t>Муляжі </a:t>
            </a:r>
            <a:r>
              <a:rPr lang="ru-RU" dirty="0">
                <a:latin typeface="Georgia" pitchFamily="18" charset="0"/>
              </a:rPr>
              <a:t>— це точні копії натуральних об</a:t>
            </a:r>
            <a:r>
              <a:rPr lang="uk-UA" dirty="0">
                <a:latin typeface="Georgia" pitchFamily="18" charset="0"/>
              </a:rPr>
              <a:t>’</a:t>
            </a:r>
            <a:r>
              <a:rPr lang="ru-RU" dirty="0">
                <a:latin typeface="Georgia" pitchFamily="18" charset="0"/>
              </a:rPr>
              <a:t>єктів, в яких відображено не лише головні, але й другорядні ознаки натури. </a:t>
            </a:r>
            <a:r>
              <a:rPr lang="uk-UA" dirty="0">
                <a:latin typeface="Georgia" pitchFamily="18" charset="0"/>
              </a:rPr>
              <a:t>Ї</a:t>
            </a:r>
            <a:r>
              <a:rPr lang="ru-RU" dirty="0">
                <a:latin typeface="Georgia" pitchFamily="18" charset="0"/>
              </a:rPr>
              <a:t>х виготовляють із воску або пласмаси</a:t>
            </a:r>
          </a:p>
        </p:txBody>
      </p:sp>
      <p:pic>
        <p:nvPicPr>
          <p:cNvPr id="6" name="Содержимое 5" descr="муляж кока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4248472" cy="283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Об</a:t>
            </a:r>
            <a:r>
              <a:rPr lang="uk-UA" sz="3600" b="1" dirty="0" smtClean="0">
                <a:latin typeface="Georgia" pitchFamily="18" charset="0"/>
              </a:rPr>
              <a:t>’</a:t>
            </a:r>
            <a:r>
              <a:rPr lang="ru-RU" sz="3600" b="1" dirty="0" smtClean="0">
                <a:latin typeface="Georgia" pitchFamily="18" charset="0"/>
              </a:rPr>
              <a:t>ємні посібники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latin typeface="Georgia" pitchFamily="18" charset="0"/>
              </a:rPr>
              <a:t>Моделі </a:t>
            </a:r>
            <a:r>
              <a:rPr lang="ru-RU" sz="2600" dirty="0">
                <a:latin typeface="Georgia" pitchFamily="18" charset="0"/>
              </a:rPr>
              <a:t>— </a:t>
            </a:r>
            <a:r>
              <a:rPr lang="ru-RU" sz="2600" i="1" dirty="0">
                <a:latin typeface="Georgia" pitchFamily="18" charset="0"/>
              </a:rPr>
              <a:t>це умовні образи натуральних об</a:t>
            </a:r>
            <a:r>
              <a:rPr lang="uk-UA" sz="2600" i="1" dirty="0">
                <a:latin typeface="Georgia" pitchFamily="18" charset="0"/>
              </a:rPr>
              <a:t>’</a:t>
            </a:r>
            <a:r>
              <a:rPr lang="ru-RU" sz="2600" i="1" dirty="0">
                <a:latin typeface="Georgia" pitchFamily="18" charset="0"/>
              </a:rPr>
              <a:t>єктів, представлені в схематизованому вигляді</a:t>
            </a:r>
            <a:endParaRPr lang="ru-RU" sz="2600" dirty="0">
              <a:latin typeface="Georgia" pitchFamily="18" charset="0"/>
            </a:endParaRPr>
          </a:p>
        </p:txBody>
      </p:sp>
      <p:pic>
        <p:nvPicPr>
          <p:cNvPr id="5" name="Содержимое 4" descr="модел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04864"/>
            <a:ext cx="4439371" cy="295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Об</a:t>
            </a:r>
            <a:r>
              <a:rPr lang="uk-UA" sz="3600" b="1" dirty="0" smtClean="0">
                <a:latin typeface="Georgia" pitchFamily="18" charset="0"/>
              </a:rPr>
              <a:t>’</a:t>
            </a:r>
            <a:r>
              <a:rPr lang="ru-RU" sz="3600" b="1" dirty="0" smtClean="0">
                <a:latin typeface="Georgia" pitchFamily="18" charset="0"/>
              </a:rPr>
              <a:t>ємні посібники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latin typeface="Georgia" pitchFamily="18" charset="0"/>
              </a:rPr>
              <a:t>Моделі-аплікації</a:t>
            </a:r>
            <a:r>
              <a:rPr lang="ru-RU" sz="2600" dirty="0">
                <a:latin typeface="Georgia" pitchFamily="18" charset="0"/>
              </a:rPr>
              <a:t> — це площинні моделі на магнітній основі, призначені для роботи на магнітній дошці </a:t>
            </a:r>
          </a:p>
        </p:txBody>
      </p:sp>
      <p:pic>
        <p:nvPicPr>
          <p:cNvPr id="5" name="Содержимое 4" descr="модель аплікаці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3599111" cy="359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Об</a:t>
            </a:r>
            <a:r>
              <a:rPr lang="uk-UA" sz="3600" b="1" dirty="0" smtClean="0">
                <a:latin typeface="Georgia" pitchFamily="18" charset="0"/>
              </a:rPr>
              <a:t>’</a:t>
            </a:r>
            <a:r>
              <a:rPr lang="ru-RU" sz="3600" b="1" dirty="0" smtClean="0">
                <a:latin typeface="Georgia" pitchFamily="18" charset="0"/>
              </a:rPr>
              <a:t>ємні посібники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2132856"/>
            <a:ext cx="2962672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latin typeface="Georgia" pitchFamily="18" charset="0"/>
              </a:rPr>
              <a:t>Рельєфні таблиці </a:t>
            </a:r>
            <a:r>
              <a:rPr lang="ru-RU" sz="2600" dirty="0">
                <a:latin typeface="Georgia" pitchFamily="18" charset="0"/>
              </a:rPr>
              <a:t>— це напівоб</a:t>
            </a:r>
            <a:r>
              <a:rPr lang="uk-UA" sz="2600" dirty="0">
                <a:latin typeface="Georgia" pitchFamily="18" charset="0"/>
              </a:rPr>
              <a:t>’</a:t>
            </a:r>
            <a:r>
              <a:rPr lang="ru-RU" sz="2600" dirty="0">
                <a:latin typeface="Georgia" pitchFamily="18" charset="0"/>
              </a:rPr>
              <a:t>ємні кольорові зображення натуральних об</a:t>
            </a:r>
            <a:r>
              <a:rPr lang="uk-UA" sz="2600" dirty="0">
                <a:latin typeface="Georgia" pitchFamily="18" charset="0"/>
              </a:rPr>
              <a:t>’</a:t>
            </a:r>
            <a:r>
              <a:rPr lang="ru-RU" sz="2600" dirty="0">
                <a:latin typeface="Georgia" pitchFamily="18" charset="0"/>
              </a:rPr>
              <a:t>єктів на вінілпластиковіи плівці</a:t>
            </a:r>
          </a:p>
        </p:txBody>
      </p:sp>
      <p:pic>
        <p:nvPicPr>
          <p:cNvPr id="5" name="Содержимое 4" descr="рельєфні таблиці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90459"/>
            <a:ext cx="3152403" cy="423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Georgia" pitchFamily="18" charset="0"/>
              </a:rPr>
              <a:t>Площинні, або друковані, посібники 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>
                <a:latin typeface="Georgia" pitchFamily="18" charset="0"/>
              </a:rPr>
              <a:t>Навчальні таблиці </a:t>
            </a:r>
            <a:r>
              <a:rPr lang="ru-RU" sz="2600" dirty="0">
                <a:latin typeface="Georgia" pitchFamily="18" charset="0"/>
              </a:rPr>
              <a:t>— це площинні наочні посібники, в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dirty="0">
                <a:latin typeface="Georgia" pitchFamily="18" charset="0"/>
              </a:rPr>
              <a:t>яких за допомогою натурних, натурно-композиційних або символічних зображень передається необхідна наукова інформація, котру учні мають засвоїти згідно зі шкільною програмою</a:t>
            </a:r>
          </a:p>
        </p:txBody>
      </p:sp>
      <p:pic>
        <p:nvPicPr>
          <p:cNvPr id="5" name="Содержимое 4" descr="риба таблиц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7" y="1839688"/>
            <a:ext cx="3821559" cy="3821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Площинні, або друковані, посібники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Навчально-інструктивн</a:t>
            </a:r>
            <a:r>
              <a:rPr lang="uk-UA" b="1" dirty="0">
                <a:latin typeface="Georgia" pitchFamily="18" charset="0"/>
              </a:rPr>
              <a:t>і</a:t>
            </a:r>
            <a:r>
              <a:rPr lang="ru-RU" b="1" dirty="0">
                <a:latin typeface="Georgia" pitchFamily="18" charset="0"/>
              </a:rPr>
              <a:t> плакат</a:t>
            </a:r>
            <a:r>
              <a:rPr lang="uk-UA" b="1" dirty="0">
                <a:latin typeface="Georgia" pitchFamily="18" charset="0"/>
              </a:rPr>
              <a:t>и</a:t>
            </a:r>
            <a:r>
              <a:rPr lang="uk-UA" dirty="0">
                <a:latin typeface="Georgia" pitchFamily="18" charset="0"/>
              </a:rPr>
              <a:t> – </a:t>
            </a:r>
            <a:r>
              <a:rPr lang="ru-RU" i="1" dirty="0" smtClean="0">
                <a:latin typeface="Georgia" pitchFamily="18" charset="0"/>
              </a:rPr>
              <a:t>пропагу</a:t>
            </a:r>
            <a:r>
              <a:rPr lang="uk-UA" i="1" dirty="0" err="1" smtClean="0">
                <a:latin typeface="Georgia" pitchFamily="18" charset="0"/>
              </a:rPr>
              <a:t>ють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>
                <a:latin typeface="Georgia" pitchFamily="18" charset="0"/>
              </a:rPr>
              <a:t>наукові знання, методи праці, різні правила тощо. На відміну від інших видів плаката, міст</a:t>
            </a:r>
            <a:r>
              <a:rPr lang="uk-UA" i="1" dirty="0">
                <a:latin typeface="Georgia" pitchFamily="18" charset="0"/>
              </a:rPr>
              <a:t>я</a:t>
            </a:r>
            <a:r>
              <a:rPr lang="ru-RU" i="1" dirty="0">
                <a:latin typeface="Georgia" pitchFamily="18" charset="0"/>
              </a:rPr>
              <a:t>ть значну кількість тексту, цілу серію малюнків і призначається для тривалого використання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Содержимое 4" descr="плакати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9122" y="1600200"/>
            <a:ext cx="33567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Площинні, або друковані, посібники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Настінні карти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1" name="Содержимое 10" descr="кар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6872"/>
            <a:ext cx="4040188" cy="355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pPr algn="ctr"/>
            <a:r>
              <a:rPr lang="uk-UA" dirty="0" smtClean="0">
                <a:latin typeface="Georgia" pitchFamily="18" charset="0"/>
              </a:rPr>
              <a:t>Репродукції картин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2" name="Содержимое 11" descr="катерина білоку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258899"/>
            <a:ext cx="3066958" cy="357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Графічна наочність – </a:t>
            </a:r>
            <a:r>
              <a:rPr lang="ru-RU" sz="3200" b="1" dirty="0" smtClean="0">
                <a:latin typeface="Georgia" pitchFamily="18" charset="0"/>
              </a:rPr>
              <a:t>знаково-символічні засоби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Georgia" pitchFamily="18" charset="0"/>
              </a:rPr>
              <a:t>Інфографіка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Содержимое 6" descr="ментальна кар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4264081" cy="3198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Схематичні малюнки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00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16459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Аудіовізуальні засоби навчання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uk-UA" dirty="0">
                <a:latin typeface="Georgia" pitchFamily="18" charset="0"/>
              </a:rPr>
              <a:t>кольорові малюнки та фото </a:t>
            </a:r>
            <a:endParaRPr lang="uk-UA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>
                <a:latin typeface="Georgia" pitchFamily="18" charset="0"/>
              </a:rPr>
              <a:t>слайд-шоу </a:t>
            </a:r>
            <a:endParaRPr lang="uk-UA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err="1" smtClean="0">
                <a:latin typeface="Georgia" pitchFamily="18" charset="0"/>
              </a:rPr>
              <a:t>відеофрагменти</a:t>
            </a:r>
            <a:endParaRPr lang="uk-UA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Georgia" pitchFamily="18" charset="0"/>
              </a:rPr>
              <a:t>3D-малюнки та </a:t>
            </a:r>
            <a:r>
              <a:rPr lang="ru-RU" dirty="0" smtClean="0">
                <a:latin typeface="Georgia" pitchFamily="18" charset="0"/>
              </a:rPr>
              <a:t>моделі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Georgia" pitchFamily="18" charset="0"/>
              </a:rPr>
              <a:t>анімації </a:t>
            </a:r>
            <a:endParaRPr lang="ru-RU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Georgia" pitchFamily="18" charset="0"/>
              </a:rPr>
              <a:t>інтерактивні </a:t>
            </a:r>
            <a:r>
              <a:rPr lang="ru-RU" dirty="0" smtClean="0">
                <a:latin typeface="Georgia" pitchFamily="18" charset="0"/>
              </a:rPr>
              <a:t>моделі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Georgia" pitchFamily="18" charset="0"/>
              </a:rPr>
              <a:t>допоміжні матеріали 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3d малю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4476898" cy="238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Вимоги до демонстрації </a:t>
            </a:r>
            <a:r>
              <a:rPr lang="uk-UA" sz="3200" b="1" dirty="0" err="1" smtClean="0">
                <a:latin typeface="Georgia" pitchFamily="18" charset="0"/>
              </a:rPr>
              <a:t>відеофрагмента</a:t>
            </a:r>
            <a:r>
              <a:rPr lang="uk-UA" sz="3200" b="1" dirty="0" smtClean="0">
                <a:latin typeface="Georgia" pitchFamily="18" charset="0"/>
              </a:rPr>
              <a:t>: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uk-UA" b="1" dirty="0">
                <a:latin typeface="Georgia" pitchFamily="18" charset="0"/>
              </a:rPr>
              <a:t>перед початком </a:t>
            </a:r>
            <a:r>
              <a:rPr lang="uk-UA" dirty="0">
                <a:latin typeface="Georgia" pitchFamily="18" charset="0"/>
              </a:rPr>
              <a:t>демонстрації слід ознайомити учнів класу із розгорнутим завданням, за потреби, доручити виконання його пунктів декільком з них;</a:t>
            </a:r>
            <a:endParaRPr lang="ru-RU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b="1" dirty="0">
                <a:latin typeface="Georgia" pitchFamily="18" charset="0"/>
              </a:rPr>
              <a:t>під час демонстрації </a:t>
            </a:r>
            <a:r>
              <a:rPr lang="uk-UA" dirty="0">
                <a:latin typeface="Georgia" pitchFamily="18" charset="0"/>
              </a:rPr>
              <a:t>привертати увагу школярів до основного змісту, а саме: робити паузи, застосовувати стоп-кадр, збільшувати окремий фрагмент тощо;</a:t>
            </a:r>
            <a:endParaRPr lang="ru-RU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b="1" dirty="0">
                <a:latin typeface="Georgia" pitchFamily="18" charset="0"/>
              </a:rPr>
              <a:t>тривалість</a:t>
            </a:r>
            <a:r>
              <a:rPr lang="uk-UA" dirty="0">
                <a:latin typeface="Georgia" pitchFamily="18" charset="0"/>
              </a:rPr>
              <a:t> демонстрації має бути від 5 до 10 хвилин;</a:t>
            </a:r>
            <a:endParaRPr lang="ru-RU" dirty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latin typeface="Georgia" pitchFamily="18" charset="0"/>
              </a:rPr>
              <a:t>по завершені </a:t>
            </a:r>
            <a:r>
              <a:rPr lang="ru-RU" dirty="0">
                <a:latin typeface="Georgia" pitchFamily="18" charset="0"/>
              </a:rPr>
              <a:t>необхідно провести бесіду, з обговоренням кожного пункту завдання, для цілісного сприйняття основного змісту відеофрагмента всім класом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«Золоте </a:t>
            </a:r>
            <a:r>
              <a:rPr lang="uk-UA" sz="3200" b="1" dirty="0">
                <a:latin typeface="Georgia" pitchFamily="18" charset="0"/>
              </a:rPr>
              <a:t>правило дидактики»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indent="12700">
              <a:buNone/>
            </a:pPr>
            <a:r>
              <a:rPr lang="uk-UA" sz="2800" dirty="0">
                <a:latin typeface="Georgia" pitchFamily="18" charset="0"/>
              </a:rPr>
              <a:t>«Нехай буде для учнів золотим правилом: усе, що тільки можна, пропонувати для сприймання відчуттями, а саме: видиме − для сприймання зором, чутне − слухом, запахи − нюхом, що підлягає смаку − смаком, доступне дотику − дотиком. </a:t>
            </a:r>
            <a:r>
              <a:rPr lang="ru-RU" sz="2800" dirty="0">
                <a:latin typeface="Georgia" pitchFamily="18" charset="0"/>
              </a:rPr>
              <a:t>Якщо </a:t>
            </a:r>
            <a:r>
              <a:rPr lang="uk-UA" sz="2800" dirty="0">
                <a:latin typeface="Georgia" pitchFamily="18" charset="0"/>
              </a:rPr>
              <a:t>якісь</a:t>
            </a:r>
            <a:r>
              <a:rPr lang="ru-RU" sz="2800" dirty="0">
                <a:latin typeface="Georgia" pitchFamily="18" charset="0"/>
              </a:rPr>
              <a:t> предмети відразу можна сприйняти декількома відчуттями, нехай вони відразу охоплюються декількома відчуттями</a:t>
            </a:r>
            <a:r>
              <a:rPr lang="uk-UA" sz="2800" dirty="0">
                <a:latin typeface="Georgia" pitchFamily="18" charset="0"/>
              </a:rPr>
              <a:t>»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 anchor="ctr">
            <a:normAutofit fontScale="77500" lnSpcReduction="20000"/>
          </a:bodyPr>
          <a:lstStyle/>
          <a:p>
            <a:pPr marL="0" indent="439738">
              <a:buNone/>
            </a:pPr>
            <a:r>
              <a:rPr lang="uk-UA" dirty="0">
                <a:latin typeface="Georgia" pitchFamily="18" charset="0"/>
              </a:rPr>
              <a:t>Таким чином, при вивченні шкільних курсів біології та основ здоров’я </a:t>
            </a:r>
            <a:r>
              <a:rPr lang="uk-UA" b="1" dirty="0">
                <a:latin typeface="Georgia" pitchFamily="18" charset="0"/>
              </a:rPr>
              <a:t>наочність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використовується на кожному з етапів навчання</a:t>
            </a:r>
            <a:r>
              <a:rPr lang="uk-UA" dirty="0">
                <a:latin typeface="Georgia" pitchFamily="18" charset="0"/>
              </a:rPr>
              <a:t>: при вивченні нового матеріалу, під час виконання практичних робіт, при поширенні, поглиблені та систематизації вивченого матеріалу</a:t>
            </a:r>
            <a:r>
              <a:rPr lang="uk-UA" dirty="0" smtClean="0">
                <a:latin typeface="Georgia" pitchFamily="18" charset="0"/>
              </a:rPr>
              <a:t>.</a:t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В залежності від матеріально-структурних особливостей і дидактичного призначення цих засобів, застосовують різні прийоми роботи з ними</a:t>
            </a:r>
            <a:r>
              <a:rPr lang="ru-RU" dirty="0" smtClean="0">
                <a:latin typeface="Georgia" pitchFamily="18" charset="0"/>
              </a:rPr>
              <a:t>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З урахуванням цього ми можемо сміливо стверджувати, що наочність є невід’ємною частиною уроків </a:t>
            </a:r>
            <a:r>
              <a:rPr lang="uk-UA" dirty="0">
                <a:latin typeface="Georgia" pitchFamily="18" charset="0"/>
              </a:rPr>
              <a:t>біолог</a:t>
            </a:r>
            <a:r>
              <a:rPr lang="ru-RU" dirty="0" smtClean="0">
                <a:latin typeface="Georgia" pitchFamily="18" charset="0"/>
              </a:rPr>
              <a:t>ії та основ здоров</a:t>
            </a:r>
            <a:r>
              <a:rPr lang="en-US" dirty="0" smtClean="0">
                <a:latin typeface="Georgia" pitchFamily="18" charset="0"/>
              </a:rPr>
              <a:t>’</a:t>
            </a:r>
            <a:r>
              <a:rPr lang="ru-RU" dirty="0" smtClean="0">
                <a:latin typeface="Georgia" pitchFamily="18" charset="0"/>
              </a:rPr>
              <a:t>я.</a:t>
            </a:r>
            <a:endParaRPr lang="ru-RU" dirty="0">
              <a:latin typeface="Georgia" pitchFamily="18" charset="0"/>
            </a:endParaRPr>
          </a:p>
          <a:p>
            <a:pPr marL="0" indent="439738">
              <a:buNone/>
            </a:pPr>
            <a:r>
              <a:rPr lang="ru-RU" dirty="0">
                <a:latin typeface="Georgia" pitchFamily="18" charset="0"/>
              </a:rPr>
              <a:t>Використання різних засобів наочності так, щоб один вид доповнював інший та поєднувався зі словом учителя і підручником, дають дуже високий ефект засвоєння навчального матеріалу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</a:rPr>
              <a:t>«В</a:t>
            </a:r>
            <a:r>
              <a:rPr lang="ru-RU" sz="3200" b="1" dirty="0" smtClean="0">
                <a:latin typeface="Georgia" pitchFamily="18" charset="0"/>
              </a:rPr>
              <a:t>ід </a:t>
            </a:r>
            <a:r>
              <a:rPr lang="ru-RU" sz="3200" b="1" dirty="0">
                <a:latin typeface="Georgia" pitchFamily="18" charset="0"/>
              </a:rPr>
              <a:t>живого бачення до абстрактного мислення і від нього до практики</a:t>
            </a:r>
            <a:r>
              <a:rPr lang="uk-UA" sz="3200" dirty="0">
                <a:latin typeface="Georgia" pitchFamily="18" charset="0"/>
              </a:rPr>
              <a:t>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біологія наука про жит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012" y="2282502"/>
            <a:ext cx="6898380" cy="388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С.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Г.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>
                <a:latin typeface="Georgia" pitchFamily="18" charset="0"/>
              </a:rPr>
              <a:t>Шаповаленка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 С. Г. </a:t>
            </a:r>
            <a:r>
              <a:rPr lang="uk-UA" sz="3200" b="1" dirty="0" err="1" smtClean="0">
                <a:latin typeface="Georgia" pitchFamily="18" charset="0"/>
              </a:rPr>
              <a:t>Коберніка</a:t>
            </a:r>
            <a:r>
              <a:rPr lang="uk-UA" sz="3200" b="1" dirty="0" smtClean="0">
                <a:latin typeface="Georgia" pitchFamily="18" charset="0"/>
              </a:rPr>
              <a:t>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</a:t>
            </a:r>
            <a:r>
              <a:rPr lang="ru-RU" sz="3200" b="1" dirty="0" smtClean="0">
                <a:latin typeface="Georgia" pitchFamily="18" charset="0"/>
              </a:rPr>
              <a:t>В.Е</a:t>
            </a:r>
            <a:r>
              <a:rPr lang="ru-RU" sz="3200" b="1" dirty="0">
                <a:latin typeface="Georgia" pitchFamily="18" charset="0"/>
              </a:rPr>
              <a:t>. </a:t>
            </a:r>
            <a:r>
              <a:rPr lang="ru-RU" sz="3200" b="1" dirty="0" smtClean="0">
                <a:latin typeface="Georgia" pitchFamily="18" charset="0"/>
              </a:rPr>
              <a:t>Штейнберга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А.О.</a:t>
            </a:r>
            <a:r>
              <a:rPr lang="ru-RU" sz="3200" b="1" dirty="0"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Козаченка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Натуральні об</a:t>
            </a:r>
            <a:r>
              <a:rPr lang="en-US" sz="3600" b="1" dirty="0" smtClean="0">
                <a:latin typeface="Georgia" pitchFamily="18" charset="0"/>
              </a:rPr>
              <a:t>’</a:t>
            </a:r>
            <a:r>
              <a:rPr lang="uk-UA" sz="3600" b="1" dirty="0" err="1" smtClean="0">
                <a:latin typeface="Georgia" pitchFamily="18" charset="0"/>
              </a:rPr>
              <a:t>єкти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867</Words>
  <Application>Microsoft Office PowerPoint</Application>
  <PresentationFormat>Экран (4:3)</PresentationFormat>
  <Paragraphs>106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НАОЧНІ ЗАСОБИ НАВЧАННЯ БІОЛОГІЇ ТА  ОСНОВ ЗДОРОВ’Я </vt:lpstr>
      <vt:lpstr>ПЛАН</vt:lpstr>
      <vt:lpstr>«Золоте правило дидактики» </vt:lpstr>
      <vt:lpstr>«Від живого бачення до абстрактного мислення і від нього до практики»</vt:lpstr>
      <vt:lpstr>Класифікація С. Г. Шаповаленка</vt:lpstr>
      <vt:lpstr>Класифікація  С. Г. Коберніка </vt:lpstr>
      <vt:lpstr>Класифікація В.Е. Штейнберга</vt:lpstr>
      <vt:lpstr>Класифікація А.О. Козаченка</vt:lpstr>
      <vt:lpstr>Натуральні об’єкти</vt:lpstr>
      <vt:lpstr>Основними методами, що застосовуються в роботі з натуральними об’єктами є спостере-ження й експеримент</vt:lpstr>
      <vt:lpstr>Класифікація натуральні об’єкти за способом використання </vt:lpstr>
      <vt:lpstr>Живі організми — це група натуральних об’єктів (рослини, тварини, гриби), що забезпечують найбільшу конкретність і повноту знань учнів.</vt:lpstr>
      <vt:lpstr>Гербарії — це тематичні, систематизовані набори засушених рослин, прикріплених до білих аркушів цупкого паперу.</vt:lpstr>
      <vt:lpstr>Вологі препарати – це законсервовані в спеціальних розчинах рослини, гриби, тварини або їхні окремі органи</vt:lpstr>
      <vt:lpstr>Мікропрепарати — це препаровані мікроскопічні об’єкти (гідра, дафнія, хлорела, пилок сосни, сорус папороті тощо), тканини й органи рослинного та тваринного організмів, які розміщені між покривним та предметним склом у бальзамі спеціального складу</vt:lpstr>
      <vt:lpstr>Остеологічні препарати — це цілісні скелети тварин або їхні частини</vt:lpstr>
      <vt:lpstr>Колекції — це зібрання однорідних натуральних об’єктів (рослин, грибів, тварин або їхніх частин, форм збереженості викопних організмів), систематизованих за спільними ознаками (наприклад, колекції насіння, плодів, комах, кісток, скелетів, хрунтів, палива, мінеральних добрив)</vt:lpstr>
      <vt:lpstr>Опудала роблять із препарованої та обробленої шкіри риб, земноводних, плазунів, птахів і ссавців.</vt:lpstr>
      <vt:lpstr>ЗОБРАЖУВАЛЬНА АБО ІЛЮСТРОВАНА НАОЧНІСТЬ</vt:lpstr>
      <vt:lpstr>Об’ємні посібники</vt:lpstr>
      <vt:lpstr>Об’ємні посібники</vt:lpstr>
      <vt:lpstr>Об’ємні посібники</vt:lpstr>
      <vt:lpstr>Об’ємні посібники</vt:lpstr>
      <vt:lpstr>Площинні, або друковані, посібники </vt:lpstr>
      <vt:lpstr>Площинні, або друковані, посібники </vt:lpstr>
      <vt:lpstr>Площинні, або друковані, посібники </vt:lpstr>
      <vt:lpstr>Графічна наочність – знаково-символічні засоби</vt:lpstr>
      <vt:lpstr>Аудіовізуальні засоби навчання</vt:lpstr>
      <vt:lpstr>Вимоги до демонстрації відеофрагмента: </vt:lpstr>
      <vt:lpstr>Слайд 30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НАОЧНІ ЗАСОБИ НАВЧАННЯ БІОЛОГІЇ ТА ОСНОВ ЗДОРОВ’Я </dc:title>
  <dc:creator>User</dc:creator>
  <cp:lastModifiedBy>Вікторія Перетятько</cp:lastModifiedBy>
  <cp:revision>51</cp:revision>
  <dcterms:created xsi:type="dcterms:W3CDTF">2023-03-07T20:57:46Z</dcterms:created>
  <dcterms:modified xsi:type="dcterms:W3CDTF">2023-03-10T18:17:45Z</dcterms:modified>
</cp:coreProperties>
</file>