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7" r:id="rId2"/>
    <p:sldId id="258" r:id="rId3"/>
    <p:sldId id="264" r:id="rId4"/>
    <p:sldId id="262" r:id="rId5"/>
    <p:sldId id="263" r:id="rId6"/>
    <p:sldId id="290" r:id="rId7"/>
    <p:sldId id="301" r:id="rId8"/>
    <p:sldId id="305" r:id="rId9"/>
    <p:sldId id="302" r:id="rId10"/>
    <p:sldId id="269" r:id="rId11"/>
    <p:sldId id="270" r:id="rId12"/>
    <p:sldId id="303" r:id="rId13"/>
    <p:sldId id="300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2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jp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image" Target="../media/image15.jpg"/><Relationship Id="rId1" Type="http://schemas.openxmlformats.org/officeDocument/2006/relationships/image" Target="../media/image14.jpg"/><Relationship Id="rId4" Type="http://schemas.openxmlformats.org/officeDocument/2006/relationships/image" Target="../media/image17.jp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jp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image" Target="../media/image15.jpg"/><Relationship Id="rId1" Type="http://schemas.openxmlformats.org/officeDocument/2006/relationships/image" Target="../media/image14.jpg"/><Relationship Id="rId4" Type="http://schemas.openxmlformats.org/officeDocument/2006/relationships/image" Target="../media/image17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1671416-9134-4CE9-AD28-1A5953CDD913}" type="doc">
      <dgm:prSet loTypeId="urn:microsoft.com/office/officeart/2005/8/layout/target3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08736061-F542-44A3-9CF0-B9CFDB0255CA}">
      <dgm:prSet/>
      <dgm:spPr>
        <a:solidFill>
          <a:schemeClr val="bg2"/>
        </a:solidFill>
      </dgm:spPr>
      <dgm:t>
        <a:bodyPr/>
        <a:lstStyle/>
        <a:p>
          <a:pPr rtl="0"/>
          <a:r>
            <a:rPr lang="uk-UA" b="1" baseline="0" dirty="0" smtClean="0"/>
            <a:t>Як наука </a:t>
          </a:r>
          <a:r>
            <a:rPr lang="uk-UA" baseline="0" dirty="0" smtClean="0"/>
            <a:t>– система знань про суть і засоби впливу держави на соціально-економічні процеси в країні</a:t>
          </a:r>
          <a:endParaRPr lang="ru-RU" dirty="0"/>
        </a:p>
      </dgm:t>
    </dgm:pt>
    <dgm:pt modelId="{ACEAA4B6-42F3-45E7-ADB9-A8A318D11927}" type="parTrans" cxnId="{BA97277D-A82E-4B5A-906C-D088C92E11EB}">
      <dgm:prSet/>
      <dgm:spPr/>
      <dgm:t>
        <a:bodyPr/>
        <a:lstStyle/>
        <a:p>
          <a:endParaRPr lang="ru-RU"/>
        </a:p>
      </dgm:t>
    </dgm:pt>
    <dgm:pt modelId="{7F528CAF-730C-49C4-A54C-A1E008615000}" type="sibTrans" cxnId="{BA97277D-A82E-4B5A-906C-D088C92E11EB}">
      <dgm:prSet/>
      <dgm:spPr/>
      <dgm:t>
        <a:bodyPr/>
        <a:lstStyle/>
        <a:p>
          <a:endParaRPr lang="ru-RU"/>
        </a:p>
      </dgm:t>
    </dgm:pt>
    <dgm:pt modelId="{809D7D9E-50F2-49F9-92CE-AC148779B7CC}">
      <dgm:prSet/>
      <dgm:spPr>
        <a:solidFill>
          <a:srgbClr val="FFC000"/>
        </a:solidFill>
      </dgm:spPr>
      <dgm:t>
        <a:bodyPr/>
        <a:lstStyle/>
        <a:p>
          <a:pPr rtl="0"/>
          <a:r>
            <a:rPr lang="uk-UA" b="1" baseline="0" dirty="0" smtClean="0"/>
            <a:t>Як навчальна дисципліна </a:t>
          </a:r>
          <a:r>
            <a:rPr lang="uk-UA" baseline="0" dirty="0" smtClean="0"/>
            <a:t>– курс, у процесі якого студенти набувають знань про суть, цілі, форми і методи впливу держави на розвиток економіки в цілому та управління її окремими сферами</a:t>
          </a:r>
          <a:endParaRPr lang="ru-RU" dirty="0"/>
        </a:p>
      </dgm:t>
    </dgm:pt>
    <dgm:pt modelId="{D7FBEDCA-40A4-45F4-95B3-8525520A1D27}" type="parTrans" cxnId="{05710326-E562-4457-B363-622220A2EA7C}">
      <dgm:prSet/>
      <dgm:spPr/>
      <dgm:t>
        <a:bodyPr/>
        <a:lstStyle/>
        <a:p>
          <a:endParaRPr lang="ru-RU"/>
        </a:p>
      </dgm:t>
    </dgm:pt>
    <dgm:pt modelId="{0D2BC9EF-CDCA-4A59-9BBF-470F19FBC4DE}" type="sibTrans" cxnId="{05710326-E562-4457-B363-622220A2EA7C}">
      <dgm:prSet/>
      <dgm:spPr/>
      <dgm:t>
        <a:bodyPr/>
        <a:lstStyle/>
        <a:p>
          <a:endParaRPr lang="ru-RU"/>
        </a:p>
      </dgm:t>
    </dgm:pt>
    <dgm:pt modelId="{B4A25D54-E2CE-4A32-B1FD-04E3D074A036}">
      <dgm:prSet/>
      <dgm:spPr>
        <a:solidFill>
          <a:srgbClr val="92D050"/>
        </a:solidFill>
      </dgm:spPr>
      <dgm:t>
        <a:bodyPr/>
        <a:lstStyle/>
        <a:p>
          <a:pPr rtl="0"/>
          <a:r>
            <a:rPr lang="uk-UA" b="1" baseline="0" dirty="0" smtClean="0"/>
            <a:t>Як практична діяльність </a:t>
          </a:r>
          <a:r>
            <a:rPr lang="uk-UA" baseline="0" dirty="0" smtClean="0"/>
            <a:t>– заходи держави по управлінню розвитком національної економіки і вплив на соціально-економічний розвиток країни</a:t>
          </a:r>
          <a:endParaRPr lang="ru-RU" dirty="0"/>
        </a:p>
      </dgm:t>
    </dgm:pt>
    <dgm:pt modelId="{28E0F3CB-F4F9-4EFE-AE24-DCA1957C262D}" type="parTrans" cxnId="{6566CA04-921A-43B5-A7A2-EAF5AC2317E3}">
      <dgm:prSet/>
      <dgm:spPr/>
      <dgm:t>
        <a:bodyPr/>
        <a:lstStyle/>
        <a:p>
          <a:endParaRPr lang="ru-RU"/>
        </a:p>
      </dgm:t>
    </dgm:pt>
    <dgm:pt modelId="{4F170BF0-4A0C-460C-972C-38FE71C3202F}" type="sibTrans" cxnId="{6566CA04-921A-43B5-A7A2-EAF5AC2317E3}">
      <dgm:prSet/>
      <dgm:spPr/>
      <dgm:t>
        <a:bodyPr/>
        <a:lstStyle/>
        <a:p>
          <a:endParaRPr lang="ru-RU"/>
        </a:p>
      </dgm:t>
    </dgm:pt>
    <dgm:pt modelId="{3210EBA7-D9FB-4D80-9A23-D693A8A02A29}" type="pres">
      <dgm:prSet presAssocID="{F1671416-9134-4CE9-AD28-1A5953CDD913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F959FAF-86BE-4EB6-B4CC-B40F2BFDEFE8}" type="pres">
      <dgm:prSet presAssocID="{08736061-F542-44A3-9CF0-B9CFDB0255CA}" presName="circle1" presStyleLbl="node1" presStyleIdx="0" presStyleCnt="3"/>
      <dgm:spPr/>
      <dgm:t>
        <a:bodyPr/>
        <a:lstStyle/>
        <a:p>
          <a:endParaRPr lang="ru-RU"/>
        </a:p>
      </dgm:t>
    </dgm:pt>
    <dgm:pt modelId="{E5B4A69F-76FA-45B5-A635-3575F9EFA13B}" type="pres">
      <dgm:prSet presAssocID="{08736061-F542-44A3-9CF0-B9CFDB0255CA}" presName="space" presStyleCnt="0"/>
      <dgm:spPr/>
    </dgm:pt>
    <dgm:pt modelId="{2FD21D16-EB37-47C9-B2F7-E51B9956AA6A}" type="pres">
      <dgm:prSet presAssocID="{08736061-F542-44A3-9CF0-B9CFDB0255CA}" presName="rect1" presStyleLbl="alignAcc1" presStyleIdx="0" presStyleCnt="3"/>
      <dgm:spPr/>
      <dgm:t>
        <a:bodyPr/>
        <a:lstStyle/>
        <a:p>
          <a:endParaRPr lang="ru-RU"/>
        </a:p>
      </dgm:t>
    </dgm:pt>
    <dgm:pt modelId="{571DFDE5-F5B9-40CC-A265-9266B36CB827}" type="pres">
      <dgm:prSet presAssocID="{809D7D9E-50F2-49F9-92CE-AC148779B7CC}" presName="vertSpace2" presStyleLbl="node1" presStyleIdx="0" presStyleCnt="3"/>
      <dgm:spPr/>
    </dgm:pt>
    <dgm:pt modelId="{B65D4ECA-C9DD-42FA-B31A-5A72A373524B}" type="pres">
      <dgm:prSet presAssocID="{809D7D9E-50F2-49F9-92CE-AC148779B7CC}" presName="circle2" presStyleLbl="node1" presStyleIdx="1" presStyleCnt="3"/>
      <dgm:spPr/>
      <dgm:t>
        <a:bodyPr/>
        <a:lstStyle/>
        <a:p>
          <a:endParaRPr lang="ru-RU"/>
        </a:p>
      </dgm:t>
    </dgm:pt>
    <dgm:pt modelId="{FE6E4228-0504-42B5-85BC-5EC78EE199F9}" type="pres">
      <dgm:prSet presAssocID="{809D7D9E-50F2-49F9-92CE-AC148779B7CC}" presName="rect2" presStyleLbl="alignAcc1" presStyleIdx="1" presStyleCnt="3"/>
      <dgm:spPr/>
      <dgm:t>
        <a:bodyPr/>
        <a:lstStyle/>
        <a:p>
          <a:endParaRPr lang="ru-RU"/>
        </a:p>
      </dgm:t>
    </dgm:pt>
    <dgm:pt modelId="{AEFBF8FE-A788-4492-ADE6-5BC63E4ED7F7}" type="pres">
      <dgm:prSet presAssocID="{B4A25D54-E2CE-4A32-B1FD-04E3D074A036}" presName="vertSpace3" presStyleLbl="node1" presStyleIdx="1" presStyleCnt="3"/>
      <dgm:spPr/>
    </dgm:pt>
    <dgm:pt modelId="{CC6DD563-7DB6-45FE-90F3-326A1527FB2E}" type="pres">
      <dgm:prSet presAssocID="{B4A25D54-E2CE-4A32-B1FD-04E3D074A036}" presName="circle3" presStyleLbl="node1" presStyleIdx="2" presStyleCnt="3"/>
      <dgm:spPr/>
    </dgm:pt>
    <dgm:pt modelId="{D0D75200-2393-46E8-91A3-DCBB0CFAAB73}" type="pres">
      <dgm:prSet presAssocID="{B4A25D54-E2CE-4A32-B1FD-04E3D074A036}" presName="rect3" presStyleLbl="alignAcc1" presStyleIdx="2" presStyleCnt="3"/>
      <dgm:spPr/>
      <dgm:t>
        <a:bodyPr/>
        <a:lstStyle/>
        <a:p>
          <a:endParaRPr lang="ru-RU"/>
        </a:p>
      </dgm:t>
    </dgm:pt>
    <dgm:pt modelId="{7312A28F-E0A2-4C8A-8DCB-E35083363937}" type="pres">
      <dgm:prSet presAssocID="{08736061-F542-44A3-9CF0-B9CFDB0255CA}" presName="rect1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A35F27-2C79-4762-BCC5-605150F2BE92}" type="pres">
      <dgm:prSet presAssocID="{809D7D9E-50F2-49F9-92CE-AC148779B7CC}" presName="rect2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2D828EB-F10E-4AF9-B0CA-CFA4CD9084C8}" type="pres">
      <dgm:prSet presAssocID="{B4A25D54-E2CE-4A32-B1FD-04E3D074A036}" presName="rect3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1E75469-EED0-4FB6-9517-BC12891D92DC}" type="presOf" srcId="{809D7D9E-50F2-49F9-92CE-AC148779B7CC}" destId="{FE6E4228-0504-42B5-85BC-5EC78EE199F9}" srcOrd="0" destOrd="0" presId="urn:microsoft.com/office/officeart/2005/8/layout/target3"/>
    <dgm:cxn modelId="{7A4BACAE-5A9F-4C65-B41B-BE154056C801}" type="presOf" srcId="{08736061-F542-44A3-9CF0-B9CFDB0255CA}" destId="{7312A28F-E0A2-4C8A-8DCB-E35083363937}" srcOrd="1" destOrd="0" presId="urn:microsoft.com/office/officeart/2005/8/layout/target3"/>
    <dgm:cxn modelId="{05710326-E562-4457-B363-622220A2EA7C}" srcId="{F1671416-9134-4CE9-AD28-1A5953CDD913}" destId="{809D7D9E-50F2-49F9-92CE-AC148779B7CC}" srcOrd="1" destOrd="0" parTransId="{D7FBEDCA-40A4-45F4-95B3-8525520A1D27}" sibTransId="{0D2BC9EF-CDCA-4A59-9BBF-470F19FBC4DE}"/>
    <dgm:cxn modelId="{AE847B33-BE76-47CB-A000-E7B12660BB6F}" type="presOf" srcId="{809D7D9E-50F2-49F9-92CE-AC148779B7CC}" destId="{22A35F27-2C79-4762-BCC5-605150F2BE92}" srcOrd="1" destOrd="0" presId="urn:microsoft.com/office/officeart/2005/8/layout/target3"/>
    <dgm:cxn modelId="{6566CA04-921A-43B5-A7A2-EAF5AC2317E3}" srcId="{F1671416-9134-4CE9-AD28-1A5953CDD913}" destId="{B4A25D54-E2CE-4A32-B1FD-04E3D074A036}" srcOrd="2" destOrd="0" parTransId="{28E0F3CB-F4F9-4EFE-AE24-DCA1957C262D}" sibTransId="{4F170BF0-4A0C-460C-972C-38FE71C3202F}"/>
    <dgm:cxn modelId="{D9F0795E-A1BC-451D-926C-76228FB2A628}" type="presOf" srcId="{B4A25D54-E2CE-4A32-B1FD-04E3D074A036}" destId="{52D828EB-F10E-4AF9-B0CA-CFA4CD9084C8}" srcOrd="1" destOrd="0" presId="urn:microsoft.com/office/officeart/2005/8/layout/target3"/>
    <dgm:cxn modelId="{BA97277D-A82E-4B5A-906C-D088C92E11EB}" srcId="{F1671416-9134-4CE9-AD28-1A5953CDD913}" destId="{08736061-F542-44A3-9CF0-B9CFDB0255CA}" srcOrd="0" destOrd="0" parTransId="{ACEAA4B6-42F3-45E7-ADB9-A8A318D11927}" sibTransId="{7F528CAF-730C-49C4-A54C-A1E008615000}"/>
    <dgm:cxn modelId="{45C6A64F-9CAB-414E-80AD-4862F4981770}" type="presOf" srcId="{F1671416-9134-4CE9-AD28-1A5953CDD913}" destId="{3210EBA7-D9FB-4D80-9A23-D693A8A02A29}" srcOrd="0" destOrd="0" presId="urn:microsoft.com/office/officeart/2005/8/layout/target3"/>
    <dgm:cxn modelId="{594C2C91-7837-4179-B096-21B26C26B632}" type="presOf" srcId="{B4A25D54-E2CE-4A32-B1FD-04E3D074A036}" destId="{D0D75200-2393-46E8-91A3-DCBB0CFAAB73}" srcOrd="0" destOrd="0" presId="urn:microsoft.com/office/officeart/2005/8/layout/target3"/>
    <dgm:cxn modelId="{8ECA347E-5AE8-4CE1-8B96-629521D67F84}" type="presOf" srcId="{08736061-F542-44A3-9CF0-B9CFDB0255CA}" destId="{2FD21D16-EB37-47C9-B2F7-E51B9956AA6A}" srcOrd="0" destOrd="0" presId="urn:microsoft.com/office/officeart/2005/8/layout/target3"/>
    <dgm:cxn modelId="{47D3CE68-CB5C-45B7-B158-20506F19C2BA}" type="presParOf" srcId="{3210EBA7-D9FB-4D80-9A23-D693A8A02A29}" destId="{FF959FAF-86BE-4EB6-B4CC-B40F2BFDEFE8}" srcOrd="0" destOrd="0" presId="urn:microsoft.com/office/officeart/2005/8/layout/target3"/>
    <dgm:cxn modelId="{C7FD067C-9F6E-4937-BABE-7879EDE5E0EA}" type="presParOf" srcId="{3210EBA7-D9FB-4D80-9A23-D693A8A02A29}" destId="{E5B4A69F-76FA-45B5-A635-3575F9EFA13B}" srcOrd="1" destOrd="0" presId="urn:microsoft.com/office/officeart/2005/8/layout/target3"/>
    <dgm:cxn modelId="{CE974647-8A67-4F11-A6E0-F0E9F0B80314}" type="presParOf" srcId="{3210EBA7-D9FB-4D80-9A23-D693A8A02A29}" destId="{2FD21D16-EB37-47C9-B2F7-E51B9956AA6A}" srcOrd="2" destOrd="0" presId="urn:microsoft.com/office/officeart/2005/8/layout/target3"/>
    <dgm:cxn modelId="{8384A931-2F41-461A-9016-FAFF709C1C8D}" type="presParOf" srcId="{3210EBA7-D9FB-4D80-9A23-D693A8A02A29}" destId="{571DFDE5-F5B9-40CC-A265-9266B36CB827}" srcOrd="3" destOrd="0" presId="urn:microsoft.com/office/officeart/2005/8/layout/target3"/>
    <dgm:cxn modelId="{2930DCB9-FA0C-4E27-A527-D9FB079FCD18}" type="presParOf" srcId="{3210EBA7-D9FB-4D80-9A23-D693A8A02A29}" destId="{B65D4ECA-C9DD-42FA-B31A-5A72A373524B}" srcOrd="4" destOrd="0" presId="urn:microsoft.com/office/officeart/2005/8/layout/target3"/>
    <dgm:cxn modelId="{1C67B484-6DE9-49AA-9F74-404B677F48A0}" type="presParOf" srcId="{3210EBA7-D9FB-4D80-9A23-D693A8A02A29}" destId="{FE6E4228-0504-42B5-85BC-5EC78EE199F9}" srcOrd="5" destOrd="0" presId="urn:microsoft.com/office/officeart/2005/8/layout/target3"/>
    <dgm:cxn modelId="{58BA93B6-D2EB-4DDE-9939-C25AA91B21CC}" type="presParOf" srcId="{3210EBA7-D9FB-4D80-9A23-D693A8A02A29}" destId="{AEFBF8FE-A788-4492-ADE6-5BC63E4ED7F7}" srcOrd="6" destOrd="0" presId="urn:microsoft.com/office/officeart/2005/8/layout/target3"/>
    <dgm:cxn modelId="{665F6BA5-A5DD-492A-977C-17CAE758C6B3}" type="presParOf" srcId="{3210EBA7-D9FB-4D80-9A23-D693A8A02A29}" destId="{CC6DD563-7DB6-45FE-90F3-326A1527FB2E}" srcOrd="7" destOrd="0" presId="urn:microsoft.com/office/officeart/2005/8/layout/target3"/>
    <dgm:cxn modelId="{60CAF090-ED6C-42A7-9F43-673414032C63}" type="presParOf" srcId="{3210EBA7-D9FB-4D80-9A23-D693A8A02A29}" destId="{D0D75200-2393-46E8-91A3-DCBB0CFAAB73}" srcOrd="8" destOrd="0" presId="urn:microsoft.com/office/officeart/2005/8/layout/target3"/>
    <dgm:cxn modelId="{665F747F-5F25-42B1-AE37-85893DF5FAAF}" type="presParOf" srcId="{3210EBA7-D9FB-4D80-9A23-D693A8A02A29}" destId="{7312A28F-E0A2-4C8A-8DCB-E35083363937}" srcOrd="9" destOrd="0" presId="urn:microsoft.com/office/officeart/2005/8/layout/target3"/>
    <dgm:cxn modelId="{09F14798-D7CA-4C5C-A325-06FF42D68A73}" type="presParOf" srcId="{3210EBA7-D9FB-4D80-9A23-D693A8A02A29}" destId="{22A35F27-2C79-4762-BCC5-605150F2BE92}" srcOrd="10" destOrd="0" presId="urn:microsoft.com/office/officeart/2005/8/layout/target3"/>
    <dgm:cxn modelId="{5E7D621C-47A2-40DC-A73F-FFB95A81B9A5}" type="presParOf" srcId="{3210EBA7-D9FB-4D80-9A23-D693A8A02A29}" destId="{52D828EB-F10E-4AF9-B0CA-CFA4CD9084C8}" srcOrd="11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33569F1-2CB4-4596-A0CF-D0C208E966DC}" type="doc">
      <dgm:prSet loTypeId="urn:microsoft.com/office/officeart/2005/8/layout/radial2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B15EE1AB-979C-4FBA-9DC2-A0A2692C6FCB}">
      <dgm:prSet/>
      <dgm:spPr/>
      <dgm:t>
        <a:bodyPr/>
        <a:lstStyle/>
        <a:p>
          <a:pPr rtl="0"/>
          <a:r>
            <a:rPr lang="uk-UA" dirty="0" smtClean="0"/>
            <a:t>Стабілізація національної економіки</a:t>
          </a:r>
          <a:endParaRPr lang="ru-RU" dirty="0"/>
        </a:p>
      </dgm:t>
    </dgm:pt>
    <dgm:pt modelId="{81A252C7-44C3-4214-AC56-5222252B0CB7}" type="parTrans" cxnId="{00E21095-C15B-48C5-A04A-9B5A20C3B00B}">
      <dgm:prSet/>
      <dgm:spPr/>
      <dgm:t>
        <a:bodyPr/>
        <a:lstStyle/>
        <a:p>
          <a:endParaRPr lang="ru-RU"/>
        </a:p>
      </dgm:t>
    </dgm:pt>
    <dgm:pt modelId="{87DADF0E-4134-43C0-A5C7-61EB207C3B44}" type="sibTrans" cxnId="{00E21095-C15B-48C5-A04A-9B5A20C3B00B}">
      <dgm:prSet/>
      <dgm:spPr/>
      <dgm:t>
        <a:bodyPr/>
        <a:lstStyle/>
        <a:p>
          <a:endParaRPr lang="ru-RU"/>
        </a:p>
      </dgm:t>
    </dgm:pt>
    <dgm:pt modelId="{D88F3D70-B0C5-45B2-AC3E-193294DB0930}">
      <dgm:prSet/>
      <dgm:spPr/>
      <dgm:t>
        <a:bodyPr/>
        <a:lstStyle/>
        <a:p>
          <a:pPr rtl="0"/>
          <a:r>
            <a:rPr lang="uk-UA" dirty="0" smtClean="0"/>
            <a:t>Забезпечення її зростання</a:t>
          </a:r>
          <a:endParaRPr lang="ru-RU" dirty="0"/>
        </a:p>
      </dgm:t>
    </dgm:pt>
    <dgm:pt modelId="{640AE269-E79E-4743-B8E0-3EA5A66CDA39}" type="parTrans" cxnId="{2BDCA8B7-49D9-4AF5-B054-511EB7430BA4}">
      <dgm:prSet/>
      <dgm:spPr/>
      <dgm:t>
        <a:bodyPr/>
        <a:lstStyle/>
        <a:p>
          <a:endParaRPr lang="ru-RU"/>
        </a:p>
      </dgm:t>
    </dgm:pt>
    <dgm:pt modelId="{F2F3326D-392D-4EF5-871C-871760C7FE44}" type="sibTrans" cxnId="{2BDCA8B7-49D9-4AF5-B054-511EB7430BA4}">
      <dgm:prSet/>
      <dgm:spPr/>
      <dgm:t>
        <a:bodyPr/>
        <a:lstStyle/>
        <a:p>
          <a:endParaRPr lang="ru-RU"/>
        </a:p>
      </dgm:t>
    </dgm:pt>
    <dgm:pt modelId="{6182CF3F-208D-467B-AC62-B005883B0CE6}">
      <dgm:prSet/>
      <dgm:spPr/>
      <dgm:t>
        <a:bodyPr/>
        <a:lstStyle/>
        <a:p>
          <a:pPr rtl="0"/>
          <a:r>
            <a:rPr lang="uk-UA" dirty="0" smtClean="0"/>
            <a:t>Підвищення рівня життя суспільства</a:t>
          </a:r>
          <a:endParaRPr lang="ru-RU" dirty="0"/>
        </a:p>
      </dgm:t>
    </dgm:pt>
    <dgm:pt modelId="{968E3255-D390-4D36-88BE-98F8E6D61672}" type="parTrans" cxnId="{1D96C517-F886-46A2-B9B3-F6505AB49EA8}">
      <dgm:prSet/>
      <dgm:spPr/>
      <dgm:t>
        <a:bodyPr/>
        <a:lstStyle/>
        <a:p>
          <a:endParaRPr lang="ru-RU"/>
        </a:p>
      </dgm:t>
    </dgm:pt>
    <dgm:pt modelId="{EF43853E-7736-40C0-AD10-63FF67E74CAA}" type="sibTrans" cxnId="{1D96C517-F886-46A2-B9B3-F6505AB49EA8}">
      <dgm:prSet/>
      <dgm:spPr/>
      <dgm:t>
        <a:bodyPr/>
        <a:lstStyle/>
        <a:p>
          <a:endParaRPr lang="ru-RU"/>
        </a:p>
      </dgm:t>
    </dgm:pt>
    <dgm:pt modelId="{1DCC1E9D-51BC-42F3-9C9A-CC54BDFADEBF}" type="pres">
      <dgm:prSet presAssocID="{F33569F1-2CB4-4596-A0CF-D0C208E966DC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6F01930-CB4F-4F99-BB60-7ADDD6EFE498}" type="pres">
      <dgm:prSet presAssocID="{F33569F1-2CB4-4596-A0CF-D0C208E966DC}" presName="cycle" presStyleCnt="0"/>
      <dgm:spPr/>
    </dgm:pt>
    <dgm:pt modelId="{AD6A19A5-2910-461C-B435-881BC86547CD}" type="pres">
      <dgm:prSet presAssocID="{F33569F1-2CB4-4596-A0CF-D0C208E966DC}" presName="centerShape" presStyleCnt="0"/>
      <dgm:spPr/>
    </dgm:pt>
    <dgm:pt modelId="{E6D6569A-2350-48CB-94B4-377039B65E88}" type="pres">
      <dgm:prSet presAssocID="{F33569F1-2CB4-4596-A0CF-D0C208E966DC}" presName="connSite" presStyleLbl="node1" presStyleIdx="0" presStyleCnt="4"/>
      <dgm:spPr/>
    </dgm:pt>
    <dgm:pt modelId="{E40E119A-B747-4B3E-BD7C-ED584E927F63}" type="pres">
      <dgm:prSet presAssocID="{F33569F1-2CB4-4596-A0CF-D0C208E966DC}" presName="visible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5000" r="-15000"/>
          </a:stretch>
        </a:blipFill>
      </dgm:spPr>
    </dgm:pt>
    <dgm:pt modelId="{E243FEDB-F354-45C1-A744-8E29ED9D79B2}" type="pres">
      <dgm:prSet presAssocID="{81A252C7-44C3-4214-AC56-5222252B0CB7}" presName="Name25" presStyleLbl="parChTrans1D1" presStyleIdx="0" presStyleCnt="3"/>
      <dgm:spPr/>
      <dgm:t>
        <a:bodyPr/>
        <a:lstStyle/>
        <a:p>
          <a:endParaRPr lang="ru-RU"/>
        </a:p>
      </dgm:t>
    </dgm:pt>
    <dgm:pt modelId="{EC3BA6E3-5B59-4C66-8E2F-A9D2A74DA19A}" type="pres">
      <dgm:prSet presAssocID="{B15EE1AB-979C-4FBA-9DC2-A0A2692C6FCB}" presName="node" presStyleCnt="0"/>
      <dgm:spPr/>
    </dgm:pt>
    <dgm:pt modelId="{9F702742-4043-47C0-B8E2-55E2BF011878}" type="pres">
      <dgm:prSet presAssocID="{B15EE1AB-979C-4FBA-9DC2-A0A2692C6FCB}" presName="parentNode" presStyleLbl="node1" presStyleIdx="1" presStyleCnt="4" custScaleX="15981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4424EEA-F508-4DAD-A5B0-FA0A1AD2CEE5}" type="pres">
      <dgm:prSet presAssocID="{B15EE1AB-979C-4FBA-9DC2-A0A2692C6FCB}" presName="childNode" presStyleLbl="revTx" presStyleIdx="0" presStyleCnt="0">
        <dgm:presLayoutVars>
          <dgm:bulletEnabled val="1"/>
        </dgm:presLayoutVars>
      </dgm:prSet>
      <dgm:spPr/>
    </dgm:pt>
    <dgm:pt modelId="{489D0039-A28F-414E-A40C-A41F45F7ADB1}" type="pres">
      <dgm:prSet presAssocID="{640AE269-E79E-4743-B8E0-3EA5A66CDA39}" presName="Name25" presStyleLbl="parChTrans1D1" presStyleIdx="1" presStyleCnt="3"/>
      <dgm:spPr/>
      <dgm:t>
        <a:bodyPr/>
        <a:lstStyle/>
        <a:p>
          <a:endParaRPr lang="ru-RU"/>
        </a:p>
      </dgm:t>
    </dgm:pt>
    <dgm:pt modelId="{5AE3697A-7C52-4588-8799-912235E1456E}" type="pres">
      <dgm:prSet presAssocID="{D88F3D70-B0C5-45B2-AC3E-193294DB0930}" presName="node" presStyleCnt="0"/>
      <dgm:spPr/>
    </dgm:pt>
    <dgm:pt modelId="{E12584A4-D684-4608-AF13-B927F974E959}" type="pres">
      <dgm:prSet presAssocID="{D88F3D70-B0C5-45B2-AC3E-193294DB0930}" presName="parentNode" presStyleLbl="node1" presStyleIdx="2" presStyleCnt="4" custScaleX="14379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7F4246-032B-43E8-82C1-35CF06E8B7CC}" type="pres">
      <dgm:prSet presAssocID="{D88F3D70-B0C5-45B2-AC3E-193294DB0930}" presName="childNode" presStyleLbl="revTx" presStyleIdx="0" presStyleCnt="0">
        <dgm:presLayoutVars>
          <dgm:bulletEnabled val="1"/>
        </dgm:presLayoutVars>
      </dgm:prSet>
      <dgm:spPr/>
    </dgm:pt>
    <dgm:pt modelId="{F137226D-EDD2-4141-BA21-FD478E839279}" type="pres">
      <dgm:prSet presAssocID="{968E3255-D390-4D36-88BE-98F8E6D61672}" presName="Name25" presStyleLbl="parChTrans1D1" presStyleIdx="2" presStyleCnt="3"/>
      <dgm:spPr/>
      <dgm:t>
        <a:bodyPr/>
        <a:lstStyle/>
        <a:p>
          <a:endParaRPr lang="ru-RU"/>
        </a:p>
      </dgm:t>
    </dgm:pt>
    <dgm:pt modelId="{6F0D308A-00A2-41D9-A07F-023FF7D625B7}" type="pres">
      <dgm:prSet presAssocID="{6182CF3F-208D-467B-AC62-B005883B0CE6}" presName="node" presStyleCnt="0"/>
      <dgm:spPr/>
    </dgm:pt>
    <dgm:pt modelId="{999A97E6-575B-4637-9266-03A0A8EC8C2F}" type="pres">
      <dgm:prSet presAssocID="{6182CF3F-208D-467B-AC62-B005883B0CE6}" presName="parentNode" presStyleLbl="node1" presStyleIdx="3" presStyleCnt="4" custScaleX="14848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D66AABB-1DAA-48CE-9018-0196ED4359E0}" type="pres">
      <dgm:prSet presAssocID="{6182CF3F-208D-467B-AC62-B005883B0CE6}" presName="childNode" presStyleLbl="revTx" presStyleIdx="0" presStyleCnt="0">
        <dgm:presLayoutVars>
          <dgm:bulletEnabled val="1"/>
        </dgm:presLayoutVars>
      </dgm:prSet>
      <dgm:spPr/>
    </dgm:pt>
  </dgm:ptLst>
  <dgm:cxnLst>
    <dgm:cxn modelId="{A62FB76A-BE33-495F-B9DD-33794F46D026}" type="presOf" srcId="{B15EE1AB-979C-4FBA-9DC2-A0A2692C6FCB}" destId="{9F702742-4043-47C0-B8E2-55E2BF011878}" srcOrd="0" destOrd="0" presId="urn:microsoft.com/office/officeart/2005/8/layout/radial2"/>
    <dgm:cxn modelId="{FDD99B43-97A9-4F0A-BEC6-9685E02012A7}" type="presOf" srcId="{81A252C7-44C3-4214-AC56-5222252B0CB7}" destId="{E243FEDB-F354-45C1-A744-8E29ED9D79B2}" srcOrd="0" destOrd="0" presId="urn:microsoft.com/office/officeart/2005/8/layout/radial2"/>
    <dgm:cxn modelId="{1D96C517-F886-46A2-B9B3-F6505AB49EA8}" srcId="{F33569F1-2CB4-4596-A0CF-D0C208E966DC}" destId="{6182CF3F-208D-467B-AC62-B005883B0CE6}" srcOrd="2" destOrd="0" parTransId="{968E3255-D390-4D36-88BE-98F8E6D61672}" sibTransId="{EF43853E-7736-40C0-AD10-63FF67E74CAA}"/>
    <dgm:cxn modelId="{00E21095-C15B-48C5-A04A-9B5A20C3B00B}" srcId="{F33569F1-2CB4-4596-A0CF-D0C208E966DC}" destId="{B15EE1AB-979C-4FBA-9DC2-A0A2692C6FCB}" srcOrd="0" destOrd="0" parTransId="{81A252C7-44C3-4214-AC56-5222252B0CB7}" sibTransId="{87DADF0E-4134-43C0-A5C7-61EB207C3B44}"/>
    <dgm:cxn modelId="{3C69A845-78DE-4995-9F4E-F9C1316F2E84}" type="presOf" srcId="{6182CF3F-208D-467B-AC62-B005883B0CE6}" destId="{999A97E6-575B-4637-9266-03A0A8EC8C2F}" srcOrd="0" destOrd="0" presId="urn:microsoft.com/office/officeart/2005/8/layout/radial2"/>
    <dgm:cxn modelId="{3E3DAD1B-3DB8-4508-8542-6B02149AB1E5}" type="presOf" srcId="{640AE269-E79E-4743-B8E0-3EA5A66CDA39}" destId="{489D0039-A28F-414E-A40C-A41F45F7ADB1}" srcOrd="0" destOrd="0" presId="urn:microsoft.com/office/officeart/2005/8/layout/radial2"/>
    <dgm:cxn modelId="{2BDCA8B7-49D9-4AF5-B054-511EB7430BA4}" srcId="{F33569F1-2CB4-4596-A0CF-D0C208E966DC}" destId="{D88F3D70-B0C5-45B2-AC3E-193294DB0930}" srcOrd="1" destOrd="0" parTransId="{640AE269-E79E-4743-B8E0-3EA5A66CDA39}" sibTransId="{F2F3326D-392D-4EF5-871C-871760C7FE44}"/>
    <dgm:cxn modelId="{C60FC07F-6ED6-4DC7-B922-FB64EF6A4F68}" type="presOf" srcId="{D88F3D70-B0C5-45B2-AC3E-193294DB0930}" destId="{E12584A4-D684-4608-AF13-B927F974E959}" srcOrd="0" destOrd="0" presId="urn:microsoft.com/office/officeart/2005/8/layout/radial2"/>
    <dgm:cxn modelId="{33A2E733-174E-4BB4-934D-57028858B09F}" type="presOf" srcId="{968E3255-D390-4D36-88BE-98F8E6D61672}" destId="{F137226D-EDD2-4141-BA21-FD478E839279}" srcOrd="0" destOrd="0" presId="urn:microsoft.com/office/officeart/2005/8/layout/radial2"/>
    <dgm:cxn modelId="{7C7321AA-2F87-4235-A7C5-BA8F7D141ED8}" type="presOf" srcId="{F33569F1-2CB4-4596-A0CF-D0C208E966DC}" destId="{1DCC1E9D-51BC-42F3-9C9A-CC54BDFADEBF}" srcOrd="0" destOrd="0" presId="urn:microsoft.com/office/officeart/2005/8/layout/radial2"/>
    <dgm:cxn modelId="{49EFDA80-1F17-4C39-842F-BD52555294D7}" type="presParOf" srcId="{1DCC1E9D-51BC-42F3-9C9A-CC54BDFADEBF}" destId="{86F01930-CB4F-4F99-BB60-7ADDD6EFE498}" srcOrd="0" destOrd="0" presId="urn:microsoft.com/office/officeart/2005/8/layout/radial2"/>
    <dgm:cxn modelId="{0C2EAB6A-B306-4DBD-985E-9416AAC829FB}" type="presParOf" srcId="{86F01930-CB4F-4F99-BB60-7ADDD6EFE498}" destId="{AD6A19A5-2910-461C-B435-881BC86547CD}" srcOrd="0" destOrd="0" presId="urn:microsoft.com/office/officeart/2005/8/layout/radial2"/>
    <dgm:cxn modelId="{EA112ADD-45A2-4A31-85D2-458DE3314D17}" type="presParOf" srcId="{AD6A19A5-2910-461C-B435-881BC86547CD}" destId="{E6D6569A-2350-48CB-94B4-377039B65E88}" srcOrd="0" destOrd="0" presId="urn:microsoft.com/office/officeart/2005/8/layout/radial2"/>
    <dgm:cxn modelId="{9AA08E59-597F-47AF-B4F0-0FBEF0F9D68A}" type="presParOf" srcId="{AD6A19A5-2910-461C-B435-881BC86547CD}" destId="{E40E119A-B747-4B3E-BD7C-ED584E927F63}" srcOrd="1" destOrd="0" presId="urn:microsoft.com/office/officeart/2005/8/layout/radial2"/>
    <dgm:cxn modelId="{96EC23B4-545C-489D-90EE-D2270F9F22A2}" type="presParOf" srcId="{86F01930-CB4F-4F99-BB60-7ADDD6EFE498}" destId="{E243FEDB-F354-45C1-A744-8E29ED9D79B2}" srcOrd="1" destOrd="0" presId="urn:microsoft.com/office/officeart/2005/8/layout/radial2"/>
    <dgm:cxn modelId="{D082A129-BF4F-4240-9704-557F7000B397}" type="presParOf" srcId="{86F01930-CB4F-4F99-BB60-7ADDD6EFE498}" destId="{EC3BA6E3-5B59-4C66-8E2F-A9D2A74DA19A}" srcOrd="2" destOrd="0" presId="urn:microsoft.com/office/officeart/2005/8/layout/radial2"/>
    <dgm:cxn modelId="{F29EFAA6-9DE5-492D-99B2-9BDDE60D934E}" type="presParOf" srcId="{EC3BA6E3-5B59-4C66-8E2F-A9D2A74DA19A}" destId="{9F702742-4043-47C0-B8E2-55E2BF011878}" srcOrd="0" destOrd="0" presId="urn:microsoft.com/office/officeart/2005/8/layout/radial2"/>
    <dgm:cxn modelId="{F35B11C1-9904-4FB9-812F-8A304D928E53}" type="presParOf" srcId="{EC3BA6E3-5B59-4C66-8E2F-A9D2A74DA19A}" destId="{64424EEA-F508-4DAD-A5B0-FA0A1AD2CEE5}" srcOrd="1" destOrd="0" presId="urn:microsoft.com/office/officeart/2005/8/layout/radial2"/>
    <dgm:cxn modelId="{B49E2576-6F36-4007-A5BD-04E9580E62C7}" type="presParOf" srcId="{86F01930-CB4F-4F99-BB60-7ADDD6EFE498}" destId="{489D0039-A28F-414E-A40C-A41F45F7ADB1}" srcOrd="3" destOrd="0" presId="urn:microsoft.com/office/officeart/2005/8/layout/radial2"/>
    <dgm:cxn modelId="{B1C78CE4-53B1-4F3D-9ED2-4875637F7BFD}" type="presParOf" srcId="{86F01930-CB4F-4F99-BB60-7ADDD6EFE498}" destId="{5AE3697A-7C52-4588-8799-912235E1456E}" srcOrd="4" destOrd="0" presId="urn:microsoft.com/office/officeart/2005/8/layout/radial2"/>
    <dgm:cxn modelId="{FEA59906-6597-4D3D-BF82-BF1A4A8249A8}" type="presParOf" srcId="{5AE3697A-7C52-4588-8799-912235E1456E}" destId="{E12584A4-D684-4608-AF13-B927F974E959}" srcOrd="0" destOrd="0" presId="urn:microsoft.com/office/officeart/2005/8/layout/radial2"/>
    <dgm:cxn modelId="{A9776351-63A8-41BC-BF07-8A791418DFA9}" type="presParOf" srcId="{5AE3697A-7C52-4588-8799-912235E1456E}" destId="{687F4246-032B-43E8-82C1-35CF06E8B7CC}" srcOrd="1" destOrd="0" presId="urn:microsoft.com/office/officeart/2005/8/layout/radial2"/>
    <dgm:cxn modelId="{12A521E9-94B8-4B72-98F5-3AF35752AF32}" type="presParOf" srcId="{86F01930-CB4F-4F99-BB60-7ADDD6EFE498}" destId="{F137226D-EDD2-4141-BA21-FD478E839279}" srcOrd="5" destOrd="0" presId="urn:microsoft.com/office/officeart/2005/8/layout/radial2"/>
    <dgm:cxn modelId="{6E2B57F5-ABF7-4F5C-B27C-EF5A82E07F5A}" type="presParOf" srcId="{86F01930-CB4F-4F99-BB60-7ADDD6EFE498}" destId="{6F0D308A-00A2-41D9-A07F-023FF7D625B7}" srcOrd="6" destOrd="0" presId="urn:microsoft.com/office/officeart/2005/8/layout/radial2"/>
    <dgm:cxn modelId="{3DC6EA0E-1732-471D-862F-8D91DA5495E4}" type="presParOf" srcId="{6F0D308A-00A2-41D9-A07F-023FF7D625B7}" destId="{999A97E6-575B-4637-9266-03A0A8EC8C2F}" srcOrd="0" destOrd="0" presId="urn:microsoft.com/office/officeart/2005/8/layout/radial2"/>
    <dgm:cxn modelId="{80412A57-364A-4248-9A42-C66F9F533D24}" type="presParOf" srcId="{6F0D308A-00A2-41D9-A07F-023FF7D625B7}" destId="{4D66AABB-1DAA-48CE-9018-0196ED4359E0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B046829-243C-436C-B148-600AF21D3281}" type="doc">
      <dgm:prSet loTypeId="urn:microsoft.com/office/officeart/2005/8/layout/hList7" loCatId="list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E47B121-4251-46C3-BEB7-D79F645ABA6C}">
      <dgm:prSet/>
      <dgm:spPr/>
      <dgm:t>
        <a:bodyPr/>
        <a:lstStyle/>
        <a:p>
          <a:pPr rtl="0"/>
          <a:r>
            <a:rPr lang="uk-UA" smtClean="0"/>
            <a:t>Англосаксонська</a:t>
          </a:r>
          <a:endParaRPr lang="ru-RU"/>
        </a:p>
      </dgm:t>
    </dgm:pt>
    <dgm:pt modelId="{7FA08034-DD52-42F4-8437-86A5DADFE05F}" type="parTrans" cxnId="{3A22D6D5-C638-4E03-9329-A78C380DCC0D}">
      <dgm:prSet/>
      <dgm:spPr/>
      <dgm:t>
        <a:bodyPr/>
        <a:lstStyle/>
        <a:p>
          <a:endParaRPr lang="ru-RU"/>
        </a:p>
      </dgm:t>
    </dgm:pt>
    <dgm:pt modelId="{0DF987D6-B260-4A3E-9C2E-ED487E091F0C}" type="sibTrans" cxnId="{3A22D6D5-C638-4E03-9329-A78C380DCC0D}">
      <dgm:prSet/>
      <dgm:spPr/>
      <dgm:t>
        <a:bodyPr/>
        <a:lstStyle/>
        <a:p>
          <a:endParaRPr lang="ru-RU"/>
        </a:p>
      </dgm:t>
    </dgm:pt>
    <dgm:pt modelId="{5B510941-5012-4C85-8D89-0EB3B49E966C}">
      <dgm:prSet/>
      <dgm:spPr/>
      <dgm:t>
        <a:bodyPr/>
        <a:lstStyle/>
        <a:p>
          <a:pPr rtl="0"/>
          <a:r>
            <a:rPr lang="uk-UA" smtClean="0"/>
            <a:t>Японська </a:t>
          </a:r>
          <a:endParaRPr lang="ru-RU"/>
        </a:p>
      </dgm:t>
    </dgm:pt>
    <dgm:pt modelId="{5177A9E2-C8D1-48C7-939B-61BA3B9FAA0A}" type="parTrans" cxnId="{FA9AE92E-E927-4C20-A219-D38214ABEF2C}">
      <dgm:prSet/>
      <dgm:spPr/>
      <dgm:t>
        <a:bodyPr/>
        <a:lstStyle/>
        <a:p>
          <a:endParaRPr lang="ru-RU"/>
        </a:p>
      </dgm:t>
    </dgm:pt>
    <dgm:pt modelId="{7AD4261B-2648-49F5-8B44-A0178EF1B09F}" type="sibTrans" cxnId="{FA9AE92E-E927-4C20-A219-D38214ABEF2C}">
      <dgm:prSet/>
      <dgm:spPr/>
      <dgm:t>
        <a:bodyPr/>
        <a:lstStyle/>
        <a:p>
          <a:endParaRPr lang="ru-RU"/>
        </a:p>
      </dgm:t>
    </dgm:pt>
    <dgm:pt modelId="{221B2F8D-29B0-424F-98EE-B816C8649599}">
      <dgm:prSet/>
      <dgm:spPr/>
      <dgm:t>
        <a:bodyPr/>
        <a:lstStyle/>
        <a:p>
          <a:pPr rtl="0"/>
          <a:r>
            <a:rPr lang="uk-UA" smtClean="0"/>
            <a:t>Шведська</a:t>
          </a:r>
          <a:endParaRPr lang="ru-RU"/>
        </a:p>
      </dgm:t>
    </dgm:pt>
    <dgm:pt modelId="{F49B5A52-05B1-46F1-8753-1564235DF206}" type="parTrans" cxnId="{34F0EE79-19A2-4A9A-B630-99BE9E0D5688}">
      <dgm:prSet/>
      <dgm:spPr/>
      <dgm:t>
        <a:bodyPr/>
        <a:lstStyle/>
        <a:p>
          <a:endParaRPr lang="ru-RU"/>
        </a:p>
      </dgm:t>
    </dgm:pt>
    <dgm:pt modelId="{B6262B90-699A-42F6-8C5A-F9132E7C21DE}" type="sibTrans" cxnId="{34F0EE79-19A2-4A9A-B630-99BE9E0D5688}">
      <dgm:prSet/>
      <dgm:spPr/>
      <dgm:t>
        <a:bodyPr/>
        <a:lstStyle/>
        <a:p>
          <a:endParaRPr lang="ru-RU"/>
        </a:p>
      </dgm:t>
    </dgm:pt>
    <dgm:pt modelId="{ABC633FA-81B9-4FF1-A0CB-0DD47B724E9F}">
      <dgm:prSet/>
      <dgm:spPr/>
      <dgm:t>
        <a:bodyPr/>
        <a:lstStyle/>
        <a:p>
          <a:pPr rtl="0"/>
          <a:r>
            <a:rPr lang="uk-UA" smtClean="0"/>
            <a:t>Німецька </a:t>
          </a:r>
          <a:endParaRPr lang="ru-RU"/>
        </a:p>
      </dgm:t>
    </dgm:pt>
    <dgm:pt modelId="{F28E6A96-13CB-4F8E-99AF-F3E5AF8AB825}" type="parTrans" cxnId="{F23E503F-39B6-4410-A080-F36040152DA7}">
      <dgm:prSet/>
      <dgm:spPr/>
      <dgm:t>
        <a:bodyPr/>
        <a:lstStyle/>
        <a:p>
          <a:endParaRPr lang="ru-RU"/>
        </a:p>
      </dgm:t>
    </dgm:pt>
    <dgm:pt modelId="{9FE24ECD-C6DE-45E6-ABD1-A1DBD9291441}" type="sibTrans" cxnId="{F23E503F-39B6-4410-A080-F36040152DA7}">
      <dgm:prSet/>
      <dgm:spPr/>
      <dgm:t>
        <a:bodyPr/>
        <a:lstStyle/>
        <a:p>
          <a:endParaRPr lang="ru-RU"/>
        </a:p>
      </dgm:t>
    </dgm:pt>
    <dgm:pt modelId="{176FD84A-B353-4872-B42A-AFA161F7AFCA}" type="pres">
      <dgm:prSet presAssocID="{1B046829-243C-436C-B148-600AF21D328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D930E2D-68C8-4156-983A-C6F5947B9E7C}" type="pres">
      <dgm:prSet presAssocID="{1B046829-243C-436C-B148-600AF21D3281}" presName="fgShape" presStyleLbl="fgShp" presStyleIdx="0" presStyleCnt="1"/>
      <dgm:spPr/>
    </dgm:pt>
    <dgm:pt modelId="{6BE9F54D-CFF8-4910-BADE-FD3F5CAB7C49}" type="pres">
      <dgm:prSet presAssocID="{1B046829-243C-436C-B148-600AF21D3281}" presName="linComp" presStyleCnt="0"/>
      <dgm:spPr/>
    </dgm:pt>
    <dgm:pt modelId="{52100E0A-3D04-47A3-AA37-14C64E2B7FA0}" type="pres">
      <dgm:prSet presAssocID="{FE47B121-4251-46C3-BEB7-D79F645ABA6C}" presName="compNode" presStyleCnt="0"/>
      <dgm:spPr/>
    </dgm:pt>
    <dgm:pt modelId="{D32F12A6-9A10-41A8-9260-E870F4DE1DAD}" type="pres">
      <dgm:prSet presAssocID="{FE47B121-4251-46C3-BEB7-D79F645ABA6C}" presName="bkgdShape" presStyleLbl="node1" presStyleIdx="0" presStyleCnt="4"/>
      <dgm:spPr/>
      <dgm:t>
        <a:bodyPr/>
        <a:lstStyle/>
        <a:p>
          <a:endParaRPr lang="ru-RU"/>
        </a:p>
      </dgm:t>
    </dgm:pt>
    <dgm:pt modelId="{66DC4A47-91AC-49FB-9475-3015B3D51FBC}" type="pres">
      <dgm:prSet presAssocID="{FE47B121-4251-46C3-BEB7-D79F645ABA6C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B31B3C-0B6A-4ED1-A28F-B2D95DA79DA8}" type="pres">
      <dgm:prSet presAssocID="{FE47B121-4251-46C3-BEB7-D79F645ABA6C}" presName="invisiNode" presStyleLbl="node1" presStyleIdx="0" presStyleCnt="4"/>
      <dgm:spPr/>
    </dgm:pt>
    <dgm:pt modelId="{24F182C5-DAF1-471A-945C-182457D3D16E}" type="pres">
      <dgm:prSet presAssocID="{FE47B121-4251-46C3-BEB7-D79F645ABA6C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6000" r="-36000"/>
          </a:stretch>
        </a:blipFill>
      </dgm:spPr>
    </dgm:pt>
    <dgm:pt modelId="{1973153A-6F05-4656-AE23-4CADDB0400FD}" type="pres">
      <dgm:prSet presAssocID="{0DF987D6-B260-4A3E-9C2E-ED487E091F0C}" presName="sibTrans" presStyleLbl="sibTrans2D1" presStyleIdx="0" presStyleCnt="0"/>
      <dgm:spPr/>
      <dgm:t>
        <a:bodyPr/>
        <a:lstStyle/>
        <a:p>
          <a:endParaRPr lang="ru-RU"/>
        </a:p>
      </dgm:t>
    </dgm:pt>
    <dgm:pt modelId="{3983C71C-88FC-4C40-BD16-88D0D664D050}" type="pres">
      <dgm:prSet presAssocID="{5B510941-5012-4C85-8D89-0EB3B49E966C}" presName="compNode" presStyleCnt="0"/>
      <dgm:spPr/>
    </dgm:pt>
    <dgm:pt modelId="{E31DCEA4-A32F-45C6-B1D3-105F17C6D914}" type="pres">
      <dgm:prSet presAssocID="{5B510941-5012-4C85-8D89-0EB3B49E966C}" presName="bkgdShape" presStyleLbl="node1" presStyleIdx="1" presStyleCnt="4"/>
      <dgm:spPr/>
      <dgm:t>
        <a:bodyPr/>
        <a:lstStyle/>
        <a:p>
          <a:endParaRPr lang="ru-RU"/>
        </a:p>
      </dgm:t>
    </dgm:pt>
    <dgm:pt modelId="{DC38737F-0D14-4A0E-AF7F-6BD974BC459F}" type="pres">
      <dgm:prSet presAssocID="{5B510941-5012-4C85-8D89-0EB3B49E966C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49BA795-CEA3-4634-BEDD-4A8E3159B433}" type="pres">
      <dgm:prSet presAssocID="{5B510941-5012-4C85-8D89-0EB3B49E966C}" presName="invisiNode" presStyleLbl="node1" presStyleIdx="1" presStyleCnt="4"/>
      <dgm:spPr/>
    </dgm:pt>
    <dgm:pt modelId="{87AC79B8-D6C3-4001-B709-65FD8DB77CB7}" type="pres">
      <dgm:prSet presAssocID="{5B510941-5012-4C85-8D89-0EB3B49E966C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6000" r="-36000"/>
          </a:stretch>
        </a:blipFill>
      </dgm:spPr>
    </dgm:pt>
    <dgm:pt modelId="{68BE7685-BBC6-4208-B523-7C6A9B17BEC6}" type="pres">
      <dgm:prSet presAssocID="{7AD4261B-2648-49F5-8B44-A0178EF1B09F}" presName="sibTrans" presStyleLbl="sibTrans2D1" presStyleIdx="0" presStyleCnt="0"/>
      <dgm:spPr/>
      <dgm:t>
        <a:bodyPr/>
        <a:lstStyle/>
        <a:p>
          <a:endParaRPr lang="ru-RU"/>
        </a:p>
      </dgm:t>
    </dgm:pt>
    <dgm:pt modelId="{43710D06-FCE3-440B-A992-1B1E009A1AA6}" type="pres">
      <dgm:prSet presAssocID="{221B2F8D-29B0-424F-98EE-B816C8649599}" presName="compNode" presStyleCnt="0"/>
      <dgm:spPr/>
    </dgm:pt>
    <dgm:pt modelId="{182E3522-58A3-4CF0-9575-E3D9C7FBA125}" type="pres">
      <dgm:prSet presAssocID="{221B2F8D-29B0-424F-98EE-B816C8649599}" presName="bkgdShape" presStyleLbl="node1" presStyleIdx="2" presStyleCnt="4"/>
      <dgm:spPr/>
      <dgm:t>
        <a:bodyPr/>
        <a:lstStyle/>
        <a:p>
          <a:endParaRPr lang="ru-RU"/>
        </a:p>
      </dgm:t>
    </dgm:pt>
    <dgm:pt modelId="{9330029B-94C3-4DE9-B247-8B0FD4AD6A24}" type="pres">
      <dgm:prSet presAssocID="{221B2F8D-29B0-424F-98EE-B816C8649599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45FD4E0-21DC-4CF2-9E51-C9CF37B03846}" type="pres">
      <dgm:prSet presAssocID="{221B2F8D-29B0-424F-98EE-B816C8649599}" presName="invisiNode" presStyleLbl="node1" presStyleIdx="2" presStyleCnt="4"/>
      <dgm:spPr/>
    </dgm:pt>
    <dgm:pt modelId="{AD0ABEAD-2091-4844-BCDF-A6831C4576C5}" type="pres">
      <dgm:prSet presAssocID="{221B2F8D-29B0-424F-98EE-B816C8649599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6000" r="-36000"/>
          </a:stretch>
        </a:blipFill>
      </dgm:spPr>
    </dgm:pt>
    <dgm:pt modelId="{C47E4847-E48C-47B9-B873-D8A4AAD00CCB}" type="pres">
      <dgm:prSet presAssocID="{B6262B90-699A-42F6-8C5A-F9132E7C21DE}" presName="sibTrans" presStyleLbl="sibTrans2D1" presStyleIdx="0" presStyleCnt="0"/>
      <dgm:spPr/>
      <dgm:t>
        <a:bodyPr/>
        <a:lstStyle/>
        <a:p>
          <a:endParaRPr lang="ru-RU"/>
        </a:p>
      </dgm:t>
    </dgm:pt>
    <dgm:pt modelId="{10625C01-E58A-422A-8ECC-311B25C2BD38}" type="pres">
      <dgm:prSet presAssocID="{ABC633FA-81B9-4FF1-A0CB-0DD47B724E9F}" presName="compNode" presStyleCnt="0"/>
      <dgm:spPr/>
    </dgm:pt>
    <dgm:pt modelId="{601CEA79-77BA-48B3-93F1-F2164747CFE8}" type="pres">
      <dgm:prSet presAssocID="{ABC633FA-81B9-4FF1-A0CB-0DD47B724E9F}" presName="bkgdShape" presStyleLbl="node1" presStyleIdx="3" presStyleCnt="4"/>
      <dgm:spPr/>
      <dgm:t>
        <a:bodyPr/>
        <a:lstStyle/>
        <a:p>
          <a:endParaRPr lang="ru-RU"/>
        </a:p>
      </dgm:t>
    </dgm:pt>
    <dgm:pt modelId="{88D57002-224D-4311-9C10-5359A54ED75D}" type="pres">
      <dgm:prSet presAssocID="{ABC633FA-81B9-4FF1-A0CB-0DD47B724E9F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2AFF8FB-3355-4628-A9DD-A02725C423D4}" type="pres">
      <dgm:prSet presAssocID="{ABC633FA-81B9-4FF1-A0CB-0DD47B724E9F}" presName="invisiNode" presStyleLbl="node1" presStyleIdx="3" presStyleCnt="4"/>
      <dgm:spPr/>
    </dgm:pt>
    <dgm:pt modelId="{D56575AA-34E7-435E-AC3B-10B2DF827296}" type="pres">
      <dgm:prSet presAssocID="{ABC633FA-81B9-4FF1-A0CB-0DD47B724E9F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6000" r="-36000"/>
          </a:stretch>
        </a:blipFill>
      </dgm:spPr>
    </dgm:pt>
  </dgm:ptLst>
  <dgm:cxnLst>
    <dgm:cxn modelId="{F9634A2B-98A3-40F3-9EBB-3536A41C458A}" type="presOf" srcId="{B6262B90-699A-42F6-8C5A-F9132E7C21DE}" destId="{C47E4847-E48C-47B9-B873-D8A4AAD00CCB}" srcOrd="0" destOrd="0" presId="urn:microsoft.com/office/officeart/2005/8/layout/hList7"/>
    <dgm:cxn modelId="{11BB1B48-F0C3-48A0-A318-F91A56167BBF}" type="presOf" srcId="{ABC633FA-81B9-4FF1-A0CB-0DD47B724E9F}" destId="{601CEA79-77BA-48B3-93F1-F2164747CFE8}" srcOrd="0" destOrd="0" presId="urn:microsoft.com/office/officeart/2005/8/layout/hList7"/>
    <dgm:cxn modelId="{4FEA4D09-B057-49E0-B1F1-025740BDE306}" type="presOf" srcId="{5B510941-5012-4C85-8D89-0EB3B49E966C}" destId="{DC38737F-0D14-4A0E-AF7F-6BD974BC459F}" srcOrd="1" destOrd="0" presId="urn:microsoft.com/office/officeart/2005/8/layout/hList7"/>
    <dgm:cxn modelId="{410178A9-274C-400A-805E-C90E8587E915}" type="presOf" srcId="{7AD4261B-2648-49F5-8B44-A0178EF1B09F}" destId="{68BE7685-BBC6-4208-B523-7C6A9B17BEC6}" srcOrd="0" destOrd="0" presId="urn:microsoft.com/office/officeart/2005/8/layout/hList7"/>
    <dgm:cxn modelId="{3A22D6D5-C638-4E03-9329-A78C380DCC0D}" srcId="{1B046829-243C-436C-B148-600AF21D3281}" destId="{FE47B121-4251-46C3-BEB7-D79F645ABA6C}" srcOrd="0" destOrd="0" parTransId="{7FA08034-DD52-42F4-8437-86A5DADFE05F}" sibTransId="{0DF987D6-B260-4A3E-9C2E-ED487E091F0C}"/>
    <dgm:cxn modelId="{239A9DA0-FD4D-4F11-A347-6C08CD1FC2CE}" type="presOf" srcId="{0DF987D6-B260-4A3E-9C2E-ED487E091F0C}" destId="{1973153A-6F05-4656-AE23-4CADDB0400FD}" srcOrd="0" destOrd="0" presId="urn:microsoft.com/office/officeart/2005/8/layout/hList7"/>
    <dgm:cxn modelId="{34F0EE79-19A2-4A9A-B630-99BE9E0D5688}" srcId="{1B046829-243C-436C-B148-600AF21D3281}" destId="{221B2F8D-29B0-424F-98EE-B816C8649599}" srcOrd="2" destOrd="0" parTransId="{F49B5A52-05B1-46F1-8753-1564235DF206}" sibTransId="{B6262B90-699A-42F6-8C5A-F9132E7C21DE}"/>
    <dgm:cxn modelId="{FA9AE92E-E927-4C20-A219-D38214ABEF2C}" srcId="{1B046829-243C-436C-B148-600AF21D3281}" destId="{5B510941-5012-4C85-8D89-0EB3B49E966C}" srcOrd="1" destOrd="0" parTransId="{5177A9E2-C8D1-48C7-939B-61BA3B9FAA0A}" sibTransId="{7AD4261B-2648-49F5-8B44-A0178EF1B09F}"/>
    <dgm:cxn modelId="{3A131AFE-28C1-4419-BB37-C56CF40429A2}" type="presOf" srcId="{5B510941-5012-4C85-8D89-0EB3B49E966C}" destId="{E31DCEA4-A32F-45C6-B1D3-105F17C6D914}" srcOrd="0" destOrd="0" presId="urn:microsoft.com/office/officeart/2005/8/layout/hList7"/>
    <dgm:cxn modelId="{5EDD7AB6-EBC3-4B0C-BF64-287FF003A74E}" type="presOf" srcId="{FE47B121-4251-46C3-BEB7-D79F645ABA6C}" destId="{D32F12A6-9A10-41A8-9260-E870F4DE1DAD}" srcOrd="0" destOrd="0" presId="urn:microsoft.com/office/officeart/2005/8/layout/hList7"/>
    <dgm:cxn modelId="{F2A36420-770C-4B32-BEAF-F8043F8A016A}" type="presOf" srcId="{FE47B121-4251-46C3-BEB7-D79F645ABA6C}" destId="{66DC4A47-91AC-49FB-9475-3015B3D51FBC}" srcOrd="1" destOrd="0" presId="urn:microsoft.com/office/officeart/2005/8/layout/hList7"/>
    <dgm:cxn modelId="{F23E503F-39B6-4410-A080-F36040152DA7}" srcId="{1B046829-243C-436C-B148-600AF21D3281}" destId="{ABC633FA-81B9-4FF1-A0CB-0DD47B724E9F}" srcOrd="3" destOrd="0" parTransId="{F28E6A96-13CB-4F8E-99AF-F3E5AF8AB825}" sibTransId="{9FE24ECD-C6DE-45E6-ABD1-A1DBD9291441}"/>
    <dgm:cxn modelId="{D0EEF633-16C9-48AC-8B94-B84BFFC45EA4}" type="presOf" srcId="{1B046829-243C-436C-B148-600AF21D3281}" destId="{176FD84A-B353-4872-B42A-AFA161F7AFCA}" srcOrd="0" destOrd="0" presId="urn:microsoft.com/office/officeart/2005/8/layout/hList7"/>
    <dgm:cxn modelId="{EE76EDC6-26B7-4328-89BE-3E2C57D6062D}" type="presOf" srcId="{221B2F8D-29B0-424F-98EE-B816C8649599}" destId="{9330029B-94C3-4DE9-B247-8B0FD4AD6A24}" srcOrd="1" destOrd="0" presId="urn:microsoft.com/office/officeart/2005/8/layout/hList7"/>
    <dgm:cxn modelId="{1DBA4218-20A3-4FF4-A8B9-58F74AB21612}" type="presOf" srcId="{ABC633FA-81B9-4FF1-A0CB-0DD47B724E9F}" destId="{88D57002-224D-4311-9C10-5359A54ED75D}" srcOrd="1" destOrd="0" presId="urn:microsoft.com/office/officeart/2005/8/layout/hList7"/>
    <dgm:cxn modelId="{204D62DD-C7E0-4A4A-94E4-5951D295884F}" type="presOf" srcId="{221B2F8D-29B0-424F-98EE-B816C8649599}" destId="{182E3522-58A3-4CF0-9575-E3D9C7FBA125}" srcOrd="0" destOrd="0" presId="urn:microsoft.com/office/officeart/2005/8/layout/hList7"/>
    <dgm:cxn modelId="{2133986F-D404-454C-B848-B422793A960B}" type="presParOf" srcId="{176FD84A-B353-4872-B42A-AFA161F7AFCA}" destId="{BD930E2D-68C8-4156-983A-C6F5947B9E7C}" srcOrd="0" destOrd="0" presId="urn:microsoft.com/office/officeart/2005/8/layout/hList7"/>
    <dgm:cxn modelId="{C17726C5-A768-4EB6-A52A-22841EFFCAA1}" type="presParOf" srcId="{176FD84A-B353-4872-B42A-AFA161F7AFCA}" destId="{6BE9F54D-CFF8-4910-BADE-FD3F5CAB7C49}" srcOrd="1" destOrd="0" presId="urn:microsoft.com/office/officeart/2005/8/layout/hList7"/>
    <dgm:cxn modelId="{71700422-3E6E-4B16-A33F-43FC315FBD0D}" type="presParOf" srcId="{6BE9F54D-CFF8-4910-BADE-FD3F5CAB7C49}" destId="{52100E0A-3D04-47A3-AA37-14C64E2B7FA0}" srcOrd="0" destOrd="0" presId="urn:microsoft.com/office/officeart/2005/8/layout/hList7"/>
    <dgm:cxn modelId="{DEC39224-98D5-409D-A604-2A98B1841E36}" type="presParOf" srcId="{52100E0A-3D04-47A3-AA37-14C64E2B7FA0}" destId="{D32F12A6-9A10-41A8-9260-E870F4DE1DAD}" srcOrd="0" destOrd="0" presId="urn:microsoft.com/office/officeart/2005/8/layout/hList7"/>
    <dgm:cxn modelId="{6D313D79-B873-4CA8-82E0-8EDEC6E55C26}" type="presParOf" srcId="{52100E0A-3D04-47A3-AA37-14C64E2B7FA0}" destId="{66DC4A47-91AC-49FB-9475-3015B3D51FBC}" srcOrd="1" destOrd="0" presId="urn:microsoft.com/office/officeart/2005/8/layout/hList7"/>
    <dgm:cxn modelId="{9D02C0FE-998E-4801-A89E-061FF8F409EA}" type="presParOf" srcId="{52100E0A-3D04-47A3-AA37-14C64E2B7FA0}" destId="{5DB31B3C-0B6A-4ED1-A28F-B2D95DA79DA8}" srcOrd="2" destOrd="0" presId="urn:microsoft.com/office/officeart/2005/8/layout/hList7"/>
    <dgm:cxn modelId="{9799E28E-8BD5-47D6-88FC-7153AAB2C780}" type="presParOf" srcId="{52100E0A-3D04-47A3-AA37-14C64E2B7FA0}" destId="{24F182C5-DAF1-471A-945C-182457D3D16E}" srcOrd="3" destOrd="0" presId="urn:microsoft.com/office/officeart/2005/8/layout/hList7"/>
    <dgm:cxn modelId="{4938D8F3-A2C6-47C9-B8E6-919A903F8219}" type="presParOf" srcId="{6BE9F54D-CFF8-4910-BADE-FD3F5CAB7C49}" destId="{1973153A-6F05-4656-AE23-4CADDB0400FD}" srcOrd="1" destOrd="0" presId="urn:microsoft.com/office/officeart/2005/8/layout/hList7"/>
    <dgm:cxn modelId="{B26E3796-4CC0-420D-8335-7DBF65D578A4}" type="presParOf" srcId="{6BE9F54D-CFF8-4910-BADE-FD3F5CAB7C49}" destId="{3983C71C-88FC-4C40-BD16-88D0D664D050}" srcOrd="2" destOrd="0" presId="urn:microsoft.com/office/officeart/2005/8/layout/hList7"/>
    <dgm:cxn modelId="{5348217D-B6F7-4113-AE17-167BA7107FF7}" type="presParOf" srcId="{3983C71C-88FC-4C40-BD16-88D0D664D050}" destId="{E31DCEA4-A32F-45C6-B1D3-105F17C6D914}" srcOrd="0" destOrd="0" presId="urn:microsoft.com/office/officeart/2005/8/layout/hList7"/>
    <dgm:cxn modelId="{196E61DF-7709-4B9F-A15B-DABAD5E4C0BF}" type="presParOf" srcId="{3983C71C-88FC-4C40-BD16-88D0D664D050}" destId="{DC38737F-0D14-4A0E-AF7F-6BD974BC459F}" srcOrd="1" destOrd="0" presId="urn:microsoft.com/office/officeart/2005/8/layout/hList7"/>
    <dgm:cxn modelId="{25032E69-00F2-489C-9418-764FDB51E3C6}" type="presParOf" srcId="{3983C71C-88FC-4C40-BD16-88D0D664D050}" destId="{149BA795-CEA3-4634-BEDD-4A8E3159B433}" srcOrd="2" destOrd="0" presId="urn:microsoft.com/office/officeart/2005/8/layout/hList7"/>
    <dgm:cxn modelId="{71E628C4-42BB-436F-B582-9B9F0EB9C97B}" type="presParOf" srcId="{3983C71C-88FC-4C40-BD16-88D0D664D050}" destId="{87AC79B8-D6C3-4001-B709-65FD8DB77CB7}" srcOrd="3" destOrd="0" presId="urn:microsoft.com/office/officeart/2005/8/layout/hList7"/>
    <dgm:cxn modelId="{49304EA9-F715-4BC7-94BB-21109A796C2E}" type="presParOf" srcId="{6BE9F54D-CFF8-4910-BADE-FD3F5CAB7C49}" destId="{68BE7685-BBC6-4208-B523-7C6A9B17BEC6}" srcOrd="3" destOrd="0" presId="urn:microsoft.com/office/officeart/2005/8/layout/hList7"/>
    <dgm:cxn modelId="{7A7DBB81-AB79-41E5-A887-D5F85A14B820}" type="presParOf" srcId="{6BE9F54D-CFF8-4910-BADE-FD3F5CAB7C49}" destId="{43710D06-FCE3-440B-A992-1B1E009A1AA6}" srcOrd="4" destOrd="0" presId="urn:microsoft.com/office/officeart/2005/8/layout/hList7"/>
    <dgm:cxn modelId="{A0CBB256-0430-4D4C-8764-A5E524AA84B9}" type="presParOf" srcId="{43710D06-FCE3-440B-A992-1B1E009A1AA6}" destId="{182E3522-58A3-4CF0-9575-E3D9C7FBA125}" srcOrd="0" destOrd="0" presId="urn:microsoft.com/office/officeart/2005/8/layout/hList7"/>
    <dgm:cxn modelId="{50474365-57FA-4FA8-98BF-76D5C110EF1A}" type="presParOf" srcId="{43710D06-FCE3-440B-A992-1B1E009A1AA6}" destId="{9330029B-94C3-4DE9-B247-8B0FD4AD6A24}" srcOrd="1" destOrd="0" presId="urn:microsoft.com/office/officeart/2005/8/layout/hList7"/>
    <dgm:cxn modelId="{DB7D1355-045C-48A0-A6F9-DBB5FFBA7D92}" type="presParOf" srcId="{43710D06-FCE3-440B-A992-1B1E009A1AA6}" destId="{C45FD4E0-21DC-4CF2-9E51-C9CF37B03846}" srcOrd="2" destOrd="0" presId="urn:microsoft.com/office/officeart/2005/8/layout/hList7"/>
    <dgm:cxn modelId="{4116C023-9848-4CF3-8E01-465AA5732976}" type="presParOf" srcId="{43710D06-FCE3-440B-A992-1B1E009A1AA6}" destId="{AD0ABEAD-2091-4844-BCDF-A6831C4576C5}" srcOrd="3" destOrd="0" presId="urn:microsoft.com/office/officeart/2005/8/layout/hList7"/>
    <dgm:cxn modelId="{A89C4837-014C-4A97-847D-37F5E51B13F0}" type="presParOf" srcId="{6BE9F54D-CFF8-4910-BADE-FD3F5CAB7C49}" destId="{C47E4847-E48C-47B9-B873-D8A4AAD00CCB}" srcOrd="5" destOrd="0" presId="urn:microsoft.com/office/officeart/2005/8/layout/hList7"/>
    <dgm:cxn modelId="{B9BF5003-481A-4F24-AC34-4D4DB3292509}" type="presParOf" srcId="{6BE9F54D-CFF8-4910-BADE-FD3F5CAB7C49}" destId="{10625C01-E58A-422A-8ECC-311B25C2BD38}" srcOrd="6" destOrd="0" presId="urn:microsoft.com/office/officeart/2005/8/layout/hList7"/>
    <dgm:cxn modelId="{9C3C6E1D-168B-4782-9780-BD46C78BCDA6}" type="presParOf" srcId="{10625C01-E58A-422A-8ECC-311B25C2BD38}" destId="{601CEA79-77BA-48B3-93F1-F2164747CFE8}" srcOrd="0" destOrd="0" presId="urn:microsoft.com/office/officeart/2005/8/layout/hList7"/>
    <dgm:cxn modelId="{5F1B32EF-9E38-4C0E-9A3C-AACAD206692E}" type="presParOf" srcId="{10625C01-E58A-422A-8ECC-311B25C2BD38}" destId="{88D57002-224D-4311-9C10-5359A54ED75D}" srcOrd="1" destOrd="0" presId="urn:microsoft.com/office/officeart/2005/8/layout/hList7"/>
    <dgm:cxn modelId="{29FAFCA7-BDDB-4A53-9539-6C984F781DD8}" type="presParOf" srcId="{10625C01-E58A-422A-8ECC-311B25C2BD38}" destId="{62AFF8FB-3355-4628-A9DD-A02725C423D4}" srcOrd="2" destOrd="0" presId="urn:microsoft.com/office/officeart/2005/8/layout/hList7"/>
    <dgm:cxn modelId="{2324FD69-97ED-41B1-83B9-0C068CB253A0}" type="presParOf" srcId="{10625C01-E58A-422A-8ECC-311B25C2BD38}" destId="{D56575AA-34E7-435E-AC3B-10B2DF827296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959FAF-86BE-4EB6-B4CC-B40F2BFDEFE8}">
      <dsp:nvSpPr>
        <dsp:cNvPr id="0" name=""/>
        <dsp:cNvSpPr/>
      </dsp:nvSpPr>
      <dsp:spPr>
        <a:xfrm>
          <a:off x="0" y="0"/>
          <a:ext cx="4495800" cy="4495800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D21D16-EB37-47C9-B2F7-E51B9956AA6A}">
      <dsp:nvSpPr>
        <dsp:cNvPr id="0" name=""/>
        <dsp:cNvSpPr/>
      </dsp:nvSpPr>
      <dsp:spPr>
        <a:xfrm>
          <a:off x="2247900" y="0"/>
          <a:ext cx="5905500" cy="4495800"/>
        </a:xfrm>
        <a:prstGeom prst="rect">
          <a:avLst/>
        </a:prstGeom>
        <a:solidFill>
          <a:schemeClr val="bg2"/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baseline="0" dirty="0" smtClean="0"/>
            <a:t>Як наука </a:t>
          </a:r>
          <a:r>
            <a:rPr lang="uk-UA" sz="2000" kern="1200" baseline="0" dirty="0" smtClean="0"/>
            <a:t>– система знань про суть і засоби впливу держави на соціально-економічні процеси в країні</a:t>
          </a:r>
          <a:endParaRPr lang="ru-RU" sz="2000" kern="1200" dirty="0"/>
        </a:p>
      </dsp:txBody>
      <dsp:txXfrm>
        <a:off x="2247900" y="0"/>
        <a:ext cx="5905500" cy="1348742"/>
      </dsp:txXfrm>
    </dsp:sp>
    <dsp:sp modelId="{B65D4ECA-C9DD-42FA-B31A-5A72A373524B}">
      <dsp:nvSpPr>
        <dsp:cNvPr id="0" name=""/>
        <dsp:cNvSpPr/>
      </dsp:nvSpPr>
      <dsp:spPr>
        <a:xfrm>
          <a:off x="786766" y="1348742"/>
          <a:ext cx="2922267" cy="2922267"/>
        </a:xfrm>
        <a:prstGeom prst="pie">
          <a:avLst>
            <a:gd name="adj1" fmla="val 5400000"/>
            <a:gd name="adj2" fmla="val 1620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E6E4228-0504-42B5-85BC-5EC78EE199F9}">
      <dsp:nvSpPr>
        <dsp:cNvPr id="0" name=""/>
        <dsp:cNvSpPr/>
      </dsp:nvSpPr>
      <dsp:spPr>
        <a:xfrm>
          <a:off x="2247900" y="1348742"/>
          <a:ext cx="5905500" cy="2922267"/>
        </a:xfrm>
        <a:prstGeom prst="rect">
          <a:avLst/>
        </a:prstGeom>
        <a:solidFill>
          <a:srgbClr val="FFC000"/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baseline="0" dirty="0" smtClean="0"/>
            <a:t>Як навчальна дисципліна </a:t>
          </a:r>
          <a:r>
            <a:rPr lang="uk-UA" sz="2000" kern="1200" baseline="0" dirty="0" smtClean="0"/>
            <a:t>– курс, у процесі якого студенти набувають знань про суть, цілі, форми і методи впливу держави на розвиток економіки в цілому та управління її окремими сферами</a:t>
          </a:r>
          <a:endParaRPr lang="ru-RU" sz="2000" kern="1200" dirty="0"/>
        </a:p>
      </dsp:txBody>
      <dsp:txXfrm>
        <a:off x="2247900" y="1348742"/>
        <a:ext cx="5905500" cy="1348738"/>
      </dsp:txXfrm>
    </dsp:sp>
    <dsp:sp modelId="{CC6DD563-7DB6-45FE-90F3-326A1527FB2E}">
      <dsp:nvSpPr>
        <dsp:cNvPr id="0" name=""/>
        <dsp:cNvSpPr/>
      </dsp:nvSpPr>
      <dsp:spPr>
        <a:xfrm>
          <a:off x="1573530" y="2697481"/>
          <a:ext cx="1348738" cy="1348738"/>
        </a:xfrm>
        <a:prstGeom prst="pie">
          <a:avLst>
            <a:gd name="adj1" fmla="val 5400000"/>
            <a:gd name="adj2" fmla="val 1620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D75200-2393-46E8-91A3-DCBB0CFAAB73}">
      <dsp:nvSpPr>
        <dsp:cNvPr id="0" name=""/>
        <dsp:cNvSpPr/>
      </dsp:nvSpPr>
      <dsp:spPr>
        <a:xfrm>
          <a:off x="2247900" y="2697481"/>
          <a:ext cx="5905500" cy="1348738"/>
        </a:xfrm>
        <a:prstGeom prst="rect">
          <a:avLst/>
        </a:prstGeom>
        <a:solidFill>
          <a:srgbClr val="92D050"/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baseline="0" dirty="0" smtClean="0"/>
            <a:t>Як практична діяльність </a:t>
          </a:r>
          <a:r>
            <a:rPr lang="uk-UA" sz="2000" kern="1200" baseline="0" dirty="0" smtClean="0"/>
            <a:t>– заходи держави по управлінню розвитком національної економіки і вплив на соціально-економічний розвиток країни</a:t>
          </a:r>
          <a:endParaRPr lang="ru-RU" sz="2000" kern="1200" dirty="0"/>
        </a:p>
      </dsp:txBody>
      <dsp:txXfrm>
        <a:off x="2247900" y="2697481"/>
        <a:ext cx="5905500" cy="134873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37226D-EDD2-4141-BA21-FD478E839279}">
      <dsp:nvSpPr>
        <dsp:cNvPr id="0" name=""/>
        <dsp:cNvSpPr/>
      </dsp:nvSpPr>
      <dsp:spPr>
        <a:xfrm rot="2609792">
          <a:off x="2758595" y="3146749"/>
          <a:ext cx="494787" cy="50097"/>
        </a:xfrm>
        <a:custGeom>
          <a:avLst/>
          <a:gdLst/>
          <a:ahLst/>
          <a:cxnLst/>
          <a:rect l="0" t="0" r="0" b="0"/>
          <a:pathLst>
            <a:path>
              <a:moveTo>
                <a:pt x="0" y="25048"/>
              </a:moveTo>
              <a:lnTo>
                <a:pt x="494787" y="25048"/>
              </a:lnTo>
            </a:path>
          </a:pathLst>
        </a:custGeom>
        <a:noFill/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89D0039-A28F-414E-A40C-A41F45F7ADB1}">
      <dsp:nvSpPr>
        <dsp:cNvPr id="0" name=""/>
        <dsp:cNvSpPr/>
      </dsp:nvSpPr>
      <dsp:spPr>
        <a:xfrm>
          <a:off x="2826526" y="2222851"/>
          <a:ext cx="430877" cy="50097"/>
        </a:xfrm>
        <a:custGeom>
          <a:avLst/>
          <a:gdLst/>
          <a:ahLst/>
          <a:cxnLst/>
          <a:rect l="0" t="0" r="0" b="0"/>
          <a:pathLst>
            <a:path>
              <a:moveTo>
                <a:pt x="0" y="25048"/>
              </a:moveTo>
              <a:lnTo>
                <a:pt x="430877" y="25048"/>
              </a:lnTo>
            </a:path>
          </a:pathLst>
        </a:custGeom>
        <a:noFill/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43FEDB-F354-45C1-A744-8E29ED9D79B2}">
      <dsp:nvSpPr>
        <dsp:cNvPr id="0" name=""/>
        <dsp:cNvSpPr/>
      </dsp:nvSpPr>
      <dsp:spPr>
        <a:xfrm rot="18971919">
          <a:off x="2762506" y="1301917"/>
          <a:ext cx="460150" cy="50097"/>
        </a:xfrm>
        <a:custGeom>
          <a:avLst/>
          <a:gdLst/>
          <a:ahLst/>
          <a:cxnLst/>
          <a:rect l="0" t="0" r="0" b="0"/>
          <a:pathLst>
            <a:path>
              <a:moveTo>
                <a:pt x="0" y="25048"/>
              </a:moveTo>
              <a:lnTo>
                <a:pt x="460150" y="25048"/>
              </a:lnTo>
            </a:path>
          </a:pathLst>
        </a:custGeom>
        <a:noFill/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0E119A-B747-4B3E-BD7C-ED584E927F63}">
      <dsp:nvSpPr>
        <dsp:cNvPr id="0" name=""/>
        <dsp:cNvSpPr/>
      </dsp:nvSpPr>
      <dsp:spPr>
        <a:xfrm>
          <a:off x="897657" y="1113271"/>
          <a:ext cx="2269256" cy="2269256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5000" r="-15000"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702742-4043-47C0-B8E2-55E2BF011878}">
      <dsp:nvSpPr>
        <dsp:cNvPr id="0" name=""/>
        <dsp:cNvSpPr/>
      </dsp:nvSpPr>
      <dsp:spPr>
        <a:xfrm>
          <a:off x="2698206" y="582"/>
          <a:ext cx="2030256" cy="1270347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dirty="0" smtClean="0"/>
            <a:t>Стабілізація національної економіки</a:t>
          </a:r>
          <a:endParaRPr lang="ru-RU" sz="1400" kern="1200" dirty="0"/>
        </a:p>
      </dsp:txBody>
      <dsp:txXfrm>
        <a:off x="2995530" y="186620"/>
        <a:ext cx="1435608" cy="898271"/>
      </dsp:txXfrm>
    </dsp:sp>
    <dsp:sp modelId="{E12584A4-D684-4608-AF13-B927F974E959}">
      <dsp:nvSpPr>
        <dsp:cNvPr id="0" name=""/>
        <dsp:cNvSpPr/>
      </dsp:nvSpPr>
      <dsp:spPr>
        <a:xfrm>
          <a:off x="3257404" y="1612726"/>
          <a:ext cx="1826695" cy="1270347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kern="1200" dirty="0" smtClean="0"/>
            <a:t>Забезпечення її зростання</a:t>
          </a:r>
          <a:endParaRPr lang="ru-RU" sz="1300" kern="1200" dirty="0"/>
        </a:p>
      </dsp:txBody>
      <dsp:txXfrm>
        <a:off x="3524917" y="1798764"/>
        <a:ext cx="1291669" cy="898271"/>
      </dsp:txXfrm>
    </dsp:sp>
    <dsp:sp modelId="{999A97E6-575B-4637-9266-03A0A8EC8C2F}">
      <dsp:nvSpPr>
        <dsp:cNvPr id="0" name=""/>
        <dsp:cNvSpPr/>
      </dsp:nvSpPr>
      <dsp:spPr>
        <a:xfrm>
          <a:off x="2788218" y="3224869"/>
          <a:ext cx="1886236" cy="1270347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kern="1200" dirty="0" smtClean="0"/>
            <a:t>Підвищення рівня життя суспільства</a:t>
          </a:r>
          <a:endParaRPr lang="ru-RU" sz="1300" kern="1200" dirty="0"/>
        </a:p>
      </dsp:txBody>
      <dsp:txXfrm>
        <a:off x="3064451" y="3410907"/>
        <a:ext cx="1333770" cy="89827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2F12A6-9A10-41A8-9260-E870F4DE1DAD}">
      <dsp:nvSpPr>
        <dsp:cNvPr id="0" name=""/>
        <dsp:cNvSpPr/>
      </dsp:nvSpPr>
      <dsp:spPr>
        <a:xfrm>
          <a:off x="1901" y="0"/>
          <a:ext cx="1992566" cy="44958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smtClean="0"/>
            <a:t>Англосаксонська</a:t>
          </a:r>
          <a:endParaRPr lang="ru-RU" sz="1900" kern="1200"/>
        </a:p>
      </dsp:txBody>
      <dsp:txXfrm>
        <a:off x="1901" y="1798320"/>
        <a:ext cx="1992566" cy="1798320"/>
      </dsp:txXfrm>
    </dsp:sp>
    <dsp:sp modelId="{24F182C5-DAF1-471A-945C-182457D3D16E}">
      <dsp:nvSpPr>
        <dsp:cNvPr id="0" name=""/>
        <dsp:cNvSpPr/>
      </dsp:nvSpPr>
      <dsp:spPr>
        <a:xfrm>
          <a:off x="249633" y="269748"/>
          <a:ext cx="1497101" cy="1497101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6000" r="-36000"/>
          </a:stretch>
        </a:blip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E31DCEA4-A32F-45C6-B1D3-105F17C6D914}">
      <dsp:nvSpPr>
        <dsp:cNvPr id="0" name=""/>
        <dsp:cNvSpPr/>
      </dsp:nvSpPr>
      <dsp:spPr>
        <a:xfrm>
          <a:off x="2054244" y="0"/>
          <a:ext cx="1992566" cy="44958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smtClean="0"/>
            <a:t>Японська </a:t>
          </a:r>
          <a:endParaRPr lang="ru-RU" sz="1900" kern="1200"/>
        </a:p>
      </dsp:txBody>
      <dsp:txXfrm>
        <a:off x="2054244" y="1798320"/>
        <a:ext cx="1992566" cy="1798320"/>
      </dsp:txXfrm>
    </dsp:sp>
    <dsp:sp modelId="{87AC79B8-D6C3-4001-B709-65FD8DB77CB7}">
      <dsp:nvSpPr>
        <dsp:cNvPr id="0" name=""/>
        <dsp:cNvSpPr/>
      </dsp:nvSpPr>
      <dsp:spPr>
        <a:xfrm>
          <a:off x="2301977" y="269748"/>
          <a:ext cx="1497101" cy="1497101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6000" r="-36000"/>
          </a:stretch>
        </a:blip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182E3522-58A3-4CF0-9575-E3D9C7FBA125}">
      <dsp:nvSpPr>
        <dsp:cNvPr id="0" name=""/>
        <dsp:cNvSpPr/>
      </dsp:nvSpPr>
      <dsp:spPr>
        <a:xfrm>
          <a:off x="4106588" y="0"/>
          <a:ext cx="1992566" cy="44958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smtClean="0"/>
            <a:t>Шведська</a:t>
          </a:r>
          <a:endParaRPr lang="ru-RU" sz="1900" kern="1200"/>
        </a:p>
      </dsp:txBody>
      <dsp:txXfrm>
        <a:off x="4106588" y="1798320"/>
        <a:ext cx="1992566" cy="1798320"/>
      </dsp:txXfrm>
    </dsp:sp>
    <dsp:sp modelId="{AD0ABEAD-2091-4844-BCDF-A6831C4576C5}">
      <dsp:nvSpPr>
        <dsp:cNvPr id="0" name=""/>
        <dsp:cNvSpPr/>
      </dsp:nvSpPr>
      <dsp:spPr>
        <a:xfrm>
          <a:off x="4354321" y="269748"/>
          <a:ext cx="1497101" cy="1497101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6000" r="-36000"/>
          </a:stretch>
        </a:blip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601CEA79-77BA-48B3-93F1-F2164747CFE8}">
      <dsp:nvSpPr>
        <dsp:cNvPr id="0" name=""/>
        <dsp:cNvSpPr/>
      </dsp:nvSpPr>
      <dsp:spPr>
        <a:xfrm>
          <a:off x="6158932" y="0"/>
          <a:ext cx="1992566" cy="44958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smtClean="0"/>
            <a:t>Німецька </a:t>
          </a:r>
          <a:endParaRPr lang="ru-RU" sz="1900" kern="1200"/>
        </a:p>
      </dsp:txBody>
      <dsp:txXfrm>
        <a:off x="6158932" y="1798320"/>
        <a:ext cx="1992566" cy="1798320"/>
      </dsp:txXfrm>
    </dsp:sp>
    <dsp:sp modelId="{D56575AA-34E7-435E-AC3B-10B2DF827296}">
      <dsp:nvSpPr>
        <dsp:cNvPr id="0" name=""/>
        <dsp:cNvSpPr/>
      </dsp:nvSpPr>
      <dsp:spPr>
        <a:xfrm>
          <a:off x="6406664" y="269748"/>
          <a:ext cx="1497101" cy="1497101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6000" r="-36000"/>
          </a:stretch>
        </a:blip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BD930E2D-68C8-4156-983A-C6F5947B9E7C}">
      <dsp:nvSpPr>
        <dsp:cNvPr id="0" name=""/>
        <dsp:cNvSpPr/>
      </dsp:nvSpPr>
      <dsp:spPr>
        <a:xfrm>
          <a:off x="326135" y="3596640"/>
          <a:ext cx="7501128" cy="674370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12.12.2023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12.12.2023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12.12.2023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12.12.2023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12.12.2023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B4C71EC6-210F-42DE-9C53-41977AD35B3D}" type="datetimeFigureOut">
              <a:rPr lang="ru-RU" smtClean="0"/>
              <a:t>12.12.2023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12.12.2023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hyperlink" Target="https://uk.wikipedia.org/wiki/%D0%A2%D0%BE%D1%80%D0%B3%D1%96%D0%B2%D0%BB%D1%8F" TargetMode="External"/><Relationship Id="rId7" Type="http://schemas.openxmlformats.org/officeDocument/2006/relationships/hyperlink" Target="https://uk.wikipedia.org/wiki/%D0%95%D0%BA%D1%81%D0%BF%D0%BE%D1%80%D1%82" TargetMode="External"/><Relationship Id="rId2" Type="http://schemas.openxmlformats.org/officeDocument/2006/relationships/hyperlink" Target="https://uk.wikipedia.org/wiki/%D0%92%D0%B8%D1%80%D0%BE%D0%B1%D0%BD%D0%B8%D1%86%D1%82%D0%B2%D0%BE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uk.wikipedia.org/wiki/%D0%86%D0%BC%D0%BF%D0%BE%D1%80%D1%82" TargetMode="External"/><Relationship Id="rId5" Type="http://schemas.openxmlformats.org/officeDocument/2006/relationships/hyperlink" Target="https://uk.wikipedia.org/wiki/%D0%A1%D0%BF%D0%BE%D0%B6%D0%B8%D0%B2%D0%B0%D0%BD%D0%BD%D1%8F" TargetMode="External"/><Relationship Id="rId4" Type="http://schemas.openxmlformats.org/officeDocument/2006/relationships/hyperlink" Target="https://uk.wikipedia.org/wiki/%D0%A0%D0%BE%D0%B7%D0%BF%D0%BE%D0%B4%D1%96%D0%BB_(%D0%B5%D0%BA%D0%BE%D0%BD%D0%BE%D0%BC%D1%96%D0%BA%D0%B0)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10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Державне</a:t>
            </a:r>
            <a:br>
              <a:rPr lang="uk-UA" dirty="0" smtClean="0"/>
            </a:br>
            <a:r>
              <a:rPr lang="uk-UA" dirty="0" smtClean="0"/>
              <a:t>регулювання </a:t>
            </a:r>
            <a:r>
              <a:rPr lang="uk-UA" dirty="0" smtClean="0"/>
              <a:t>економіки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лекція</a:t>
            </a:r>
            <a:endParaRPr lang="ru-RU" dirty="0"/>
          </a:p>
        </p:txBody>
      </p:sp>
      <p:pic>
        <p:nvPicPr>
          <p:cNvPr id="1026" name="Picture 2" descr="C:\Users\User\Desktop\af01a616a7c9faf2e34c980ccad41c9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542" y="476672"/>
            <a:ext cx="5715000" cy="3800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9775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Объект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6" name="Picture 2" descr="C:\Users\User\Desktop\thumb_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16632"/>
            <a:ext cx="8568952" cy="6408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9754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User\Desktop\thumb_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620688"/>
            <a:ext cx="7848872" cy="5688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9347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C:\Users\User\Desktop\завантаження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692696"/>
            <a:ext cx="7632849" cy="5544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68597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Моделі змішаної економіки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701398829"/>
              </p:ext>
            </p:extLst>
          </p:nvPr>
        </p:nvGraphicFramePr>
        <p:xfrm>
          <a:off x="612648" y="1600200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887053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Державне регулювання економіки </a:t>
            </a:r>
            <a:r>
              <a:rPr lang="uk-UA" dirty="0" smtClean="0"/>
              <a:t>розглядають у трьох аспектах: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034132926"/>
              </p:ext>
            </p:extLst>
          </p:nvPr>
        </p:nvGraphicFramePr>
        <p:xfrm>
          <a:off x="612775" y="1600200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71068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683568" y="2743200"/>
            <a:ext cx="7811145" cy="3638128"/>
          </a:xfrm>
        </p:spPr>
        <p:txBody>
          <a:bodyPr>
            <a:normAutofit fontScale="92500" lnSpcReduction="20000"/>
          </a:bodyPr>
          <a:lstStyle/>
          <a:p>
            <a:r>
              <a:rPr lang="ru-RU" dirty="0" err="1"/>
              <a:t>Первісне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слова «</a:t>
            </a:r>
            <a:r>
              <a:rPr lang="ru-RU" dirty="0" err="1"/>
              <a:t>економіка</a:t>
            </a:r>
            <a:r>
              <a:rPr lang="ru-RU" dirty="0"/>
              <a:t>» —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давньогрецького</a:t>
            </a:r>
            <a:r>
              <a:rPr lang="ru-RU" dirty="0"/>
              <a:t> </a:t>
            </a:r>
            <a:r>
              <a:rPr lang="en-GB" i="1" dirty="0" err="1"/>
              <a:t>oikonomia</a:t>
            </a:r>
            <a:r>
              <a:rPr lang="en-GB" dirty="0"/>
              <a:t> </a:t>
            </a:r>
            <a:r>
              <a:rPr lang="ru-RU" dirty="0" err="1"/>
              <a:t>або</a:t>
            </a:r>
            <a:r>
              <a:rPr lang="ru-RU" dirty="0"/>
              <a:t> </a:t>
            </a:r>
            <a:r>
              <a:rPr lang="en-GB" i="1" dirty="0" err="1"/>
              <a:t>oikonomos</a:t>
            </a:r>
            <a:r>
              <a:rPr lang="en-GB" dirty="0"/>
              <a:t> </a:t>
            </a:r>
            <a:endParaRPr lang="uk-UA" dirty="0" smtClean="0"/>
          </a:p>
          <a:p>
            <a:r>
              <a:rPr lang="en-GB" b="1" dirty="0" smtClean="0"/>
              <a:t>«</a:t>
            </a:r>
            <a:r>
              <a:rPr lang="ru-RU" b="1" dirty="0" err="1"/>
              <a:t>управління</a:t>
            </a:r>
            <a:r>
              <a:rPr lang="ru-RU" b="1" dirty="0"/>
              <a:t> </a:t>
            </a:r>
            <a:r>
              <a:rPr lang="ru-RU" b="1" dirty="0" err="1"/>
              <a:t>господарством</a:t>
            </a:r>
            <a:r>
              <a:rPr lang="ru-RU" b="1" dirty="0"/>
              <a:t>» </a:t>
            </a:r>
            <a:r>
              <a:rPr lang="ru-RU" dirty="0"/>
              <a:t> — </a:t>
            </a:r>
            <a:r>
              <a:rPr lang="ru-RU" dirty="0" err="1"/>
              <a:t>мистецтво</a:t>
            </a:r>
            <a:r>
              <a:rPr lang="ru-RU" dirty="0"/>
              <a:t> </a:t>
            </a:r>
            <a:r>
              <a:rPr lang="ru-RU" dirty="0" err="1"/>
              <a:t>ведення</a:t>
            </a:r>
            <a:r>
              <a:rPr lang="ru-RU" dirty="0"/>
              <a:t> </a:t>
            </a:r>
            <a:r>
              <a:rPr lang="ru-RU" dirty="0" err="1"/>
              <a:t>домашнього</a:t>
            </a:r>
            <a:r>
              <a:rPr lang="ru-RU" dirty="0"/>
              <a:t> </a:t>
            </a:r>
            <a:r>
              <a:rPr lang="ru-RU" dirty="0" err="1"/>
              <a:t>господарства</a:t>
            </a:r>
            <a:r>
              <a:rPr lang="ru-RU" dirty="0"/>
              <a:t>. Перша </a:t>
            </a:r>
            <a:r>
              <a:rPr lang="ru-RU" dirty="0" err="1"/>
              <a:t>частина</a:t>
            </a:r>
            <a:r>
              <a:rPr lang="ru-RU" dirty="0"/>
              <a:t> слова </a:t>
            </a:r>
            <a:r>
              <a:rPr lang="en-GB" i="1" dirty="0" err="1"/>
              <a:t>oikos</a:t>
            </a:r>
            <a:r>
              <a:rPr lang="en-GB" i="1" dirty="0"/>
              <a:t>-</a:t>
            </a:r>
            <a:r>
              <a:rPr lang="en-GB" dirty="0"/>
              <a:t> </a:t>
            </a:r>
            <a:r>
              <a:rPr lang="ru-RU" dirty="0" err="1"/>
              <a:t>означає</a:t>
            </a:r>
            <a:r>
              <a:rPr lang="ru-RU" dirty="0"/>
              <a:t> «</a:t>
            </a:r>
            <a:r>
              <a:rPr lang="ru-RU" dirty="0" err="1"/>
              <a:t>дім</a:t>
            </a:r>
            <a:r>
              <a:rPr lang="ru-RU" dirty="0"/>
              <a:t>», а друга </a:t>
            </a:r>
            <a:r>
              <a:rPr lang="ru-RU" dirty="0" err="1"/>
              <a:t>частина</a:t>
            </a:r>
            <a:r>
              <a:rPr lang="ru-RU" dirty="0"/>
              <a:t> </a:t>
            </a:r>
            <a:r>
              <a:rPr lang="en-GB" i="1" dirty="0" err="1"/>
              <a:t>nemein</a:t>
            </a:r>
            <a:r>
              <a:rPr lang="en-GB" i="1" dirty="0"/>
              <a:t>-</a:t>
            </a:r>
            <a:r>
              <a:rPr lang="en-GB" dirty="0"/>
              <a:t> </a:t>
            </a:r>
            <a:r>
              <a:rPr lang="ru-RU" dirty="0" err="1"/>
              <a:t>означає</a:t>
            </a:r>
            <a:r>
              <a:rPr lang="ru-RU" dirty="0"/>
              <a:t> «</a:t>
            </a:r>
            <a:r>
              <a:rPr lang="ru-RU" dirty="0" err="1"/>
              <a:t>керувати</a:t>
            </a:r>
            <a:r>
              <a:rPr lang="ru-RU" dirty="0" smtClean="0"/>
              <a:t>»</a:t>
            </a:r>
          </a:p>
          <a:p>
            <a:endParaRPr lang="ru-RU" dirty="0" smtClean="0"/>
          </a:p>
          <a:p>
            <a:pPr algn="just"/>
            <a:r>
              <a:rPr lang="ru-RU" b="1" dirty="0" err="1">
                <a:solidFill>
                  <a:schemeClr val="tx1"/>
                </a:solidFill>
              </a:rPr>
              <a:t>людська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діяльність</a:t>
            </a:r>
            <a:r>
              <a:rPr lang="ru-RU" b="1" dirty="0">
                <a:solidFill>
                  <a:schemeClr val="tx1"/>
                </a:solidFill>
              </a:rPr>
              <a:t>, яка </a:t>
            </a:r>
            <a:r>
              <a:rPr lang="ru-RU" b="1" dirty="0" err="1">
                <a:solidFill>
                  <a:schemeClr val="tx1"/>
                </a:solidFill>
              </a:rPr>
              <a:t>складається</a:t>
            </a:r>
            <a:r>
              <a:rPr lang="ru-RU" b="1" dirty="0">
                <a:solidFill>
                  <a:schemeClr val="tx1"/>
                </a:solidFill>
              </a:rPr>
              <a:t> з </a:t>
            </a:r>
            <a:r>
              <a:rPr lang="ru-RU" b="1" dirty="0" err="1">
                <a:solidFill>
                  <a:schemeClr val="tx1"/>
                </a:solidFill>
                <a:hlinkClick r:id="rId2" tooltip="Виробництво"/>
              </a:rPr>
              <a:t>виробництва</a:t>
            </a:r>
            <a:r>
              <a:rPr lang="ru-RU" b="1" dirty="0">
                <a:solidFill>
                  <a:schemeClr val="tx1"/>
                </a:solidFill>
              </a:rPr>
              <a:t>, </a:t>
            </a:r>
            <a:r>
              <a:rPr lang="ru-RU" b="1" dirty="0" err="1">
                <a:solidFill>
                  <a:schemeClr val="tx1"/>
                </a:solidFill>
                <a:hlinkClick r:id="rId3" tooltip="Торгівля"/>
              </a:rPr>
              <a:t>торгівлі</a:t>
            </a:r>
            <a:r>
              <a:rPr lang="ru-RU" b="1" dirty="0">
                <a:solidFill>
                  <a:schemeClr val="tx1"/>
                </a:solidFill>
              </a:rPr>
              <a:t>, </a:t>
            </a:r>
            <a:r>
              <a:rPr lang="ru-RU" b="1" dirty="0" err="1">
                <a:solidFill>
                  <a:schemeClr val="tx1"/>
                </a:solidFill>
                <a:hlinkClick r:id="rId4" tooltip="Розподіл (економіка)"/>
              </a:rPr>
              <a:t>розподілу</a:t>
            </a:r>
            <a:r>
              <a:rPr lang="ru-RU" b="1" dirty="0">
                <a:solidFill>
                  <a:schemeClr val="tx1"/>
                </a:solidFill>
              </a:rPr>
              <a:t> та </a:t>
            </a:r>
            <a:r>
              <a:rPr lang="ru-RU" b="1" dirty="0" err="1">
                <a:solidFill>
                  <a:schemeClr val="tx1"/>
                </a:solidFill>
                <a:hlinkClick r:id="rId5" tooltip="Споживання"/>
              </a:rPr>
              <a:t>споживання</a:t>
            </a:r>
            <a:r>
              <a:rPr lang="ru-RU" b="1" dirty="0">
                <a:solidFill>
                  <a:schemeClr val="tx1"/>
                </a:solidFill>
              </a:rPr>
              <a:t>, </a:t>
            </a:r>
            <a:r>
              <a:rPr lang="ru-RU" b="1" dirty="0" err="1" smtClean="0">
                <a:solidFill>
                  <a:schemeClr val="tx1"/>
                </a:solidFill>
                <a:hlinkClick r:id="rId6" tooltip="Імпорт"/>
              </a:rPr>
              <a:t>імпорту</a:t>
            </a:r>
            <a:r>
              <a:rPr lang="ru-RU" b="1" dirty="0">
                <a:solidFill>
                  <a:schemeClr val="tx1"/>
                </a:solidFill>
              </a:rPr>
              <a:t> та </a:t>
            </a:r>
            <a:r>
              <a:rPr lang="ru-RU" b="1" dirty="0" err="1">
                <a:solidFill>
                  <a:schemeClr val="tx1"/>
                </a:solidFill>
                <a:hlinkClick r:id="rId7" tooltip="Експорт"/>
              </a:rPr>
              <a:t>експорту</a:t>
            </a:r>
            <a:r>
              <a:rPr lang="ru-RU" b="1" dirty="0">
                <a:solidFill>
                  <a:schemeClr val="tx1"/>
                </a:solidFill>
              </a:rPr>
              <a:t> </a:t>
            </a:r>
            <a:r>
              <a:rPr lang="ru-RU" b="1" dirty="0" err="1">
                <a:solidFill>
                  <a:schemeClr val="tx1"/>
                </a:solidFill>
              </a:rPr>
              <a:t>товарів</a:t>
            </a:r>
            <a:r>
              <a:rPr lang="ru-RU" b="1" dirty="0">
                <a:solidFill>
                  <a:schemeClr val="tx1"/>
                </a:solidFill>
              </a:rPr>
              <a:t> і </a:t>
            </a:r>
            <a:r>
              <a:rPr lang="ru-RU" b="1" dirty="0" err="1" smtClean="0">
                <a:solidFill>
                  <a:schemeClr val="tx1"/>
                </a:solidFill>
              </a:rPr>
              <a:t>послуг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Економіка </a:t>
            </a:r>
            <a:r>
              <a:rPr lang="uk-UA" dirty="0"/>
              <a:t>-</a:t>
            </a:r>
            <a:r>
              <a:rPr lang="uk-UA" dirty="0" smtClean="0"/>
              <a:t> об’єкт</a:t>
            </a:r>
            <a:endParaRPr lang="ru-RU" dirty="0"/>
          </a:p>
        </p:txBody>
      </p:sp>
      <p:pic>
        <p:nvPicPr>
          <p:cNvPr id="3074" name="Picture 2" descr="D:\Natasha\Мои документы\знаки картинки\значки\знаки оклику\images (2)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188640"/>
            <a:ext cx="1752600" cy="2600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8419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Предмет дисципліни</a:t>
            </a:r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sz="quarter" idx="1"/>
          </p:nvPr>
        </p:nvSpPr>
        <p:spPr>
          <a:xfrm>
            <a:off x="2483768" y="1600200"/>
            <a:ext cx="6282280" cy="4495800"/>
          </a:xfrm>
        </p:spPr>
        <p:txBody>
          <a:bodyPr>
            <a:normAutofit/>
          </a:bodyPr>
          <a:lstStyle/>
          <a:p>
            <a:r>
              <a:rPr lang="uk-UA" sz="4400" dirty="0" smtClean="0"/>
              <a:t>Сукупність прийомів, способів та інструментів управління соціально-економічними процесами, які застосовує держава</a:t>
            </a:r>
            <a:endParaRPr lang="ru-RU" sz="4400" dirty="0"/>
          </a:p>
        </p:txBody>
      </p:sp>
      <p:pic>
        <p:nvPicPr>
          <p:cNvPr id="5122" name="Picture 2" descr="D:\Natasha\Мои документы\знаки картинки\значки\знаки оклику\завантаження (5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025" y="2978150"/>
            <a:ext cx="1847850" cy="2466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2740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Завдання дисципліни</a:t>
            </a:r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sz="quarter" idx="1"/>
          </p:nvPr>
        </p:nvSpPr>
        <p:spPr>
          <a:xfrm>
            <a:off x="2143124" y="1484784"/>
            <a:ext cx="6821364" cy="4611216"/>
          </a:xfrm>
        </p:spPr>
        <p:txBody>
          <a:bodyPr>
            <a:noAutofit/>
          </a:bodyPr>
          <a:lstStyle/>
          <a:p>
            <a:r>
              <a:rPr lang="uk-UA" sz="2400" i="1" dirty="0" smtClean="0"/>
              <a:t>Визначення сутності, мети і завдань ДРЕ</a:t>
            </a:r>
          </a:p>
          <a:p>
            <a:r>
              <a:rPr lang="uk-UA" sz="2400" i="1" dirty="0" smtClean="0"/>
              <a:t>Вивчення основ формування та реалізації стратегії соціально-економічної політики держави</a:t>
            </a:r>
          </a:p>
          <a:p>
            <a:r>
              <a:rPr lang="uk-UA" sz="2400" i="1" dirty="0" smtClean="0"/>
              <a:t>Розкриття методів впливу держави на економіку</a:t>
            </a:r>
          </a:p>
          <a:p>
            <a:r>
              <a:rPr lang="uk-UA" sz="2400" i="1" dirty="0" smtClean="0"/>
              <a:t>З’ясування сутності і функцій соціально-економічного прогнозування, програмування і планування</a:t>
            </a:r>
          </a:p>
          <a:p>
            <a:r>
              <a:rPr lang="uk-UA" sz="2400" i="1" dirty="0" smtClean="0"/>
              <a:t>Вивчення особливостей ДРЕ різних сфер господарської діяльності</a:t>
            </a:r>
          </a:p>
          <a:p>
            <a:r>
              <a:rPr lang="uk-UA" sz="2400" i="1" dirty="0" smtClean="0"/>
              <a:t>Вивчення досвіду ДРЕ України</a:t>
            </a:r>
          </a:p>
          <a:p>
            <a:r>
              <a:rPr lang="uk-UA" sz="2400" b="1" dirty="0" smtClean="0"/>
              <a:t>Вивчення досвіду ДРЕ інших країн</a:t>
            </a:r>
            <a:endParaRPr lang="ru-RU" sz="2400" b="1" dirty="0"/>
          </a:p>
        </p:txBody>
      </p:sp>
      <p:pic>
        <p:nvPicPr>
          <p:cNvPr id="30722" name="Picture 2" descr="D:\Natasha\Мои документы\знаки картинки\значки\завантаження (6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81128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9043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Державне регулювання економіки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043608" y="1484784"/>
            <a:ext cx="7488832" cy="2952328"/>
          </a:xfrm>
        </p:spPr>
        <p:txBody>
          <a:bodyPr>
            <a:normAutofit/>
          </a:bodyPr>
          <a:lstStyle/>
          <a:p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/>
              <a:t>сфера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 для </a:t>
            </a:r>
            <a:r>
              <a:rPr lang="ru-RU" dirty="0" err="1"/>
              <a:t>цілеспрямованого</a:t>
            </a:r>
            <a:r>
              <a:rPr lang="ru-RU" dirty="0"/>
              <a:t> </a:t>
            </a:r>
            <a:r>
              <a:rPr lang="ru-RU" dirty="0" err="1"/>
              <a:t>впливу</a:t>
            </a:r>
            <a:r>
              <a:rPr lang="ru-RU" dirty="0"/>
              <a:t> на </a:t>
            </a:r>
            <a:r>
              <a:rPr lang="ru-RU" dirty="0" err="1"/>
              <a:t>поведінку</a:t>
            </a:r>
            <a:r>
              <a:rPr lang="ru-RU" dirty="0"/>
              <a:t> </a:t>
            </a:r>
            <a:r>
              <a:rPr lang="ru-RU" dirty="0" err="1"/>
              <a:t>учасників</a:t>
            </a:r>
            <a:r>
              <a:rPr lang="ru-RU" dirty="0"/>
              <a:t> </a:t>
            </a:r>
            <a:r>
              <a:rPr lang="ru-RU" dirty="0" err="1"/>
              <a:t>ринкових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 з метою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пріоритетів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економічної</a:t>
            </a:r>
            <a:r>
              <a:rPr lang="ru-RU" dirty="0"/>
              <a:t> </a:t>
            </a:r>
            <a:r>
              <a:rPr lang="ru-RU" dirty="0" err="1" smtClean="0"/>
              <a:t>політики</a:t>
            </a:r>
            <a:endParaRPr lang="ru-RU" dirty="0"/>
          </a:p>
        </p:txBody>
      </p:sp>
      <p:pic>
        <p:nvPicPr>
          <p:cNvPr id="27650" name="Picture 2" descr="D:\Natasha\Мои документы\знаки картинки\значки\ааа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3861048"/>
            <a:ext cx="5328591" cy="23397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81972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Необхідність ДРЕ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781128"/>
          </a:xfrm>
        </p:spPr>
        <p:txBody>
          <a:bodyPr>
            <a:normAutofit fontScale="85000" lnSpcReduction="20000"/>
          </a:bodyPr>
          <a:lstStyle/>
          <a:p>
            <a:r>
              <a:rPr lang="ru-RU" b="1" i="1" dirty="0" smtClean="0"/>
              <a:t>Дж</a:t>
            </a:r>
            <a:r>
              <a:rPr lang="ru-RU" b="1" i="1" dirty="0"/>
              <a:t>. М. </a:t>
            </a:r>
            <a:r>
              <a:rPr lang="ru-RU" b="1" i="1" dirty="0" err="1" smtClean="0"/>
              <a:t>Кейнс</a:t>
            </a:r>
            <a:r>
              <a:rPr lang="ru-RU" b="1" i="1" dirty="0" smtClean="0"/>
              <a:t> (1883-1946)</a:t>
            </a:r>
          </a:p>
          <a:p>
            <a:r>
              <a:rPr lang="ru-RU" dirty="0" smtClean="0"/>
              <a:t>Мета </a:t>
            </a:r>
            <a:r>
              <a:rPr lang="ru-RU" dirty="0"/>
              <a:t>державного </a:t>
            </a:r>
            <a:r>
              <a:rPr lang="ru-RU" dirty="0" err="1"/>
              <a:t>втручання</a:t>
            </a:r>
            <a:r>
              <a:rPr lang="ru-RU" dirty="0"/>
              <a:t> </a:t>
            </a:r>
            <a:r>
              <a:rPr lang="ru-RU" dirty="0" err="1"/>
              <a:t>полягає</a:t>
            </a:r>
            <a:r>
              <a:rPr lang="ru-RU" dirty="0"/>
              <a:t> в </a:t>
            </a:r>
            <a:endParaRPr lang="ru-RU" dirty="0" smtClean="0"/>
          </a:p>
          <a:p>
            <a:r>
              <a:rPr lang="ru-RU" dirty="0" err="1" smtClean="0">
                <a:solidFill>
                  <a:srgbClr val="FF0000"/>
                </a:solidFill>
              </a:rPr>
              <a:t>забезпеченні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прибутковості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капіталу</a:t>
            </a:r>
            <a:r>
              <a:rPr lang="ru-RU" dirty="0">
                <a:solidFill>
                  <a:srgbClr val="FF0000"/>
                </a:solidFill>
              </a:rPr>
              <a:t>, </a:t>
            </a:r>
            <a:endParaRPr lang="ru-RU" dirty="0" smtClean="0">
              <a:solidFill>
                <a:srgbClr val="FF0000"/>
              </a:solidFill>
            </a:endParaRPr>
          </a:p>
          <a:p>
            <a:r>
              <a:rPr lang="ru-RU" dirty="0" err="1" smtClean="0">
                <a:solidFill>
                  <a:srgbClr val="FF0000"/>
                </a:solidFill>
              </a:rPr>
              <a:t>запобіганні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соціальному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вибуху</a:t>
            </a:r>
            <a:r>
              <a:rPr lang="ru-RU" dirty="0">
                <a:solidFill>
                  <a:srgbClr val="FF0000"/>
                </a:solidFill>
              </a:rPr>
              <a:t>, </a:t>
            </a:r>
            <a:r>
              <a:rPr lang="ru-RU" dirty="0" err="1">
                <a:solidFill>
                  <a:srgbClr val="FF0000"/>
                </a:solidFill>
              </a:rPr>
              <a:t>який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може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статися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внаслідок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безробіття</a:t>
            </a:r>
            <a:r>
              <a:rPr lang="ru-RU" dirty="0">
                <a:solidFill>
                  <a:srgbClr val="FF0000"/>
                </a:solidFill>
              </a:rPr>
              <a:t>, </a:t>
            </a:r>
            <a:r>
              <a:rPr lang="ru-RU" dirty="0" err="1">
                <a:solidFill>
                  <a:srgbClr val="FF0000"/>
                </a:solidFill>
              </a:rPr>
              <a:t>падіння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рівня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життя</a:t>
            </a:r>
            <a:r>
              <a:rPr lang="ru-RU" dirty="0">
                <a:solidFill>
                  <a:srgbClr val="FF0000"/>
                </a:solidFill>
              </a:rPr>
              <a:t>, </a:t>
            </a:r>
            <a:r>
              <a:rPr lang="ru-RU" dirty="0" err="1">
                <a:solidFill>
                  <a:srgbClr val="FF0000"/>
                </a:solidFill>
              </a:rPr>
              <a:t>інфляції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/>
              <a:t>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явищ</a:t>
            </a:r>
            <a:r>
              <a:rPr lang="ru-RU" dirty="0"/>
              <a:t>. </a:t>
            </a:r>
            <a:endParaRPr lang="ru-RU" dirty="0" smtClean="0"/>
          </a:p>
          <a:p>
            <a:endParaRPr lang="ru-RU" dirty="0" smtClean="0"/>
          </a:p>
          <a:p>
            <a:endParaRPr lang="ru-RU" dirty="0"/>
          </a:p>
          <a:p>
            <a:r>
              <a:rPr lang="ru-RU" dirty="0" smtClean="0"/>
              <a:t>держава </a:t>
            </a:r>
            <a:r>
              <a:rPr lang="ru-RU" dirty="0"/>
              <a:t>повинна </a:t>
            </a:r>
            <a:r>
              <a:rPr lang="ru-RU" dirty="0" err="1"/>
              <a:t>взяти</a:t>
            </a:r>
            <a:r>
              <a:rPr lang="ru-RU" dirty="0"/>
              <a:t> на себе </a:t>
            </a:r>
            <a:r>
              <a:rPr lang="ru-RU" dirty="0" err="1">
                <a:solidFill>
                  <a:srgbClr val="FF0000"/>
                </a:solidFill>
              </a:rPr>
              <a:t>відповідальність</a:t>
            </a:r>
            <a:r>
              <a:rPr lang="ru-RU" dirty="0"/>
              <a:t> не </a:t>
            </a:r>
            <a:r>
              <a:rPr lang="ru-RU" dirty="0" err="1"/>
              <a:t>лише</a:t>
            </a:r>
            <a:r>
              <a:rPr lang="ru-RU" dirty="0"/>
              <a:t> за стан </a:t>
            </a:r>
            <a:r>
              <a:rPr lang="ru-RU" dirty="0" err="1"/>
              <a:t>виробництва</a:t>
            </a:r>
            <a:r>
              <a:rPr lang="ru-RU" dirty="0"/>
              <a:t>,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сукупного</a:t>
            </a:r>
            <a:r>
              <a:rPr lang="ru-RU" dirty="0"/>
              <a:t> </a:t>
            </a:r>
            <a:r>
              <a:rPr lang="ru-RU" dirty="0" err="1"/>
              <a:t>попиту</a:t>
            </a:r>
            <a:r>
              <a:rPr lang="ru-RU" dirty="0"/>
              <a:t>, але </a:t>
            </a:r>
            <a:r>
              <a:rPr lang="ru-RU" dirty="0" smtClean="0"/>
              <a:t>й </a:t>
            </a:r>
            <a:r>
              <a:rPr lang="ru-RU" dirty="0"/>
              <a:t>за </a:t>
            </a:r>
            <a:r>
              <a:rPr lang="ru-RU" dirty="0" err="1"/>
              <a:t>ситуацію</a:t>
            </a:r>
            <a:r>
              <a:rPr lang="ru-RU" dirty="0"/>
              <a:t> у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зайнятості</a:t>
            </a:r>
            <a:r>
              <a:rPr lang="ru-RU" dirty="0"/>
              <a:t>,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трудових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, </a:t>
            </a:r>
            <a:r>
              <a:rPr lang="ru-RU" dirty="0" err="1"/>
              <a:t>регулювання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</a:t>
            </a:r>
            <a:r>
              <a:rPr lang="ru-RU" dirty="0" err="1"/>
              <a:t>населення</a:t>
            </a:r>
            <a:r>
              <a:rPr lang="ru-RU" dirty="0"/>
              <a:t>.</a:t>
            </a:r>
          </a:p>
        </p:txBody>
      </p:sp>
      <p:sp>
        <p:nvSpPr>
          <p:cNvPr id="4" name="Стрелка вниз 3"/>
          <p:cNvSpPr/>
          <p:nvPr/>
        </p:nvSpPr>
        <p:spPr>
          <a:xfrm>
            <a:off x="4211960" y="3789040"/>
            <a:ext cx="576064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4578" name="Picture 2" descr="C:\Users\Use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188640"/>
            <a:ext cx="1790700" cy="2552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49580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Мета ДРЕ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881213234"/>
              </p:ext>
            </p:extLst>
          </p:nvPr>
        </p:nvGraphicFramePr>
        <p:xfrm>
          <a:off x="612648" y="1600200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2770" name="Picture 2" descr="C:\Users\User\Desktop\a63c9fb85cd379f8105c6d78e2fc2ea7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2636912"/>
            <a:ext cx="2880320" cy="2880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91924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err="1" smtClean="0"/>
              <a:t>основні</a:t>
            </a:r>
            <a:r>
              <a:rPr lang="ru-RU" i="1" dirty="0" smtClean="0"/>
              <a:t> </a:t>
            </a:r>
            <a:r>
              <a:rPr lang="ru-RU" i="1" dirty="0" err="1" smtClean="0"/>
              <a:t>принципи</a:t>
            </a:r>
            <a:r>
              <a:rPr lang="ru-RU" i="1" dirty="0" smtClean="0"/>
              <a:t> ДРЕ</a:t>
            </a:r>
            <a:endParaRPr lang="ru-RU" dirty="0"/>
          </a:p>
        </p:txBody>
      </p:sp>
      <p:grpSp>
        <p:nvGrpSpPr>
          <p:cNvPr id="5" name="Группа 4"/>
          <p:cNvGrpSpPr/>
          <p:nvPr/>
        </p:nvGrpSpPr>
        <p:grpSpPr>
          <a:xfrm>
            <a:off x="615195" y="1916832"/>
            <a:ext cx="8148304" cy="3888432"/>
            <a:chOff x="615195" y="3173151"/>
            <a:chExt cx="8148304" cy="1349897"/>
          </a:xfrm>
        </p:grpSpPr>
        <p:sp>
          <p:nvSpPr>
            <p:cNvPr id="6" name="Полилиния 5"/>
            <p:cNvSpPr/>
            <p:nvPr/>
          </p:nvSpPr>
          <p:spPr>
            <a:xfrm>
              <a:off x="615195" y="3173151"/>
              <a:ext cx="2484239" cy="866777"/>
            </a:xfrm>
            <a:custGeom>
              <a:avLst/>
              <a:gdLst>
                <a:gd name="connsiteX0" fmla="*/ 0 w 2484239"/>
                <a:gd name="connsiteY0" fmla="*/ 0 h 866777"/>
                <a:gd name="connsiteX1" fmla="*/ 2484239 w 2484239"/>
                <a:gd name="connsiteY1" fmla="*/ 0 h 866777"/>
                <a:gd name="connsiteX2" fmla="*/ 2484239 w 2484239"/>
                <a:gd name="connsiteY2" fmla="*/ 866777 h 866777"/>
                <a:gd name="connsiteX3" fmla="*/ 0 w 2484239"/>
                <a:gd name="connsiteY3" fmla="*/ 866777 h 866777"/>
                <a:gd name="connsiteX4" fmla="*/ 0 w 2484239"/>
                <a:gd name="connsiteY4" fmla="*/ 0 h 8667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84239" h="866777">
                  <a:moveTo>
                    <a:pt x="0" y="0"/>
                  </a:moveTo>
                  <a:lnTo>
                    <a:pt x="2484239" y="0"/>
                  </a:lnTo>
                  <a:lnTo>
                    <a:pt x="2484239" y="866777"/>
                  </a:lnTo>
                  <a:lnTo>
                    <a:pt x="0" y="86677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8232" tIns="44704" rIns="78232" bIns="44704" numCol="1" spcCol="1270" anchor="ctr" anchorCtr="0">
              <a:noAutofit/>
            </a:bodyPr>
            <a:lstStyle/>
            <a:p>
              <a:pPr lvl="0" algn="ctr" defTabSz="4889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kern="1200" dirty="0" err="1" smtClean="0">
                  <a:solidFill>
                    <a:schemeClr val="tx1"/>
                  </a:solidFill>
                </a:rPr>
                <a:t>державі</a:t>
              </a:r>
              <a:r>
                <a:rPr lang="ru-RU" kern="1200" dirty="0" smtClean="0">
                  <a:solidFill>
                    <a:schemeClr val="tx1"/>
                  </a:solidFill>
                </a:rPr>
                <a:t> </a:t>
              </a:r>
              <a:r>
                <a:rPr lang="ru-RU" kern="1200" dirty="0" err="1" smtClean="0">
                  <a:solidFill>
                    <a:schemeClr val="tx1"/>
                  </a:solidFill>
                </a:rPr>
                <a:t>підпорядковуються</a:t>
              </a:r>
              <a:r>
                <a:rPr lang="ru-RU" kern="1200" dirty="0" smtClean="0">
                  <a:solidFill>
                    <a:schemeClr val="tx1"/>
                  </a:solidFill>
                </a:rPr>
                <a:t> </a:t>
              </a:r>
              <a:r>
                <a:rPr lang="ru-RU" kern="1200" dirty="0" err="1" smtClean="0">
                  <a:solidFill>
                    <a:schemeClr val="tx1"/>
                  </a:solidFill>
                </a:rPr>
                <a:t>тільки</a:t>
              </a:r>
              <a:r>
                <a:rPr lang="ru-RU" kern="1200" dirty="0" smtClean="0">
                  <a:solidFill>
                    <a:schemeClr val="tx1"/>
                  </a:solidFill>
                </a:rPr>
                <a:t> </a:t>
              </a:r>
              <a:r>
                <a:rPr lang="ru-RU" kern="1200" dirty="0" err="1" smtClean="0">
                  <a:solidFill>
                    <a:schemeClr val="tx1"/>
                  </a:solidFill>
                </a:rPr>
                <a:t>ті</a:t>
              </a:r>
              <a:r>
                <a:rPr lang="ru-RU" kern="1200" dirty="0" smtClean="0">
                  <a:solidFill>
                    <a:schemeClr val="tx1"/>
                  </a:solidFill>
                </a:rPr>
                <a:t> </a:t>
              </a:r>
              <a:r>
                <a:rPr lang="ru-RU" kern="1200" dirty="0" err="1" smtClean="0">
                  <a:solidFill>
                    <a:schemeClr val="tx1"/>
                  </a:solidFill>
                </a:rPr>
                <a:t>функції</a:t>
              </a:r>
              <a:r>
                <a:rPr lang="ru-RU" kern="1200" dirty="0" smtClean="0">
                  <a:solidFill>
                    <a:schemeClr val="tx1"/>
                  </a:solidFill>
                </a:rPr>
                <a:t>, </a:t>
              </a:r>
              <a:r>
                <a:rPr lang="ru-RU" kern="1200" dirty="0" err="1" smtClean="0">
                  <a:solidFill>
                    <a:schemeClr val="tx1"/>
                  </a:solidFill>
                </a:rPr>
                <a:t>які</a:t>
              </a:r>
              <a:r>
                <a:rPr lang="ru-RU" kern="1200" dirty="0" smtClean="0">
                  <a:solidFill>
                    <a:schemeClr val="tx1"/>
                  </a:solidFill>
                </a:rPr>
                <a:t> не </a:t>
              </a:r>
              <a:r>
                <a:rPr lang="ru-RU" kern="1200" dirty="0" err="1" smtClean="0">
                  <a:solidFill>
                    <a:schemeClr val="tx1"/>
                  </a:solidFill>
                </a:rPr>
                <a:t>можуть</a:t>
              </a:r>
              <a:r>
                <a:rPr lang="ru-RU" kern="1200" dirty="0" smtClean="0">
                  <a:solidFill>
                    <a:schemeClr val="tx1"/>
                  </a:solidFill>
                </a:rPr>
                <a:t> </a:t>
              </a:r>
              <a:r>
                <a:rPr lang="ru-RU" kern="1200" dirty="0" err="1" smtClean="0">
                  <a:solidFill>
                    <a:schemeClr val="tx1"/>
                  </a:solidFill>
                </a:rPr>
                <a:t>виконуватись</a:t>
              </a:r>
              <a:r>
                <a:rPr lang="ru-RU" kern="1200" dirty="0" smtClean="0">
                  <a:solidFill>
                    <a:schemeClr val="tx1"/>
                  </a:solidFill>
                </a:rPr>
                <a:t> </a:t>
              </a:r>
              <a:r>
                <a:rPr lang="ru-RU" kern="1200" dirty="0" err="1" smtClean="0">
                  <a:solidFill>
                    <a:schemeClr val="tx1"/>
                  </a:solidFill>
                </a:rPr>
                <a:t>іншими</a:t>
              </a:r>
              <a:r>
                <a:rPr lang="ru-RU" kern="1200" dirty="0" smtClean="0">
                  <a:solidFill>
                    <a:schemeClr val="tx1"/>
                  </a:solidFill>
                </a:rPr>
                <a:t> ланками </a:t>
              </a:r>
              <a:r>
                <a:rPr lang="ru-RU" kern="1200" dirty="0" err="1" smtClean="0">
                  <a:solidFill>
                    <a:schemeClr val="tx1"/>
                  </a:solidFill>
                </a:rPr>
                <a:t>господарської</a:t>
              </a:r>
              <a:r>
                <a:rPr lang="ru-RU" kern="1200" dirty="0" smtClean="0">
                  <a:solidFill>
                    <a:schemeClr val="tx1"/>
                  </a:solidFill>
                </a:rPr>
                <a:t> </a:t>
              </a:r>
              <a:r>
                <a:rPr lang="ru-RU" kern="1200" dirty="0" err="1" smtClean="0">
                  <a:solidFill>
                    <a:schemeClr val="tx1"/>
                  </a:solidFill>
                </a:rPr>
                <a:t>системи</a:t>
              </a:r>
              <a:r>
                <a:rPr lang="ru-RU" kern="1200" dirty="0" smtClean="0">
                  <a:solidFill>
                    <a:schemeClr val="tx1"/>
                  </a:solidFill>
                </a:rPr>
                <a:t> </a:t>
              </a:r>
              <a:r>
                <a:rPr lang="ru-RU" kern="1200" dirty="0" err="1" smtClean="0">
                  <a:solidFill>
                    <a:schemeClr val="tx1"/>
                  </a:solidFill>
                </a:rPr>
                <a:t>внаслідок</a:t>
              </a:r>
              <a:r>
                <a:rPr lang="ru-RU" kern="1200" dirty="0" smtClean="0">
                  <a:solidFill>
                    <a:schemeClr val="tx1"/>
                  </a:solidFill>
                </a:rPr>
                <a:t> </a:t>
              </a:r>
              <a:r>
                <a:rPr lang="ru-RU" kern="1200" dirty="0" err="1" smtClean="0">
                  <a:solidFill>
                    <a:schemeClr val="tx1"/>
                  </a:solidFill>
                </a:rPr>
                <a:t>їх</a:t>
              </a:r>
              <a:r>
                <a:rPr lang="ru-RU" kern="1200" dirty="0" smtClean="0">
                  <a:solidFill>
                    <a:schemeClr val="tx1"/>
                  </a:solidFill>
                </a:rPr>
                <a:t> </a:t>
              </a:r>
              <a:r>
                <a:rPr lang="ru-RU" kern="1200" dirty="0" err="1" smtClean="0">
                  <a:solidFill>
                    <a:schemeClr val="tx1"/>
                  </a:solidFill>
                </a:rPr>
                <a:t>обмеженої</a:t>
              </a:r>
              <a:r>
                <a:rPr lang="ru-RU" kern="1200" dirty="0" smtClean="0">
                  <a:solidFill>
                    <a:schemeClr val="tx1"/>
                  </a:solidFill>
                </a:rPr>
                <a:t> </a:t>
              </a:r>
              <a:r>
                <a:rPr lang="ru-RU" kern="1200" dirty="0" err="1" smtClean="0">
                  <a:solidFill>
                    <a:schemeClr val="tx1"/>
                  </a:solidFill>
                </a:rPr>
                <a:t>компетенції</a:t>
              </a:r>
              <a:r>
                <a:rPr lang="ru-RU" kern="1200" dirty="0" smtClean="0">
                  <a:solidFill>
                    <a:schemeClr val="tx1"/>
                  </a:solidFill>
                </a:rPr>
                <a:t> та </a:t>
              </a:r>
              <a:r>
                <a:rPr lang="ru-RU" kern="1200" dirty="0" err="1" smtClean="0">
                  <a:solidFill>
                    <a:schemeClr val="tx1"/>
                  </a:solidFill>
                </a:rPr>
                <a:t>недостатніх</a:t>
              </a:r>
              <a:r>
                <a:rPr lang="ru-RU" kern="1200" dirty="0" smtClean="0">
                  <a:solidFill>
                    <a:schemeClr val="tx1"/>
                  </a:solidFill>
                </a:rPr>
                <a:t> </a:t>
              </a:r>
              <a:r>
                <a:rPr lang="ru-RU" kern="1200" dirty="0" err="1" smtClean="0">
                  <a:solidFill>
                    <a:schemeClr val="tx1"/>
                  </a:solidFill>
                </a:rPr>
                <a:t>ресурсів</a:t>
              </a:r>
              <a:endParaRPr lang="ru-RU" kern="1200" dirty="0">
                <a:solidFill>
                  <a:schemeClr val="tx1"/>
                </a:solidFill>
              </a:endParaRPr>
            </a:p>
          </p:txBody>
        </p:sp>
        <p:sp>
          <p:nvSpPr>
            <p:cNvPr id="7" name="Полилиния 6"/>
            <p:cNvSpPr/>
            <p:nvPr/>
          </p:nvSpPr>
          <p:spPr>
            <a:xfrm>
              <a:off x="615195" y="4123078"/>
              <a:ext cx="2484239" cy="394928"/>
            </a:xfrm>
            <a:custGeom>
              <a:avLst/>
              <a:gdLst>
                <a:gd name="connsiteX0" fmla="*/ 0 w 2484239"/>
                <a:gd name="connsiteY0" fmla="*/ 0 h 483120"/>
                <a:gd name="connsiteX1" fmla="*/ 2484239 w 2484239"/>
                <a:gd name="connsiteY1" fmla="*/ 0 h 483120"/>
                <a:gd name="connsiteX2" fmla="*/ 2484239 w 2484239"/>
                <a:gd name="connsiteY2" fmla="*/ 483120 h 483120"/>
                <a:gd name="connsiteX3" fmla="*/ 0 w 2484239"/>
                <a:gd name="connsiteY3" fmla="*/ 483120 h 483120"/>
                <a:gd name="connsiteX4" fmla="*/ 0 w 2484239"/>
                <a:gd name="connsiteY4" fmla="*/ 0 h 4831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84239" h="483120">
                  <a:moveTo>
                    <a:pt x="0" y="0"/>
                  </a:moveTo>
                  <a:lnTo>
                    <a:pt x="2484239" y="0"/>
                  </a:lnTo>
                  <a:lnTo>
                    <a:pt x="2484239" y="483120"/>
                  </a:lnTo>
                  <a:lnTo>
                    <a:pt x="0" y="48312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8674" tIns="58674" rIns="78232" bIns="88011" numCol="1" spcCol="1270" anchor="t" anchorCtr="0">
              <a:noAutofit/>
            </a:bodyPr>
            <a:lstStyle/>
            <a:p>
              <a:pPr marL="0" lvl="1" algn="l" defTabSz="4889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ru-RU" sz="2400" kern="1200" dirty="0" smtClean="0"/>
                <a:t>принцип </a:t>
              </a:r>
              <a:r>
                <a:rPr lang="ru-RU" sz="2400" kern="1200" dirty="0" err="1" smtClean="0"/>
                <a:t>розумної</a:t>
              </a:r>
              <a:r>
                <a:rPr lang="ru-RU" sz="2400" kern="1200" dirty="0" smtClean="0"/>
                <a:t> </a:t>
              </a:r>
              <a:r>
                <a:rPr lang="ru-RU" sz="2400" kern="1200" dirty="0" err="1" smtClean="0"/>
                <a:t>достатності</a:t>
              </a:r>
              <a:r>
                <a:rPr lang="ru-RU" sz="2400" kern="1200" dirty="0" smtClean="0"/>
                <a:t> </a:t>
              </a:r>
              <a:endParaRPr lang="ru-RU" sz="2400" kern="1200" dirty="0"/>
            </a:p>
          </p:txBody>
        </p:sp>
        <p:sp>
          <p:nvSpPr>
            <p:cNvPr id="8" name="Полилиния 7"/>
            <p:cNvSpPr/>
            <p:nvPr/>
          </p:nvSpPr>
          <p:spPr>
            <a:xfrm>
              <a:off x="3447228" y="3173151"/>
              <a:ext cx="2484239" cy="866777"/>
            </a:xfrm>
            <a:custGeom>
              <a:avLst/>
              <a:gdLst>
                <a:gd name="connsiteX0" fmla="*/ 0 w 2484239"/>
                <a:gd name="connsiteY0" fmla="*/ 0 h 866777"/>
                <a:gd name="connsiteX1" fmla="*/ 2484239 w 2484239"/>
                <a:gd name="connsiteY1" fmla="*/ 0 h 866777"/>
                <a:gd name="connsiteX2" fmla="*/ 2484239 w 2484239"/>
                <a:gd name="connsiteY2" fmla="*/ 866777 h 866777"/>
                <a:gd name="connsiteX3" fmla="*/ 0 w 2484239"/>
                <a:gd name="connsiteY3" fmla="*/ 866777 h 866777"/>
                <a:gd name="connsiteX4" fmla="*/ 0 w 2484239"/>
                <a:gd name="connsiteY4" fmla="*/ 0 h 8667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84239" h="866777">
                  <a:moveTo>
                    <a:pt x="0" y="0"/>
                  </a:moveTo>
                  <a:lnTo>
                    <a:pt x="2484239" y="0"/>
                  </a:lnTo>
                  <a:lnTo>
                    <a:pt x="2484239" y="866777"/>
                  </a:lnTo>
                  <a:lnTo>
                    <a:pt x="0" y="86677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8232" tIns="44704" rIns="78232" bIns="44704" numCol="1" spcCol="1270" anchor="ctr" anchorCtr="0">
              <a:noAutofit/>
            </a:bodyPr>
            <a:lstStyle/>
            <a:p>
              <a:pPr lvl="0" algn="ctr" defTabSz="4889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kern="1200" dirty="0" smtClean="0">
                  <a:solidFill>
                    <a:schemeClr val="tx1"/>
                  </a:solidFill>
                </a:rPr>
                <a:t>командно-</a:t>
              </a:r>
              <a:r>
                <a:rPr lang="ru-RU" kern="1200" dirty="0" err="1" smtClean="0">
                  <a:solidFill>
                    <a:schemeClr val="tx1"/>
                  </a:solidFill>
                </a:rPr>
                <a:t>адміністративні</a:t>
              </a:r>
              <a:r>
                <a:rPr lang="ru-RU" kern="1200" dirty="0" smtClean="0">
                  <a:solidFill>
                    <a:schemeClr val="tx1"/>
                  </a:solidFill>
                </a:rPr>
                <a:t> </a:t>
              </a:r>
              <a:r>
                <a:rPr lang="ru-RU" kern="1200" dirty="0" err="1" smtClean="0">
                  <a:solidFill>
                    <a:schemeClr val="tx1"/>
                  </a:solidFill>
                </a:rPr>
                <a:t>методи</a:t>
              </a:r>
              <a:r>
                <a:rPr lang="ru-RU" kern="1200" dirty="0" smtClean="0">
                  <a:solidFill>
                    <a:schemeClr val="tx1"/>
                  </a:solidFill>
                </a:rPr>
                <a:t> </a:t>
              </a:r>
              <a:r>
                <a:rPr lang="ru-RU" kern="1200" dirty="0" err="1" smtClean="0">
                  <a:solidFill>
                    <a:schemeClr val="tx1"/>
                  </a:solidFill>
                </a:rPr>
                <a:t>регулювання</a:t>
              </a:r>
              <a:r>
                <a:rPr lang="ru-RU" kern="1200" dirty="0" smtClean="0">
                  <a:solidFill>
                    <a:schemeClr val="tx1"/>
                  </a:solidFill>
                </a:rPr>
                <a:t> </a:t>
              </a:r>
              <a:r>
                <a:rPr lang="ru-RU" kern="1200" dirty="0" err="1" smtClean="0">
                  <a:solidFill>
                    <a:schemeClr val="tx1"/>
                  </a:solidFill>
                </a:rPr>
                <a:t>замінюються</a:t>
              </a:r>
              <a:r>
                <a:rPr lang="ru-RU" kern="1200" dirty="0" smtClean="0">
                  <a:solidFill>
                    <a:schemeClr val="tx1"/>
                  </a:solidFill>
                </a:rPr>
                <a:t> </a:t>
              </a:r>
              <a:r>
                <a:rPr lang="ru-RU" kern="1200" dirty="0" err="1" smtClean="0">
                  <a:solidFill>
                    <a:schemeClr val="tx1"/>
                  </a:solidFill>
                </a:rPr>
                <a:t>правовими</a:t>
              </a:r>
              <a:r>
                <a:rPr lang="ru-RU" kern="1200" dirty="0" smtClean="0">
                  <a:solidFill>
                    <a:schemeClr val="tx1"/>
                  </a:solidFill>
                </a:rPr>
                <a:t> та </a:t>
              </a:r>
              <a:r>
                <a:rPr lang="ru-RU" kern="1200" dirty="0" err="1" smtClean="0">
                  <a:solidFill>
                    <a:schemeClr val="tx1"/>
                  </a:solidFill>
                </a:rPr>
                <a:t>економічними</a:t>
              </a:r>
              <a:r>
                <a:rPr lang="ru-RU" kern="1200" dirty="0" smtClean="0">
                  <a:solidFill>
                    <a:schemeClr val="tx1"/>
                  </a:solidFill>
                </a:rPr>
                <a:t> в </a:t>
              </a:r>
              <a:r>
                <a:rPr lang="ru-RU" kern="1200" dirty="0" err="1" smtClean="0">
                  <a:solidFill>
                    <a:schemeClr val="tx1"/>
                  </a:solidFill>
                </a:rPr>
                <a:t>міру</a:t>
              </a:r>
              <a:r>
                <a:rPr lang="ru-RU" kern="1200" dirty="0" smtClean="0">
                  <a:solidFill>
                    <a:schemeClr val="tx1"/>
                  </a:solidFill>
                </a:rPr>
                <a:t> </a:t>
              </a:r>
              <a:r>
                <a:rPr lang="ru-RU" kern="1200" dirty="0" err="1" smtClean="0">
                  <a:solidFill>
                    <a:schemeClr val="tx1"/>
                  </a:solidFill>
                </a:rPr>
                <a:t>створення</a:t>
              </a:r>
              <a:r>
                <a:rPr lang="ru-RU" kern="1200" dirty="0" smtClean="0">
                  <a:solidFill>
                    <a:schemeClr val="tx1"/>
                  </a:solidFill>
                </a:rPr>
                <a:t> </a:t>
              </a:r>
              <a:r>
                <a:rPr lang="ru-RU" kern="1200" dirty="0" err="1" smtClean="0">
                  <a:solidFill>
                    <a:schemeClr val="tx1"/>
                  </a:solidFill>
                </a:rPr>
                <a:t>об´єктивних</a:t>
              </a:r>
              <a:r>
                <a:rPr lang="ru-RU" kern="1200" dirty="0" smtClean="0">
                  <a:solidFill>
                    <a:schemeClr val="tx1"/>
                  </a:solidFill>
                </a:rPr>
                <a:t> умов - </a:t>
              </a:r>
              <a:r>
                <a:rPr lang="ru-RU" kern="1200" dirty="0" err="1" smtClean="0">
                  <a:solidFill>
                    <a:schemeClr val="tx1"/>
                  </a:solidFill>
                </a:rPr>
                <a:t>демонополізації</a:t>
              </a:r>
              <a:r>
                <a:rPr lang="ru-RU" kern="1200" dirty="0" smtClean="0">
                  <a:solidFill>
                    <a:schemeClr val="tx1"/>
                  </a:solidFill>
                </a:rPr>
                <a:t>, </a:t>
              </a:r>
              <a:r>
                <a:rPr lang="ru-RU" kern="1200" dirty="0" err="1" smtClean="0">
                  <a:solidFill>
                    <a:schemeClr val="tx1"/>
                  </a:solidFill>
                </a:rPr>
                <a:t>приватизації</a:t>
              </a:r>
              <a:r>
                <a:rPr lang="ru-RU" kern="1200" dirty="0" smtClean="0">
                  <a:solidFill>
                    <a:schemeClr val="tx1"/>
                  </a:solidFill>
                </a:rPr>
                <a:t>, </a:t>
              </a:r>
              <a:r>
                <a:rPr lang="ru-RU" kern="1200" dirty="0" err="1" smtClean="0">
                  <a:solidFill>
                    <a:schemeClr val="tx1"/>
                  </a:solidFill>
                </a:rPr>
                <a:t>стабілізації</a:t>
              </a:r>
              <a:r>
                <a:rPr lang="ru-RU" kern="1200" dirty="0" smtClean="0">
                  <a:solidFill>
                    <a:schemeClr val="tx1"/>
                  </a:solidFill>
                </a:rPr>
                <a:t> </a:t>
              </a:r>
              <a:r>
                <a:rPr lang="ru-RU" kern="1200" dirty="0" err="1" smtClean="0">
                  <a:solidFill>
                    <a:schemeClr val="tx1"/>
                  </a:solidFill>
                </a:rPr>
                <a:t>тощо</a:t>
              </a:r>
              <a:endParaRPr lang="ru-RU" kern="1200" dirty="0">
                <a:solidFill>
                  <a:schemeClr val="tx1"/>
                </a:solidFill>
              </a:endParaRPr>
            </a:p>
          </p:txBody>
        </p:sp>
        <p:sp>
          <p:nvSpPr>
            <p:cNvPr id="9" name="Полилиния 8"/>
            <p:cNvSpPr/>
            <p:nvPr/>
          </p:nvSpPr>
          <p:spPr>
            <a:xfrm>
              <a:off x="3447228" y="4123078"/>
              <a:ext cx="2484239" cy="399970"/>
            </a:xfrm>
            <a:custGeom>
              <a:avLst/>
              <a:gdLst>
                <a:gd name="connsiteX0" fmla="*/ 0 w 2484239"/>
                <a:gd name="connsiteY0" fmla="*/ 0 h 483120"/>
                <a:gd name="connsiteX1" fmla="*/ 2484239 w 2484239"/>
                <a:gd name="connsiteY1" fmla="*/ 0 h 483120"/>
                <a:gd name="connsiteX2" fmla="*/ 2484239 w 2484239"/>
                <a:gd name="connsiteY2" fmla="*/ 483120 h 483120"/>
                <a:gd name="connsiteX3" fmla="*/ 0 w 2484239"/>
                <a:gd name="connsiteY3" fmla="*/ 483120 h 483120"/>
                <a:gd name="connsiteX4" fmla="*/ 0 w 2484239"/>
                <a:gd name="connsiteY4" fmla="*/ 0 h 4831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84239" h="483120">
                  <a:moveTo>
                    <a:pt x="0" y="0"/>
                  </a:moveTo>
                  <a:lnTo>
                    <a:pt x="2484239" y="0"/>
                  </a:lnTo>
                  <a:lnTo>
                    <a:pt x="2484239" y="483120"/>
                  </a:lnTo>
                  <a:lnTo>
                    <a:pt x="0" y="48312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8674" tIns="58674" rIns="78232" bIns="88011" numCol="1" spcCol="1270" anchor="t" anchorCtr="0">
              <a:noAutofit/>
            </a:bodyPr>
            <a:lstStyle/>
            <a:p>
              <a:pPr marL="93663" lvl="3" defTabSz="4889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ru-RU" sz="2400" kern="1200" dirty="0" smtClean="0"/>
                <a:t>принцип </a:t>
              </a:r>
              <a:r>
                <a:rPr lang="ru-RU" sz="2400" kern="1200" dirty="0" err="1" smtClean="0"/>
                <a:t>поступовості</a:t>
              </a:r>
              <a:r>
                <a:rPr lang="ru-RU" sz="2400" kern="1200" dirty="0" smtClean="0"/>
                <a:t> </a:t>
              </a:r>
              <a:endParaRPr lang="ru-RU" sz="2400" kern="1200" dirty="0"/>
            </a:p>
          </p:txBody>
        </p:sp>
        <p:sp>
          <p:nvSpPr>
            <p:cNvPr id="10" name="Полилиния 9"/>
            <p:cNvSpPr/>
            <p:nvPr/>
          </p:nvSpPr>
          <p:spPr>
            <a:xfrm>
              <a:off x="6279260" y="3173151"/>
              <a:ext cx="2484239" cy="866777"/>
            </a:xfrm>
            <a:custGeom>
              <a:avLst/>
              <a:gdLst>
                <a:gd name="connsiteX0" fmla="*/ 0 w 2484239"/>
                <a:gd name="connsiteY0" fmla="*/ 0 h 866777"/>
                <a:gd name="connsiteX1" fmla="*/ 2484239 w 2484239"/>
                <a:gd name="connsiteY1" fmla="*/ 0 h 866777"/>
                <a:gd name="connsiteX2" fmla="*/ 2484239 w 2484239"/>
                <a:gd name="connsiteY2" fmla="*/ 866777 h 866777"/>
                <a:gd name="connsiteX3" fmla="*/ 0 w 2484239"/>
                <a:gd name="connsiteY3" fmla="*/ 866777 h 866777"/>
                <a:gd name="connsiteX4" fmla="*/ 0 w 2484239"/>
                <a:gd name="connsiteY4" fmla="*/ 0 h 8667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84239" h="866777">
                  <a:moveTo>
                    <a:pt x="0" y="0"/>
                  </a:moveTo>
                  <a:lnTo>
                    <a:pt x="2484239" y="0"/>
                  </a:lnTo>
                  <a:lnTo>
                    <a:pt x="2484239" y="866777"/>
                  </a:lnTo>
                  <a:lnTo>
                    <a:pt x="0" y="86677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00"/>
            </a:solidFill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8232" tIns="44704" rIns="78232" bIns="44704" numCol="1" spcCol="1270" anchor="ctr" anchorCtr="0">
              <a:noAutofit/>
            </a:bodyPr>
            <a:lstStyle/>
            <a:p>
              <a:pPr lvl="0" algn="ctr" defTabSz="4889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kern="1200" dirty="0" smtClean="0">
                  <a:solidFill>
                    <a:schemeClr val="tx1"/>
                  </a:solidFill>
                </a:rPr>
                <a:t>система </a:t>
              </a:r>
              <a:r>
                <a:rPr lang="ru-RU" kern="1200" dirty="0" err="1" smtClean="0">
                  <a:solidFill>
                    <a:schemeClr val="tx1"/>
                  </a:solidFill>
                </a:rPr>
                <a:t>державних</a:t>
              </a:r>
              <a:r>
                <a:rPr lang="ru-RU" kern="1200" dirty="0" smtClean="0">
                  <a:solidFill>
                    <a:schemeClr val="tx1"/>
                  </a:solidFill>
                </a:rPr>
                <a:t> </a:t>
              </a:r>
              <a:r>
                <a:rPr lang="ru-RU" kern="1200" dirty="0" err="1" smtClean="0">
                  <a:solidFill>
                    <a:schemeClr val="tx1"/>
                  </a:solidFill>
                </a:rPr>
                <a:t>регуляторів</a:t>
              </a:r>
              <a:r>
                <a:rPr lang="ru-RU" kern="1200" dirty="0" smtClean="0">
                  <a:solidFill>
                    <a:schemeClr val="tx1"/>
                  </a:solidFill>
                </a:rPr>
                <a:t> </a:t>
              </a:r>
              <a:r>
                <a:rPr lang="ru-RU" kern="1200" dirty="0" err="1" smtClean="0">
                  <a:solidFill>
                    <a:schemeClr val="tx1"/>
                  </a:solidFill>
                </a:rPr>
                <a:t>економіки</a:t>
              </a:r>
              <a:r>
                <a:rPr lang="ru-RU" kern="1200" dirty="0" smtClean="0">
                  <a:solidFill>
                    <a:schemeClr val="tx1"/>
                  </a:solidFill>
                </a:rPr>
                <a:t> повинна </a:t>
              </a:r>
              <a:r>
                <a:rPr lang="ru-RU" kern="1200" dirty="0" err="1" smtClean="0">
                  <a:solidFill>
                    <a:schemeClr val="tx1"/>
                  </a:solidFill>
                </a:rPr>
                <a:t>відображати</a:t>
              </a:r>
              <a:r>
                <a:rPr lang="ru-RU" kern="1200" dirty="0" smtClean="0">
                  <a:solidFill>
                    <a:schemeClr val="tx1"/>
                  </a:solidFill>
                </a:rPr>
                <a:t> </a:t>
              </a:r>
              <a:r>
                <a:rPr lang="ru-RU" kern="1200" dirty="0" err="1" smtClean="0">
                  <a:solidFill>
                    <a:schemeClr val="tx1"/>
                  </a:solidFill>
                </a:rPr>
                <a:t>реальний</a:t>
              </a:r>
              <a:r>
                <a:rPr lang="ru-RU" kern="1200" dirty="0" smtClean="0">
                  <a:solidFill>
                    <a:schemeClr val="tx1"/>
                  </a:solidFill>
                </a:rPr>
                <a:t> стан </a:t>
              </a:r>
              <a:r>
                <a:rPr lang="ru-RU" kern="1200" dirty="0" err="1" smtClean="0">
                  <a:solidFill>
                    <a:schemeClr val="tx1"/>
                  </a:solidFill>
                </a:rPr>
                <a:t>соціально-економічного</a:t>
              </a:r>
              <a:r>
                <a:rPr lang="ru-RU" kern="1200" dirty="0" smtClean="0">
                  <a:solidFill>
                    <a:schemeClr val="tx1"/>
                  </a:solidFill>
                </a:rPr>
                <a:t> </a:t>
              </a:r>
              <a:r>
                <a:rPr lang="ru-RU" kern="1200" dirty="0" err="1" smtClean="0">
                  <a:solidFill>
                    <a:schemeClr val="tx1"/>
                  </a:solidFill>
                </a:rPr>
                <a:t>розвитку</a:t>
              </a:r>
              <a:endParaRPr lang="ru-RU" kern="1200" dirty="0">
                <a:solidFill>
                  <a:schemeClr val="tx1"/>
                </a:solidFill>
              </a:endParaRPr>
            </a:p>
          </p:txBody>
        </p:sp>
        <p:sp>
          <p:nvSpPr>
            <p:cNvPr id="11" name="Полилиния 10"/>
            <p:cNvSpPr/>
            <p:nvPr/>
          </p:nvSpPr>
          <p:spPr>
            <a:xfrm>
              <a:off x="6279260" y="4123078"/>
              <a:ext cx="2484239" cy="399970"/>
            </a:xfrm>
            <a:custGeom>
              <a:avLst/>
              <a:gdLst>
                <a:gd name="connsiteX0" fmla="*/ 0 w 2484239"/>
                <a:gd name="connsiteY0" fmla="*/ 0 h 483120"/>
                <a:gd name="connsiteX1" fmla="*/ 2484239 w 2484239"/>
                <a:gd name="connsiteY1" fmla="*/ 0 h 483120"/>
                <a:gd name="connsiteX2" fmla="*/ 2484239 w 2484239"/>
                <a:gd name="connsiteY2" fmla="*/ 483120 h 483120"/>
                <a:gd name="connsiteX3" fmla="*/ 0 w 2484239"/>
                <a:gd name="connsiteY3" fmla="*/ 483120 h 483120"/>
                <a:gd name="connsiteX4" fmla="*/ 0 w 2484239"/>
                <a:gd name="connsiteY4" fmla="*/ 0 h 4831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84239" h="483120">
                  <a:moveTo>
                    <a:pt x="0" y="0"/>
                  </a:moveTo>
                  <a:lnTo>
                    <a:pt x="2484239" y="0"/>
                  </a:lnTo>
                  <a:lnTo>
                    <a:pt x="2484239" y="483120"/>
                  </a:lnTo>
                  <a:lnTo>
                    <a:pt x="0" y="48312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8674" tIns="58674" rIns="78232" bIns="88011" numCol="1" spcCol="1270" anchor="t" anchorCtr="0">
              <a:noAutofit/>
            </a:bodyPr>
            <a:lstStyle/>
            <a:p>
              <a:pPr defTabSz="4889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ru-RU" sz="2400" kern="1200" dirty="0" smtClean="0"/>
                <a:t>принцип </a:t>
              </a:r>
              <a:r>
                <a:rPr lang="ru-RU" sz="2400" kern="1200" dirty="0" err="1" smtClean="0"/>
                <a:t>адекватності</a:t>
              </a:r>
              <a:r>
                <a:rPr lang="ru-RU" sz="2400" kern="1200" dirty="0" smtClean="0"/>
                <a:t> </a:t>
              </a:r>
              <a:endParaRPr lang="ru-RU" sz="24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4696875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351</TotalTime>
  <Words>320</Words>
  <Application>Microsoft Office PowerPoint</Application>
  <PresentationFormat>Экран (4:3)</PresentationFormat>
  <Paragraphs>47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Обычная</vt:lpstr>
      <vt:lpstr>Державне регулювання економіки</vt:lpstr>
      <vt:lpstr>Державне регулювання економіки розглядають у трьох аспектах:</vt:lpstr>
      <vt:lpstr>Економіка - об’єкт</vt:lpstr>
      <vt:lpstr>Предмет дисципліни</vt:lpstr>
      <vt:lpstr>Завдання дисципліни</vt:lpstr>
      <vt:lpstr>Державне регулювання економіки</vt:lpstr>
      <vt:lpstr>Необхідність ДРЕ</vt:lpstr>
      <vt:lpstr>Мета ДРЕ</vt:lpstr>
      <vt:lpstr>основні принципи ДРЕ</vt:lpstr>
      <vt:lpstr>Презентация PowerPoint</vt:lpstr>
      <vt:lpstr>Презентация PowerPoint</vt:lpstr>
      <vt:lpstr>Презентация PowerPoint</vt:lpstr>
      <vt:lpstr>Моделі змішаної економіки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план</dc:title>
  <dc:creator>User</dc:creator>
  <cp:lastModifiedBy>User</cp:lastModifiedBy>
  <cp:revision>25</cp:revision>
  <dcterms:created xsi:type="dcterms:W3CDTF">2023-09-04T19:38:19Z</dcterms:created>
  <dcterms:modified xsi:type="dcterms:W3CDTF">2023-12-12T14:38:26Z</dcterms:modified>
</cp:coreProperties>
</file>