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C4ABF-F573-4BDB-BC45-96B875CDADF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94E2E3-31F7-4773-B049-2EA3EAC57AFE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відчуття</a:t>
          </a:r>
          <a:endParaRPr lang="ru-RU" dirty="0">
            <a:latin typeface="Georgia" pitchFamily="18" charset="0"/>
          </a:endParaRPr>
        </a:p>
      </dgm:t>
    </dgm:pt>
    <dgm:pt modelId="{B64B56ED-5692-4627-A67C-FD7B739B5701}" type="parTrans" cxnId="{E14E9845-B3A8-452C-B0E8-BE481B10419E}">
      <dgm:prSet/>
      <dgm:spPr/>
      <dgm:t>
        <a:bodyPr/>
        <a:lstStyle/>
        <a:p>
          <a:endParaRPr lang="ru-RU"/>
        </a:p>
      </dgm:t>
    </dgm:pt>
    <dgm:pt modelId="{C3C72362-0194-429A-BD32-F7168B903EBB}" type="sibTrans" cxnId="{E14E9845-B3A8-452C-B0E8-BE481B10419E}">
      <dgm:prSet/>
      <dgm:spPr/>
      <dgm:t>
        <a:bodyPr/>
        <a:lstStyle/>
        <a:p>
          <a:endParaRPr lang="ru-RU"/>
        </a:p>
      </dgm:t>
    </dgm:pt>
    <dgm:pt modelId="{5FE9B352-962A-4F3C-A4BF-70CAE0375CD9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сприйняття</a:t>
          </a:r>
          <a:endParaRPr lang="ru-RU" dirty="0">
            <a:latin typeface="Georgia" pitchFamily="18" charset="0"/>
          </a:endParaRPr>
        </a:p>
      </dgm:t>
    </dgm:pt>
    <dgm:pt modelId="{B654337A-8302-4D64-8F22-73BECE9FFA85}" type="parTrans" cxnId="{5A562F6A-749C-42D0-A644-294174C1DEE9}">
      <dgm:prSet/>
      <dgm:spPr/>
      <dgm:t>
        <a:bodyPr/>
        <a:lstStyle/>
        <a:p>
          <a:endParaRPr lang="ru-RU"/>
        </a:p>
      </dgm:t>
    </dgm:pt>
    <dgm:pt modelId="{F8F2B2A7-1303-4471-9F2E-AC85F1973490}" type="sibTrans" cxnId="{5A562F6A-749C-42D0-A644-294174C1DEE9}">
      <dgm:prSet/>
      <dgm:spPr/>
      <dgm:t>
        <a:bodyPr/>
        <a:lstStyle/>
        <a:p>
          <a:endParaRPr lang="ru-RU"/>
        </a:p>
      </dgm:t>
    </dgm:pt>
    <dgm:pt modelId="{71C64004-F322-434B-ABC8-63127697298E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уявлення</a:t>
          </a:r>
          <a:endParaRPr lang="ru-RU" dirty="0">
            <a:latin typeface="Georgia" pitchFamily="18" charset="0"/>
          </a:endParaRPr>
        </a:p>
      </dgm:t>
    </dgm:pt>
    <dgm:pt modelId="{4F6B84FC-8712-41ED-B9C2-ADE85971B0D9}" type="parTrans" cxnId="{8D2DB869-D1A7-42F6-8F0F-D4E518CE6501}">
      <dgm:prSet/>
      <dgm:spPr/>
      <dgm:t>
        <a:bodyPr/>
        <a:lstStyle/>
        <a:p>
          <a:endParaRPr lang="ru-RU"/>
        </a:p>
      </dgm:t>
    </dgm:pt>
    <dgm:pt modelId="{45EC1E52-BBAF-46D1-9F61-9BFB000F5D8A}" type="sibTrans" cxnId="{8D2DB869-D1A7-42F6-8F0F-D4E518CE6501}">
      <dgm:prSet/>
      <dgm:spPr/>
      <dgm:t>
        <a:bodyPr/>
        <a:lstStyle/>
        <a:p>
          <a:endParaRPr lang="ru-RU"/>
        </a:p>
      </dgm:t>
    </dgm:pt>
    <dgm:pt modelId="{EFD21E41-FF2E-48D9-9854-5D4055C62F45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утворення понять</a:t>
          </a:r>
          <a:r>
            <a:rPr lang="uk-UA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91AF0E98-EA97-4A56-9936-248E5DC0BFCF}" type="parTrans" cxnId="{CBAF6A3D-E6E6-43A5-9C68-33E4C77367DF}">
      <dgm:prSet/>
      <dgm:spPr/>
      <dgm:t>
        <a:bodyPr/>
        <a:lstStyle/>
        <a:p>
          <a:endParaRPr lang="ru-RU"/>
        </a:p>
      </dgm:t>
    </dgm:pt>
    <dgm:pt modelId="{6218B4D2-FB9C-4425-9ED1-561459F73C9E}" type="sibTrans" cxnId="{CBAF6A3D-E6E6-43A5-9C68-33E4C77367DF}">
      <dgm:prSet/>
      <dgm:spPr/>
      <dgm:t>
        <a:bodyPr/>
        <a:lstStyle/>
        <a:p>
          <a:endParaRPr lang="ru-RU"/>
        </a:p>
      </dgm:t>
    </dgm:pt>
    <dgm:pt modelId="{3996E48F-9B2C-48D3-A2B4-18BBE3BBC7CE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оперування поняттями</a:t>
          </a:r>
          <a:endParaRPr lang="ru-RU" dirty="0">
            <a:latin typeface="Georgia" pitchFamily="18" charset="0"/>
          </a:endParaRPr>
        </a:p>
      </dgm:t>
    </dgm:pt>
    <dgm:pt modelId="{E629DA04-5264-461E-B9D3-6F6832D17E84}" type="parTrans" cxnId="{68A4BB77-0273-4742-A913-BB2A24851FBC}">
      <dgm:prSet/>
      <dgm:spPr/>
      <dgm:t>
        <a:bodyPr/>
        <a:lstStyle/>
        <a:p>
          <a:endParaRPr lang="ru-RU"/>
        </a:p>
      </dgm:t>
    </dgm:pt>
    <dgm:pt modelId="{A653DAAE-1889-418C-915F-3C061FB65221}" type="sibTrans" cxnId="{68A4BB77-0273-4742-A913-BB2A24851FBC}">
      <dgm:prSet/>
      <dgm:spPr/>
      <dgm:t>
        <a:bodyPr/>
        <a:lstStyle/>
        <a:p>
          <a:endParaRPr lang="ru-RU"/>
        </a:p>
      </dgm:t>
    </dgm:pt>
    <dgm:pt modelId="{96752BE1-22F5-429D-865A-48756C4B7703}" type="pres">
      <dgm:prSet presAssocID="{963C4ABF-F573-4BDB-BC45-96B875CDADF1}" presName="outerComposite" presStyleCnt="0">
        <dgm:presLayoutVars>
          <dgm:chMax val="5"/>
          <dgm:dir/>
          <dgm:resizeHandles val="exact"/>
        </dgm:presLayoutVars>
      </dgm:prSet>
      <dgm:spPr/>
    </dgm:pt>
    <dgm:pt modelId="{B5D1D025-1B6C-418C-9D20-C4081FDEDB44}" type="pres">
      <dgm:prSet presAssocID="{963C4ABF-F573-4BDB-BC45-96B875CDADF1}" presName="dummyMaxCanvas" presStyleCnt="0">
        <dgm:presLayoutVars/>
      </dgm:prSet>
      <dgm:spPr/>
    </dgm:pt>
    <dgm:pt modelId="{72FD4C35-97F8-4E9D-88DD-A32A7EB801E7}" type="pres">
      <dgm:prSet presAssocID="{963C4ABF-F573-4BDB-BC45-96B875CDADF1}" presName="FiveNodes_1" presStyleLbl="node1" presStyleIdx="0" presStyleCnt="5">
        <dgm:presLayoutVars>
          <dgm:bulletEnabled val="1"/>
        </dgm:presLayoutVars>
      </dgm:prSet>
      <dgm:spPr/>
    </dgm:pt>
    <dgm:pt modelId="{EBD0D66E-2D78-4711-9FF0-1A8C92852597}" type="pres">
      <dgm:prSet presAssocID="{963C4ABF-F573-4BDB-BC45-96B875CDADF1}" presName="FiveNodes_2" presStyleLbl="node1" presStyleIdx="1" presStyleCnt="5">
        <dgm:presLayoutVars>
          <dgm:bulletEnabled val="1"/>
        </dgm:presLayoutVars>
      </dgm:prSet>
      <dgm:spPr/>
    </dgm:pt>
    <dgm:pt modelId="{FB362BF2-9E1E-4BC8-9965-9C7697E78070}" type="pres">
      <dgm:prSet presAssocID="{963C4ABF-F573-4BDB-BC45-96B875CDADF1}" presName="FiveNodes_3" presStyleLbl="node1" presStyleIdx="2" presStyleCnt="5">
        <dgm:presLayoutVars>
          <dgm:bulletEnabled val="1"/>
        </dgm:presLayoutVars>
      </dgm:prSet>
      <dgm:spPr/>
    </dgm:pt>
    <dgm:pt modelId="{0CBBBB6D-9636-482D-8210-07FAC75DF7E7}" type="pres">
      <dgm:prSet presAssocID="{963C4ABF-F573-4BDB-BC45-96B875CDADF1}" presName="FiveNodes_4" presStyleLbl="node1" presStyleIdx="3" presStyleCnt="5">
        <dgm:presLayoutVars>
          <dgm:bulletEnabled val="1"/>
        </dgm:presLayoutVars>
      </dgm:prSet>
      <dgm:spPr/>
    </dgm:pt>
    <dgm:pt modelId="{D387BF4A-2719-4CE2-BD06-BACD72701AA8}" type="pres">
      <dgm:prSet presAssocID="{963C4ABF-F573-4BDB-BC45-96B875CDADF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91E2D-7A21-46A0-9009-A169CCF33CF0}" type="pres">
      <dgm:prSet presAssocID="{963C4ABF-F573-4BDB-BC45-96B875CDADF1}" presName="FiveConn_1-2" presStyleLbl="fgAccFollowNode1" presStyleIdx="0" presStyleCnt="4">
        <dgm:presLayoutVars>
          <dgm:bulletEnabled val="1"/>
        </dgm:presLayoutVars>
      </dgm:prSet>
      <dgm:spPr/>
    </dgm:pt>
    <dgm:pt modelId="{66D2FB7C-C8D4-486F-9A8C-ADC3E9B09C9C}" type="pres">
      <dgm:prSet presAssocID="{963C4ABF-F573-4BDB-BC45-96B875CDADF1}" presName="FiveConn_2-3" presStyleLbl="fgAccFollowNode1" presStyleIdx="1" presStyleCnt="4">
        <dgm:presLayoutVars>
          <dgm:bulletEnabled val="1"/>
        </dgm:presLayoutVars>
      </dgm:prSet>
      <dgm:spPr/>
    </dgm:pt>
    <dgm:pt modelId="{9185E8AE-643A-4379-A704-6A0AD514894D}" type="pres">
      <dgm:prSet presAssocID="{963C4ABF-F573-4BDB-BC45-96B875CDADF1}" presName="FiveConn_3-4" presStyleLbl="fgAccFollowNode1" presStyleIdx="2" presStyleCnt="4">
        <dgm:presLayoutVars>
          <dgm:bulletEnabled val="1"/>
        </dgm:presLayoutVars>
      </dgm:prSet>
      <dgm:spPr/>
    </dgm:pt>
    <dgm:pt modelId="{C8ACE607-AB60-4DFE-B8AC-207834FB53A9}" type="pres">
      <dgm:prSet presAssocID="{963C4ABF-F573-4BDB-BC45-96B875CDADF1}" presName="FiveConn_4-5" presStyleLbl="fgAccFollowNode1" presStyleIdx="3" presStyleCnt="4">
        <dgm:presLayoutVars>
          <dgm:bulletEnabled val="1"/>
        </dgm:presLayoutVars>
      </dgm:prSet>
      <dgm:spPr/>
    </dgm:pt>
    <dgm:pt modelId="{C72A3CDC-7948-465F-9219-979EF05FBFCE}" type="pres">
      <dgm:prSet presAssocID="{963C4ABF-F573-4BDB-BC45-96B875CDADF1}" presName="FiveNodes_1_text" presStyleLbl="node1" presStyleIdx="4" presStyleCnt="5">
        <dgm:presLayoutVars>
          <dgm:bulletEnabled val="1"/>
        </dgm:presLayoutVars>
      </dgm:prSet>
      <dgm:spPr/>
    </dgm:pt>
    <dgm:pt modelId="{E3B8964D-239B-4881-A01C-B387F95946D0}" type="pres">
      <dgm:prSet presAssocID="{963C4ABF-F573-4BDB-BC45-96B875CDADF1}" presName="FiveNodes_2_text" presStyleLbl="node1" presStyleIdx="4" presStyleCnt="5">
        <dgm:presLayoutVars>
          <dgm:bulletEnabled val="1"/>
        </dgm:presLayoutVars>
      </dgm:prSet>
      <dgm:spPr/>
    </dgm:pt>
    <dgm:pt modelId="{8F42F402-50B5-47CF-A7ED-16FE2B7FA346}" type="pres">
      <dgm:prSet presAssocID="{963C4ABF-F573-4BDB-BC45-96B875CDADF1}" presName="FiveNodes_3_text" presStyleLbl="node1" presStyleIdx="4" presStyleCnt="5">
        <dgm:presLayoutVars>
          <dgm:bulletEnabled val="1"/>
        </dgm:presLayoutVars>
      </dgm:prSet>
      <dgm:spPr/>
    </dgm:pt>
    <dgm:pt modelId="{D108A7F8-C2F6-4F82-AEEF-EE77244617FB}" type="pres">
      <dgm:prSet presAssocID="{963C4ABF-F573-4BDB-BC45-96B875CDADF1}" presName="FiveNodes_4_text" presStyleLbl="node1" presStyleIdx="4" presStyleCnt="5">
        <dgm:presLayoutVars>
          <dgm:bulletEnabled val="1"/>
        </dgm:presLayoutVars>
      </dgm:prSet>
      <dgm:spPr/>
    </dgm:pt>
    <dgm:pt modelId="{10F3E05E-8C1D-42D1-BBC0-D84C88C58EFB}" type="pres">
      <dgm:prSet presAssocID="{963C4ABF-F573-4BDB-BC45-96B875CDADF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4BB77-0273-4742-A913-BB2A24851FBC}" srcId="{963C4ABF-F573-4BDB-BC45-96B875CDADF1}" destId="{3996E48F-9B2C-48D3-A2B4-18BBE3BBC7CE}" srcOrd="4" destOrd="0" parTransId="{E629DA04-5264-461E-B9D3-6F6832D17E84}" sibTransId="{A653DAAE-1889-418C-915F-3C061FB65221}"/>
    <dgm:cxn modelId="{848EF824-8B3E-422A-8DFC-B2C3E889DA7F}" type="presOf" srcId="{F8F2B2A7-1303-4471-9F2E-AC85F1973490}" destId="{66D2FB7C-C8D4-486F-9A8C-ADC3E9B09C9C}" srcOrd="0" destOrd="0" presId="urn:microsoft.com/office/officeart/2005/8/layout/vProcess5"/>
    <dgm:cxn modelId="{408EA5D7-3A60-49ED-9C85-772D3683E29D}" type="presOf" srcId="{3996E48F-9B2C-48D3-A2B4-18BBE3BBC7CE}" destId="{10F3E05E-8C1D-42D1-BBC0-D84C88C58EFB}" srcOrd="1" destOrd="0" presId="urn:microsoft.com/office/officeart/2005/8/layout/vProcess5"/>
    <dgm:cxn modelId="{5A562F6A-749C-42D0-A644-294174C1DEE9}" srcId="{963C4ABF-F573-4BDB-BC45-96B875CDADF1}" destId="{5FE9B352-962A-4F3C-A4BF-70CAE0375CD9}" srcOrd="1" destOrd="0" parTransId="{B654337A-8302-4D64-8F22-73BECE9FFA85}" sibTransId="{F8F2B2A7-1303-4471-9F2E-AC85F1973490}"/>
    <dgm:cxn modelId="{E14E9845-B3A8-452C-B0E8-BE481B10419E}" srcId="{963C4ABF-F573-4BDB-BC45-96B875CDADF1}" destId="{3394E2E3-31F7-4773-B049-2EA3EAC57AFE}" srcOrd="0" destOrd="0" parTransId="{B64B56ED-5692-4627-A67C-FD7B739B5701}" sibTransId="{C3C72362-0194-429A-BD32-F7168B903EBB}"/>
    <dgm:cxn modelId="{0F737C11-7D0E-4EDD-A431-31813AA43DF3}" type="presOf" srcId="{EFD21E41-FF2E-48D9-9854-5D4055C62F45}" destId="{D108A7F8-C2F6-4F82-AEEF-EE77244617FB}" srcOrd="1" destOrd="0" presId="urn:microsoft.com/office/officeart/2005/8/layout/vProcess5"/>
    <dgm:cxn modelId="{B7FA7C2E-40F8-4354-919F-51530EDC34E1}" type="presOf" srcId="{5FE9B352-962A-4F3C-A4BF-70CAE0375CD9}" destId="{EBD0D66E-2D78-4711-9FF0-1A8C92852597}" srcOrd="0" destOrd="0" presId="urn:microsoft.com/office/officeart/2005/8/layout/vProcess5"/>
    <dgm:cxn modelId="{CBAF6A3D-E6E6-43A5-9C68-33E4C77367DF}" srcId="{963C4ABF-F573-4BDB-BC45-96B875CDADF1}" destId="{EFD21E41-FF2E-48D9-9854-5D4055C62F45}" srcOrd="3" destOrd="0" parTransId="{91AF0E98-EA97-4A56-9936-248E5DC0BFCF}" sibTransId="{6218B4D2-FB9C-4425-9ED1-561459F73C9E}"/>
    <dgm:cxn modelId="{BDB765BD-5B1C-4959-947A-5AEAD44D1130}" type="presOf" srcId="{963C4ABF-F573-4BDB-BC45-96B875CDADF1}" destId="{96752BE1-22F5-429D-865A-48756C4B7703}" srcOrd="0" destOrd="0" presId="urn:microsoft.com/office/officeart/2005/8/layout/vProcess5"/>
    <dgm:cxn modelId="{58B5AF92-0295-46F4-9633-9E4190D12110}" type="presOf" srcId="{3394E2E3-31F7-4773-B049-2EA3EAC57AFE}" destId="{C72A3CDC-7948-465F-9219-979EF05FBFCE}" srcOrd="1" destOrd="0" presId="urn:microsoft.com/office/officeart/2005/8/layout/vProcess5"/>
    <dgm:cxn modelId="{B5EB5D26-4CB6-4D9C-A5F7-890697344F45}" type="presOf" srcId="{5FE9B352-962A-4F3C-A4BF-70CAE0375CD9}" destId="{E3B8964D-239B-4881-A01C-B387F95946D0}" srcOrd="1" destOrd="0" presId="urn:microsoft.com/office/officeart/2005/8/layout/vProcess5"/>
    <dgm:cxn modelId="{10F03DFE-CC44-412E-B808-A39E1E74B076}" type="presOf" srcId="{EFD21E41-FF2E-48D9-9854-5D4055C62F45}" destId="{0CBBBB6D-9636-482D-8210-07FAC75DF7E7}" srcOrd="0" destOrd="0" presId="urn:microsoft.com/office/officeart/2005/8/layout/vProcess5"/>
    <dgm:cxn modelId="{A0235748-658D-4221-97C2-3941488B94E0}" type="presOf" srcId="{71C64004-F322-434B-ABC8-63127697298E}" destId="{FB362BF2-9E1E-4BC8-9965-9C7697E78070}" srcOrd="0" destOrd="0" presId="urn:microsoft.com/office/officeart/2005/8/layout/vProcess5"/>
    <dgm:cxn modelId="{1D86C01D-3579-476E-91F3-D035999561E5}" type="presOf" srcId="{3996E48F-9B2C-48D3-A2B4-18BBE3BBC7CE}" destId="{D387BF4A-2719-4CE2-BD06-BACD72701AA8}" srcOrd="0" destOrd="0" presId="urn:microsoft.com/office/officeart/2005/8/layout/vProcess5"/>
    <dgm:cxn modelId="{4D64460A-495C-41A4-B8B7-D57BD4E3CE0F}" type="presOf" srcId="{71C64004-F322-434B-ABC8-63127697298E}" destId="{8F42F402-50B5-47CF-A7ED-16FE2B7FA346}" srcOrd="1" destOrd="0" presId="urn:microsoft.com/office/officeart/2005/8/layout/vProcess5"/>
    <dgm:cxn modelId="{B43B855E-50DE-4B12-82EC-1A46FD495CB1}" type="presOf" srcId="{6218B4D2-FB9C-4425-9ED1-561459F73C9E}" destId="{C8ACE607-AB60-4DFE-B8AC-207834FB53A9}" srcOrd="0" destOrd="0" presId="urn:microsoft.com/office/officeart/2005/8/layout/vProcess5"/>
    <dgm:cxn modelId="{19DDC303-1657-4E5E-9EF2-699BD81620C7}" type="presOf" srcId="{C3C72362-0194-429A-BD32-F7168B903EBB}" destId="{24A91E2D-7A21-46A0-9009-A169CCF33CF0}" srcOrd="0" destOrd="0" presId="urn:microsoft.com/office/officeart/2005/8/layout/vProcess5"/>
    <dgm:cxn modelId="{26927FEE-8D78-4327-A22E-7F9F743051BC}" type="presOf" srcId="{45EC1E52-BBAF-46D1-9F61-9BFB000F5D8A}" destId="{9185E8AE-643A-4379-A704-6A0AD514894D}" srcOrd="0" destOrd="0" presId="urn:microsoft.com/office/officeart/2005/8/layout/vProcess5"/>
    <dgm:cxn modelId="{9313746F-C1C8-4C97-8BCA-59A32A732E59}" type="presOf" srcId="{3394E2E3-31F7-4773-B049-2EA3EAC57AFE}" destId="{72FD4C35-97F8-4E9D-88DD-A32A7EB801E7}" srcOrd="0" destOrd="0" presId="urn:microsoft.com/office/officeart/2005/8/layout/vProcess5"/>
    <dgm:cxn modelId="{8D2DB869-D1A7-42F6-8F0F-D4E518CE6501}" srcId="{963C4ABF-F573-4BDB-BC45-96B875CDADF1}" destId="{71C64004-F322-434B-ABC8-63127697298E}" srcOrd="2" destOrd="0" parTransId="{4F6B84FC-8712-41ED-B9C2-ADE85971B0D9}" sibTransId="{45EC1E52-BBAF-46D1-9F61-9BFB000F5D8A}"/>
    <dgm:cxn modelId="{0AEBCD0E-AC6A-406D-9C61-6095D76F2B9B}" type="presParOf" srcId="{96752BE1-22F5-429D-865A-48756C4B7703}" destId="{B5D1D025-1B6C-418C-9D20-C4081FDEDB44}" srcOrd="0" destOrd="0" presId="urn:microsoft.com/office/officeart/2005/8/layout/vProcess5"/>
    <dgm:cxn modelId="{28337450-E6E3-4DEE-8DFC-E69E5036B43F}" type="presParOf" srcId="{96752BE1-22F5-429D-865A-48756C4B7703}" destId="{72FD4C35-97F8-4E9D-88DD-A32A7EB801E7}" srcOrd="1" destOrd="0" presId="urn:microsoft.com/office/officeart/2005/8/layout/vProcess5"/>
    <dgm:cxn modelId="{061AB681-8DA0-4A87-BF6D-3A0C63B6D4B3}" type="presParOf" srcId="{96752BE1-22F5-429D-865A-48756C4B7703}" destId="{EBD0D66E-2D78-4711-9FF0-1A8C92852597}" srcOrd="2" destOrd="0" presId="urn:microsoft.com/office/officeart/2005/8/layout/vProcess5"/>
    <dgm:cxn modelId="{B12CB500-C56A-4626-A936-A5AF3F032655}" type="presParOf" srcId="{96752BE1-22F5-429D-865A-48756C4B7703}" destId="{FB362BF2-9E1E-4BC8-9965-9C7697E78070}" srcOrd="3" destOrd="0" presId="urn:microsoft.com/office/officeart/2005/8/layout/vProcess5"/>
    <dgm:cxn modelId="{4AB2BF8F-6671-4745-8EB0-BDE9960C0A36}" type="presParOf" srcId="{96752BE1-22F5-429D-865A-48756C4B7703}" destId="{0CBBBB6D-9636-482D-8210-07FAC75DF7E7}" srcOrd="4" destOrd="0" presId="urn:microsoft.com/office/officeart/2005/8/layout/vProcess5"/>
    <dgm:cxn modelId="{BBC58200-5654-4A7F-91C8-CBDC39BD1745}" type="presParOf" srcId="{96752BE1-22F5-429D-865A-48756C4B7703}" destId="{D387BF4A-2719-4CE2-BD06-BACD72701AA8}" srcOrd="5" destOrd="0" presId="urn:microsoft.com/office/officeart/2005/8/layout/vProcess5"/>
    <dgm:cxn modelId="{54518E3F-8518-420F-BD54-C6A399230F76}" type="presParOf" srcId="{96752BE1-22F5-429D-865A-48756C4B7703}" destId="{24A91E2D-7A21-46A0-9009-A169CCF33CF0}" srcOrd="6" destOrd="0" presId="urn:microsoft.com/office/officeart/2005/8/layout/vProcess5"/>
    <dgm:cxn modelId="{80D77A87-5E7D-4C59-A872-5EF8E6AF79A4}" type="presParOf" srcId="{96752BE1-22F5-429D-865A-48756C4B7703}" destId="{66D2FB7C-C8D4-486F-9A8C-ADC3E9B09C9C}" srcOrd="7" destOrd="0" presId="urn:microsoft.com/office/officeart/2005/8/layout/vProcess5"/>
    <dgm:cxn modelId="{FFA18C2A-1BDE-42E5-893C-8A94FFA07E64}" type="presParOf" srcId="{96752BE1-22F5-429D-865A-48756C4B7703}" destId="{9185E8AE-643A-4379-A704-6A0AD514894D}" srcOrd="8" destOrd="0" presId="urn:microsoft.com/office/officeart/2005/8/layout/vProcess5"/>
    <dgm:cxn modelId="{868B231C-704D-43AD-9509-263A0F3B4C13}" type="presParOf" srcId="{96752BE1-22F5-429D-865A-48756C4B7703}" destId="{C8ACE607-AB60-4DFE-B8AC-207834FB53A9}" srcOrd="9" destOrd="0" presId="urn:microsoft.com/office/officeart/2005/8/layout/vProcess5"/>
    <dgm:cxn modelId="{2F933B42-EA0D-4854-AE3A-21B9DCBFC397}" type="presParOf" srcId="{96752BE1-22F5-429D-865A-48756C4B7703}" destId="{C72A3CDC-7948-465F-9219-979EF05FBFCE}" srcOrd="10" destOrd="0" presId="urn:microsoft.com/office/officeart/2005/8/layout/vProcess5"/>
    <dgm:cxn modelId="{D2C95826-943D-40D2-B2DB-3717CA7860BE}" type="presParOf" srcId="{96752BE1-22F5-429D-865A-48756C4B7703}" destId="{E3B8964D-239B-4881-A01C-B387F95946D0}" srcOrd="11" destOrd="0" presId="urn:microsoft.com/office/officeart/2005/8/layout/vProcess5"/>
    <dgm:cxn modelId="{D9824F5C-7631-4E58-9309-FE202DDE0B54}" type="presParOf" srcId="{96752BE1-22F5-429D-865A-48756C4B7703}" destId="{8F42F402-50B5-47CF-A7ED-16FE2B7FA346}" srcOrd="12" destOrd="0" presId="urn:microsoft.com/office/officeart/2005/8/layout/vProcess5"/>
    <dgm:cxn modelId="{5A3B6355-0474-4AAD-8AC7-618DDB92F13A}" type="presParOf" srcId="{96752BE1-22F5-429D-865A-48756C4B7703}" destId="{D108A7F8-C2F6-4F82-AEEF-EE77244617FB}" srcOrd="13" destOrd="0" presId="urn:microsoft.com/office/officeart/2005/8/layout/vProcess5"/>
    <dgm:cxn modelId="{DED90E3F-1861-4860-BDCA-A6629E013E36}" type="presParOf" srcId="{96752BE1-22F5-429D-865A-48756C4B7703}" destId="{10F3E05E-8C1D-42D1-BBC0-D84C88C58E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F8EC3-F452-4564-9691-18433A9EA4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863FA-90A7-413C-9008-6A3697867CE5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типи термінів</a:t>
          </a:r>
          <a:endParaRPr lang="ru-RU" dirty="0">
            <a:latin typeface="Georgia" pitchFamily="18" charset="0"/>
          </a:endParaRPr>
        </a:p>
      </dgm:t>
    </dgm:pt>
    <dgm:pt modelId="{1A5E9E6D-8884-43E1-9934-F97E23B5C873}" type="parTrans" cxnId="{C9D43D8E-74AB-44DC-A74B-29E420EE99E6}">
      <dgm:prSet/>
      <dgm:spPr/>
      <dgm:t>
        <a:bodyPr/>
        <a:lstStyle/>
        <a:p>
          <a:endParaRPr lang="ru-RU"/>
        </a:p>
      </dgm:t>
    </dgm:pt>
    <dgm:pt modelId="{389AC5BE-8AF5-4217-A1C6-9AAFC22AF8E4}" type="sibTrans" cxnId="{C9D43D8E-74AB-44DC-A74B-29E420EE99E6}">
      <dgm:prSet/>
      <dgm:spPr/>
      <dgm:t>
        <a:bodyPr/>
        <a:lstStyle/>
        <a:p>
          <a:endParaRPr lang="ru-RU"/>
        </a:p>
      </dgm:t>
    </dgm:pt>
    <dgm:pt modelId="{5B37C80B-B912-4E3E-8976-748B85D398A3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прості терміни</a:t>
          </a:r>
          <a:endParaRPr lang="ru-RU" dirty="0">
            <a:latin typeface="Georgia" pitchFamily="18" charset="0"/>
          </a:endParaRPr>
        </a:p>
      </dgm:t>
    </dgm:pt>
    <dgm:pt modelId="{D46D1BFB-45F5-4963-9DA0-3AB857BFB63A}" type="parTrans" cxnId="{F1861F75-3A4E-40A6-B3E7-00AF105AA913}">
      <dgm:prSet/>
      <dgm:spPr/>
      <dgm:t>
        <a:bodyPr/>
        <a:lstStyle/>
        <a:p>
          <a:endParaRPr lang="ru-RU"/>
        </a:p>
      </dgm:t>
    </dgm:pt>
    <dgm:pt modelId="{D97226A4-0365-41E1-BADB-E901BCFD400A}" type="sibTrans" cxnId="{F1861F75-3A4E-40A6-B3E7-00AF105AA913}">
      <dgm:prSet/>
      <dgm:spPr/>
      <dgm:t>
        <a:bodyPr/>
        <a:lstStyle/>
        <a:p>
          <a:endParaRPr lang="ru-RU"/>
        </a:p>
      </dgm:t>
    </dgm:pt>
    <dgm:pt modelId="{2DC4CBC8-6671-4CAF-8445-201C9B1446A9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терміни-композити </a:t>
          </a:r>
          <a:endParaRPr lang="ru-RU" dirty="0">
            <a:latin typeface="Georgia" pitchFamily="18" charset="0"/>
          </a:endParaRPr>
        </a:p>
      </dgm:t>
    </dgm:pt>
    <dgm:pt modelId="{3E12ECAC-2D13-4E41-81A5-7F8D318D2FD9}" type="parTrans" cxnId="{77C435BB-8577-4628-BDF8-076919058429}">
      <dgm:prSet/>
      <dgm:spPr/>
      <dgm:t>
        <a:bodyPr/>
        <a:lstStyle/>
        <a:p>
          <a:endParaRPr lang="ru-RU"/>
        </a:p>
      </dgm:t>
    </dgm:pt>
    <dgm:pt modelId="{1952A939-A123-445C-B5AA-6380924BF46A}" type="sibTrans" cxnId="{77C435BB-8577-4628-BDF8-076919058429}">
      <dgm:prSet/>
      <dgm:spPr/>
      <dgm:t>
        <a:bodyPr/>
        <a:lstStyle/>
        <a:p>
          <a:endParaRPr lang="ru-RU"/>
        </a:p>
      </dgm:t>
    </dgm:pt>
    <dgm:pt modelId="{34CB5769-2733-46DB-95BD-E00BD94C7773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терміни-словосполучення</a:t>
          </a:r>
          <a:endParaRPr lang="ru-RU" dirty="0">
            <a:latin typeface="Georgia" pitchFamily="18" charset="0"/>
          </a:endParaRPr>
        </a:p>
      </dgm:t>
    </dgm:pt>
    <dgm:pt modelId="{A1DBC82D-8C13-407B-87E8-740D6DFDD4CD}" type="parTrans" cxnId="{12926404-09BA-4062-A939-130354B231ED}">
      <dgm:prSet/>
      <dgm:spPr/>
      <dgm:t>
        <a:bodyPr/>
        <a:lstStyle/>
        <a:p>
          <a:endParaRPr lang="ru-RU"/>
        </a:p>
      </dgm:t>
    </dgm:pt>
    <dgm:pt modelId="{E1319AE1-B889-4A04-B103-98453D0A21F0}" type="sibTrans" cxnId="{12926404-09BA-4062-A939-130354B231ED}">
      <dgm:prSet/>
      <dgm:spPr/>
      <dgm:t>
        <a:bodyPr/>
        <a:lstStyle/>
        <a:p>
          <a:endParaRPr lang="ru-RU"/>
        </a:p>
      </dgm:t>
    </dgm:pt>
    <dgm:pt modelId="{5FCC7EBF-281D-49CB-A963-A21D7D2DC87F}" type="pres">
      <dgm:prSet presAssocID="{FA6F8EC3-F452-4564-9691-18433A9EA4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196AB7-AA9F-4D46-9BD0-54C044A560C3}" type="pres">
      <dgm:prSet presAssocID="{9DA863FA-90A7-413C-9008-6A3697867CE5}" presName="hierRoot1" presStyleCnt="0"/>
      <dgm:spPr/>
    </dgm:pt>
    <dgm:pt modelId="{18211AD0-18F0-45CB-B599-264E15194BE0}" type="pres">
      <dgm:prSet presAssocID="{9DA863FA-90A7-413C-9008-6A3697867CE5}" presName="composite" presStyleCnt="0"/>
      <dgm:spPr/>
    </dgm:pt>
    <dgm:pt modelId="{4B370E5A-C3F0-44D3-A00D-5A0F0B5F670C}" type="pres">
      <dgm:prSet presAssocID="{9DA863FA-90A7-413C-9008-6A3697867CE5}" presName="background" presStyleLbl="node0" presStyleIdx="0" presStyleCnt="1"/>
      <dgm:spPr/>
    </dgm:pt>
    <dgm:pt modelId="{A0B5AC77-EEF4-4084-9AAD-B7402025D4A7}" type="pres">
      <dgm:prSet presAssocID="{9DA863FA-90A7-413C-9008-6A3697867C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04AB7-ABB3-41E7-A0E6-7ADC8EE5E5AD}" type="pres">
      <dgm:prSet presAssocID="{9DA863FA-90A7-413C-9008-6A3697867CE5}" presName="hierChild2" presStyleCnt="0"/>
      <dgm:spPr/>
    </dgm:pt>
    <dgm:pt modelId="{5C794C8A-DA98-462A-A1D0-E32D496E94B1}" type="pres">
      <dgm:prSet presAssocID="{D46D1BFB-45F5-4963-9DA0-3AB857BFB63A}" presName="Name10" presStyleLbl="parChTrans1D2" presStyleIdx="0" presStyleCnt="3"/>
      <dgm:spPr/>
    </dgm:pt>
    <dgm:pt modelId="{13CC89C5-D729-4080-8627-0C519BC49484}" type="pres">
      <dgm:prSet presAssocID="{5B37C80B-B912-4E3E-8976-748B85D398A3}" presName="hierRoot2" presStyleCnt="0"/>
      <dgm:spPr/>
    </dgm:pt>
    <dgm:pt modelId="{B1E8845F-5183-4127-89FC-ED5C8DD2C6C7}" type="pres">
      <dgm:prSet presAssocID="{5B37C80B-B912-4E3E-8976-748B85D398A3}" presName="composite2" presStyleCnt="0"/>
      <dgm:spPr/>
    </dgm:pt>
    <dgm:pt modelId="{92AFC6FA-7385-4F90-AC6F-158BFAB079D7}" type="pres">
      <dgm:prSet presAssocID="{5B37C80B-B912-4E3E-8976-748B85D398A3}" presName="background2" presStyleLbl="node2" presStyleIdx="0" presStyleCnt="3"/>
      <dgm:spPr/>
    </dgm:pt>
    <dgm:pt modelId="{CBFC63CE-F443-48D3-AE49-AB8D3CFCA5ED}" type="pres">
      <dgm:prSet presAssocID="{5B37C80B-B912-4E3E-8976-748B85D398A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8C723-1158-49CA-9384-6B8ADDF4A887}" type="pres">
      <dgm:prSet presAssocID="{5B37C80B-B912-4E3E-8976-748B85D398A3}" presName="hierChild3" presStyleCnt="0"/>
      <dgm:spPr/>
    </dgm:pt>
    <dgm:pt modelId="{72685D31-F260-4C11-A944-AE796935E298}" type="pres">
      <dgm:prSet presAssocID="{3E12ECAC-2D13-4E41-81A5-7F8D318D2FD9}" presName="Name10" presStyleLbl="parChTrans1D2" presStyleIdx="1" presStyleCnt="3"/>
      <dgm:spPr/>
    </dgm:pt>
    <dgm:pt modelId="{B98EFAD3-C209-4A49-8465-35DC4A1F3138}" type="pres">
      <dgm:prSet presAssocID="{2DC4CBC8-6671-4CAF-8445-201C9B1446A9}" presName="hierRoot2" presStyleCnt="0"/>
      <dgm:spPr/>
    </dgm:pt>
    <dgm:pt modelId="{A033512A-2263-415D-AD08-394E939CB37A}" type="pres">
      <dgm:prSet presAssocID="{2DC4CBC8-6671-4CAF-8445-201C9B1446A9}" presName="composite2" presStyleCnt="0"/>
      <dgm:spPr/>
    </dgm:pt>
    <dgm:pt modelId="{61642C0B-2682-404A-A12F-B2A1361555EA}" type="pres">
      <dgm:prSet presAssocID="{2DC4CBC8-6671-4CAF-8445-201C9B1446A9}" presName="background2" presStyleLbl="node2" presStyleIdx="1" presStyleCnt="3"/>
      <dgm:spPr/>
    </dgm:pt>
    <dgm:pt modelId="{4EFAEE5F-41CC-47FC-8860-D7847240D881}" type="pres">
      <dgm:prSet presAssocID="{2DC4CBC8-6671-4CAF-8445-201C9B1446A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49567-0890-4F5B-A272-00D639E80DDB}" type="pres">
      <dgm:prSet presAssocID="{2DC4CBC8-6671-4CAF-8445-201C9B1446A9}" presName="hierChild3" presStyleCnt="0"/>
      <dgm:spPr/>
    </dgm:pt>
    <dgm:pt modelId="{BA375344-213A-474D-B801-311F821B5DF3}" type="pres">
      <dgm:prSet presAssocID="{A1DBC82D-8C13-407B-87E8-740D6DFDD4CD}" presName="Name10" presStyleLbl="parChTrans1D2" presStyleIdx="2" presStyleCnt="3"/>
      <dgm:spPr/>
    </dgm:pt>
    <dgm:pt modelId="{5E5589B5-3094-4EED-A369-EBD7226AE54A}" type="pres">
      <dgm:prSet presAssocID="{34CB5769-2733-46DB-95BD-E00BD94C7773}" presName="hierRoot2" presStyleCnt="0"/>
      <dgm:spPr/>
    </dgm:pt>
    <dgm:pt modelId="{99BA6227-E0DC-40FB-B16C-E76A7AC42DD3}" type="pres">
      <dgm:prSet presAssocID="{34CB5769-2733-46DB-95BD-E00BD94C7773}" presName="composite2" presStyleCnt="0"/>
      <dgm:spPr/>
    </dgm:pt>
    <dgm:pt modelId="{1A5A4EEA-CAFC-4A62-9E78-F8F91B902006}" type="pres">
      <dgm:prSet presAssocID="{34CB5769-2733-46DB-95BD-E00BD94C7773}" presName="background2" presStyleLbl="node2" presStyleIdx="2" presStyleCnt="3"/>
      <dgm:spPr/>
    </dgm:pt>
    <dgm:pt modelId="{83F3F81D-9581-4C04-A694-4A90453C330A}" type="pres">
      <dgm:prSet presAssocID="{34CB5769-2733-46DB-95BD-E00BD94C777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DB2CD-554C-4A64-9703-227BB6841E13}" type="pres">
      <dgm:prSet presAssocID="{34CB5769-2733-46DB-95BD-E00BD94C7773}" presName="hierChild3" presStyleCnt="0"/>
      <dgm:spPr/>
    </dgm:pt>
  </dgm:ptLst>
  <dgm:cxnLst>
    <dgm:cxn modelId="{26F5D4C7-BE1B-4819-A6F4-E7D87E03E5A9}" type="presOf" srcId="{9DA863FA-90A7-413C-9008-6A3697867CE5}" destId="{A0B5AC77-EEF4-4084-9AAD-B7402025D4A7}" srcOrd="0" destOrd="0" presId="urn:microsoft.com/office/officeart/2005/8/layout/hierarchy1"/>
    <dgm:cxn modelId="{B7FCD5F6-3174-408C-AC64-DA4770B9C0CA}" type="presOf" srcId="{5B37C80B-B912-4E3E-8976-748B85D398A3}" destId="{CBFC63CE-F443-48D3-AE49-AB8D3CFCA5ED}" srcOrd="0" destOrd="0" presId="urn:microsoft.com/office/officeart/2005/8/layout/hierarchy1"/>
    <dgm:cxn modelId="{212D7D59-E1F1-4CA1-BEC1-7DFA1FC9BF35}" type="presOf" srcId="{2DC4CBC8-6671-4CAF-8445-201C9B1446A9}" destId="{4EFAEE5F-41CC-47FC-8860-D7847240D881}" srcOrd="0" destOrd="0" presId="urn:microsoft.com/office/officeart/2005/8/layout/hierarchy1"/>
    <dgm:cxn modelId="{85ABC257-63B3-4ABD-8C94-09B56EC1F948}" type="presOf" srcId="{34CB5769-2733-46DB-95BD-E00BD94C7773}" destId="{83F3F81D-9581-4C04-A694-4A90453C330A}" srcOrd="0" destOrd="0" presId="urn:microsoft.com/office/officeart/2005/8/layout/hierarchy1"/>
    <dgm:cxn modelId="{F1861F75-3A4E-40A6-B3E7-00AF105AA913}" srcId="{9DA863FA-90A7-413C-9008-6A3697867CE5}" destId="{5B37C80B-B912-4E3E-8976-748B85D398A3}" srcOrd="0" destOrd="0" parTransId="{D46D1BFB-45F5-4963-9DA0-3AB857BFB63A}" sibTransId="{D97226A4-0365-41E1-BADB-E901BCFD400A}"/>
    <dgm:cxn modelId="{12926404-09BA-4062-A939-130354B231ED}" srcId="{9DA863FA-90A7-413C-9008-6A3697867CE5}" destId="{34CB5769-2733-46DB-95BD-E00BD94C7773}" srcOrd="2" destOrd="0" parTransId="{A1DBC82D-8C13-407B-87E8-740D6DFDD4CD}" sibTransId="{E1319AE1-B889-4A04-B103-98453D0A21F0}"/>
    <dgm:cxn modelId="{D550F1DC-13FA-47DC-984F-D76E79932D77}" type="presOf" srcId="{A1DBC82D-8C13-407B-87E8-740D6DFDD4CD}" destId="{BA375344-213A-474D-B801-311F821B5DF3}" srcOrd="0" destOrd="0" presId="urn:microsoft.com/office/officeart/2005/8/layout/hierarchy1"/>
    <dgm:cxn modelId="{03406E4C-3A9E-4FB4-9F2C-774D777A3B8F}" type="presOf" srcId="{3E12ECAC-2D13-4E41-81A5-7F8D318D2FD9}" destId="{72685D31-F260-4C11-A944-AE796935E298}" srcOrd="0" destOrd="0" presId="urn:microsoft.com/office/officeart/2005/8/layout/hierarchy1"/>
    <dgm:cxn modelId="{6C028DA0-3CF2-435F-8D56-834AC221B3B8}" type="presOf" srcId="{FA6F8EC3-F452-4564-9691-18433A9EA4ED}" destId="{5FCC7EBF-281D-49CB-A963-A21D7D2DC87F}" srcOrd="0" destOrd="0" presId="urn:microsoft.com/office/officeart/2005/8/layout/hierarchy1"/>
    <dgm:cxn modelId="{77C435BB-8577-4628-BDF8-076919058429}" srcId="{9DA863FA-90A7-413C-9008-6A3697867CE5}" destId="{2DC4CBC8-6671-4CAF-8445-201C9B1446A9}" srcOrd="1" destOrd="0" parTransId="{3E12ECAC-2D13-4E41-81A5-7F8D318D2FD9}" sibTransId="{1952A939-A123-445C-B5AA-6380924BF46A}"/>
    <dgm:cxn modelId="{D5760873-C599-467F-A63B-6DE5307637B4}" type="presOf" srcId="{D46D1BFB-45F5-4963-9DA0-3AB857BFB63A}" destId="{5C794C8A-DA98-462A-A1D0-E32D496E94B1}" srcOrd="0" destOrd="0" presId="urn:microsoft.com/office/officeart/2005/8/layout/hierarchy1"/>
    <dgm:cxn modelId="{C9D43D8E-74AB-44DC-A74B-29E420EE99E6}" srcId="{FA6F8EC3-F452-4564-9691-18433A9EA4ED}" destId="{9DA863FA-90A7-413C-9008-6A3697867CE5}" srcOrd="0" destOrd="0" parTransId="{1A5E9E6D-8884-43E1-9934-F97E23B5C873}" sibTransId="{389AC5BE-8AF5-4217-A1C6-9AAFC22AF8E4}"/>
    <dgm:cxn modelId="{303654E8-21B9-47DA-B121-27F22F0F7281}" type="presParOf" srcId="{5FCC7EBF-281D-49CB-A963-A21D7D2DC87F}" destId="{44196AB7-AA9F-4D46-9BD0-54C044A560C3}" srcOrd="0" destOrd="0" presId="urn:microsoft.com/office/officeart/2005/8/layout/hierarchy1"/>
    <dgm:cxn modelId="{FE05BB80-D9F1-4C8B-9852-04F7C388ACED}" type="presParOf" srcId="{44196AB7-AA9F-4D46-9BD0-54C044A560C3}" destId="{18211AD0-18F0-45CB-B599-264E15194BE0}" srcOrd="0" destOrd="0" presId="urn:microsoft.com/office/officeart/2005/8/layout/hierarchy1"/>
    <dgm:cxn modelId="{7E13B1E1-7518-4865-8607-5B12A28DE21E}" type="presParOf" srcId="{18211AD0-18F0-45CB-B599-264E15194BE0}" destId="{4B370E5A-C3F0-44D3-A00D-5A0F0B5F670C}" srcOrd="0" destOrd="0" presId="urn:microsoft.com/office/officeart/2005/8/layout/hierarchy1"/>
    <dgm:cxn modelId="{8480EAD6-65D9-4801-BB21-85FB597C1E4E}" type="presParOf" srcId="{18211AD0-18F0-45CB-B599-264E15194BE0}" destId="{A0B5AC77-EEF4-4084-9AAD-B7402025D4A7}" srcOrd="1" destOrd="0" presId="urn:microsoft.com/office/officeart/2005/8/layout/hierarchy1"/>
    <dgm:cxn modelId="{3CB0AB84-CC78-4523-BB78-5C1595C87939}" type="presParOf" srcId="{44196AB7-AA9F-4D46-9BD0-54C044A560C3}" destId="{D6B04AB7-ABB3-41E7-A0E6-7ADC8EE5E5AD}" srcOrd="1" destOrd="0" presId="urn:microsoft.com/office/officeart/2005/8/layout/hierarchy1"/>
    <dgm:cxn modelId="{BC4B2DCB-1AF2-4ADF-8978-FEB40120FFA4}" type="presParOf" srcId="{D6B04AB7-ABB3-41E7-A0E6-7ADC8EE5E5AD}" destId="{5C794C8A-DA98-462A-A1D0-E32D496E94B1}" srcOrd="0" destOrd="0" presId="urn:microsoft.com/office/officeart/2005/8/layout/hierarchy1"/>
    <dgm:cxn modelId="{8141FA32-5DE2-4CCE-ADF3-7D5AB3891D31}" type="presParOf" srcId="{D6B04AB7-ABB3-41E7-A0E6-7ADC8EE5E5AD}" destId="{13CC89C5-D729-4080-8627-0C519BC49484}" srcOrd="1" destOrd="0" presId="urn:microsoft.com/office/officeart/2005/8/layout/hierarchy1"/>
    <dgm:cxn modelId="{F9CE5169-53BA-49FD-A1FB-45C663356828}" type="presParOf" srcId="{13CC89C5-D729-4080-8627-0C519BC49484}" destId="{B1E8845F-5183-4127-89FC-ED5C8DD2C6C7}" srcOrd="0" destOrd="0" presId="urn:microsoft.com/office/officeart/2005/8/layout/hierarchy1"/>
    <dgm:cxn modelId="{37A871A9-4F3E-417A-BD70-A6B4F53782DF}" type="presParOf" srcId="{B1E8845F-5183-4127-89FC-ED5C8DD2C6C7}" destId="{92AFC6FA-7385-4F90-AC6F-158BFAB079D7}" srcOrd="0" destOrd="0" presId="urn:microsoft.com/office/officeart/2005/8/layout/hierarchy1"/>
    <dgm:cxn modelId="{1ABB9E81-E0D6-4FE8-9843-E2F7A0A95B4F}" type="presParOf" srcId="{B1E8845F-5183-4127-89FC-ED5C8DD2C6C7}" destId="{CBFC63CE-F443-48D3-AE49-AB8D3CFCA5ED}" srcOrd="1" destOrd="0" presId="urn:microsoft.com/office/officeart/2005/8/layout/hierarchy1"/>
    <dgm:cxn modelId="{52945008-3B9A-4E78-80E9-AF4F727B9F45}" type="presParOf" srcId="{13CC89C5-D729-4080-8627-0C519BC49484}" destId="{43E8C723-1158-49CA-9384-6B8ADDF4A887}" srcOrd="1" destOrd="0" presId="urn:microsoft.com/office/officeart/2005/8/layout/hierarchy1"/>
    <dgm:cxn modelId="{D03A6D95-93BC-4D44-A8DC-652DB4EB55B6}" type="presParOf" srcId="{D6B04AB7-ABB3-41E7-A0E6-7ADC8EE5E5AD}" destId="{72685D31-F260-4C11-A944-AE796935E298}" srcOrd="2" destOrd="0" presId="urn:microsoft.com/office/officeart/2005/8/layout/hierarchy1"/>
    <dgm:cxn modelId="{3097E944-D29C-4A63-9209-F6C9BD0C0AD6}" type="presParOf" srcId="{D6B04AB7-ABB3-41E7-A0E6-7ADC8EE5E5AD}" destId="{B98EFAD3-C209-4A49-8465-35DC4A1F3138}" srcOrd="3" destOrd="0" presId="urn:microsoft.com/office/officeart/2005/8/layout/hierarchy1"/>
    <dgm:cxn modelId="{EACA5333-AAE8-4680-B10E-BD4C511AA98E}" type="presParOf" srcId="{B98EFAD3-C209-4A49-8465-35DC4A1F3138}" destId="{A033512A-2263-415D-AD08-394E939CB37A}" srcOrd="0" destOrd="0" presId="urn:microsoft.com/office/officeart/2005/8/layout/hierarchy1"/>
    <dgm:cxn modelId="{4809C27F-2FF3-43D0-BB9F-A41CFB9D9955}" type="presParOf" srcId="{A033512A-2263-415D-AD08-394E939CB37A}" destId="{61642C0B-2682-404A-A12F-B2A1361555EA}" srcOrd="0" destOrd="0" presId="urn:microsoft.com/office/officeart/2005/8/layout/hierarchy1"/>
    <dgm:cxn modelId="{D3496194-49A2-4ABB-A0BC-88BBAB782233}" type="presParOf" srcId="{A033512A-2263-415D-AD08-394E939CB37A}" destId="{4EFAEE5F-41CC-47FC-8860-D7847240D881}" srcOrd="1" destOrd="0" presId="urn:microsoft.com/office/officeart/2005/8/layout/hierarchy1"/>
    <dgm:cxn modelId="{2F36EC1D-1F6E-48D6-B227-5873E54EF13E}" type="presParOf" srcId="{B98EFAD3-C209-4A49-8465-35DC4A1F3138}" destId="{9E249567-0890-4F5B-A272-00D639E80DDB}" srcOrd="1" destOrd="0" presId="urn:microsoft.com/office/officeart/2005/8/layout/hierarchy1"/>
    <dgm:cxn modelId="{FBF624BA-0C53-4C42-85E5-7BACEA6BC86A}" type="presParOf" srcId="{D6B04AB7-ABB3-41E7-A0E6-7ADC8EE5E5AD}" destId="{BA375344-213A-474D-B801-311F821B5DF3}" srcOrd="4" destOrd="0" presId="urn:microsoft.com/office/officeart/2005/8/layout/hierarchy1"/>
    <dgm:cxn modelId="{669DA701-79DB-48C4-BBBD-200BF016F1BB}" type="presParOf" srcId="{D6B04AB7-ABB3-41E7-A0E6-7ADC8EE5E5AD}" destId="{5E5589B5-3094-4EED-A369-EBD7226AE54A}" srcOrd="5" destOrd="0" presId="urn:microsoft.com/office/officeart/2005/8/layout/hierarchy1"/>
    <dgm:cxn modelId="{17816DEE-72F1-4236-9633-B22934D74B34}" type="presParOf" srcId="{5E5589B5-3094-4EED-A369-EBD7226AE54A}" destId="{99BA6227-E0DC-40FB-B16C-E76A7AC42DD3}" srcOrd="0" destOrd="0" presId="urn:microsoft.com/office/officeart/2005/8/layout/hierarchy1"/>
    <dgm:cxn modelId="{E41BC744-29F0-4E37-BE8C-1507724C69C6}" type="presParOf" srcId="{99BA6227-E0DC-40FB-B16C-E76A7AC42DD3}" destId="{1A5A4EEA-CAFC-4A62-9E78-F8F91B902006}" srcOrd="0" destOrd="0" presId="urn:microsoft.com/office/officeart/2005/8/layout/hierarchy1"/>
    <dgm:cxn modelId="{01F2086E-FDF1-46CD-873B-1D85FAD2CA68}" type="presParOf" srcId="{99BA6227-E0DC-40FB-B16C-E76A7AC42DD3}" destId="{83F3F81D-9581-4C04-A694-4A90453C330A}" srcOrd="1" destOrd="0" presId="urn:microsoft.com/office/officeart/2005/8/layout/hierarchy1"/>
    <dgm:cxn modelId="{1F54967C-F1D0-4BE1-82C9-AFF5436D8522}" type="presParOf" srcId="{5E5589B5-3094-4EED-A369-EBD7226AE54A}" destId="{851DB2CD-554C-4A64-9703-227BB6841E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917F7-252B-4692-9B23-87A8E50D1F9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1B414D-924D-494D-A3FB-463DFFA8152C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Georgia" pitchFamily="18" charset="0"/>
            </a:rPr>
            <a:t>Терміни-словосполучення </a:t>
          </a:r>
          <a:endParaRPr lang="ru-RU" sz="1600" b="1" dirty="0">
            <a:solidFill>
              <a:schemeClr val="tx1"/>
            </a:solidFill>
            <a:latin typeface="Georgia" pitchFamily="18" charset="0"/>
          </a:endParaRPr>
        </a:p>
      </dgm:t>
    </dgm:pt>
    <dgm:pt modelId="{8987029A-22A0-4834-936D-7EBE8E5B41DC}" type="parTrans" cxnId="{E4171E99-9AB3-463D-A30D-F87E3AA36CBC}">
      <dgm:prSet/>
      <dgm:spPr/>
      <dgm:t>
        <a:bodyPr/>
        <a:lstStyle/>
        <a:p>
          <a:endParaRPr lang="ru-RU"/>
        </a:p>
      </dgm:t>
    </dgm:pt>
    <dgm:pt modelId="{4362954E-47DA-4B22-851F-61F3DE4473DD}" type="sibTrans" cxnId="{E4171E99-9AB3-463D-A30D-F87E3AA36CBC}">
      <dgm:prSet/>
      <dgm:spPr/>
      <dgm:t>
        <a:bodyPr/>
        <a:lstStyle/>
        <a:p>
          <a:endParaRPr lang="ru-RU"/>
        </a:p>
      </dgm:t>
    </dgm:pt>
    <dgm:pt modelId="{1BDFE67F-51C4-4B4E-AEEC-63053C61B49B}">
      <dgm:prSet phldrT="[Текст]" custT="1"/>
      <dgm:spPr/>
      <dgm:t>
        <a:bodyPr/>
        <a:lstStyle/>
        <a:p>
          <a:r>
            <a:rPr lang="uk-UA" sz="1600" b="1" dirty="0" err="1" smtClean="0">
              <a:solidFill>
                <a:schemeClr val="tx1"/>
              </a:solidFill>
              <a:latin typeface="Georgia" pitchFamily="18" charset="0"/>
            </a:rPr>
            <a:t>Двокомпо-нентні</a:t>
          </a:r>
          <a:endParaRPr lang="ru-RU" sz="1600" b="1" dirty="0">
            <a:solidFill>
              <a:schemeClr val="tx1"/>
            </a:solidFill>
            <a:latin typeface="Georgia" pitchFamily="18" charset="0"/>
          </a:endParaRPr>
        </a:p>
      </dgm:t>
    </dgm:pt>
    <dgm:pt modelId="{7C2A7DDE-39D1-4075-8EB5-1DCF2F987D4C}" type="parTrans" cxnId="{67959CF5-3A13-45AA-A5E1-22C3CCD177C7}">
      <dgm:prSet/>
      <dgm:spPr/>
      <dgm:t>
        <a:bodyPr/>
        <a:lstStyle/>
        <a:p>
          <a:endParaRPr lang="ru-RU"/>
        </a:p>
      </dgm:t>
    </dgm:pt>
    <dgm:pt modelId="{1FE44259-7194-4DE9-8E18-35FDF93B2F70}" type="sibTrans" cxnId="{67959CF5-3A13-45AA-A5E1-22C3CCD177C7}">
      <dgm:prSet/>
      <dgm:spPr/>
      <dgm:t>
        <a:bodyPr/>
        <a:lstStyle/>
        <a:p>
          <a:endParaRPr lang="ru-RU"/>
        </a:p>
      </dgm:t>
    </dgm:pt>
    <dgm:pt modelId="{3F1ECE0D-1C27-4A0A-A943-8061FFC57B76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прикметник (Н. в.) </a:t>
          </a:r>
          <a:r>
            <a:rPr lang="uk-UA" sz="1600" b="0" i="1" dirty="0" smtClean="0">
              <a:solidFill>
                <a:schemeClr val="tx1"/>
              </a:solidFill>
              <a:latin typeface="Georgia" pitchFamily="18" charset="0"/>
            </a:rPr>
            <a:t>+ іменник (Н. в.)</a:t>
          </a:r>
          <a:endParaRPr lang="ru-RU" sz="1600" b="0" dirty="0">
            <a:solidFill>
              <a:schemeClr val="tx1"/>
            </a:solidFill>
            <a:latin typeface="Georgia" pitchFamily="18" charset="0"/>
          </a:endParaRPr>
        </a:p>
      </dgm:t>
    </dgm:pt>
    <dgm:pt modelId="{4DD0FDE1-7771-40D1-A0B6-66ECC2508C5D}" type="parTrans" cxnId="{08761EC7-7BBC-4DCE-B83F-9208BABACA23}">
      <dgm:prSet/>
      <dgm:spPr/>
      <dgm:t>
        <a:bodyPr/>
        <a:lstStyle/>
        <a:p>
          <a:endParaRPr lang="ru-RU"/>
        </a:p>
      </dgm:t>
    </dgm:pt>
    <dgm:pt modelId="{A1B5B56F-86AE-4BFC-A1E8-0FC1DE3169E2}" type="sibTrans" cxnId="{08761EC7-7BBC-4DCE-B83F-9208BABACA23}">
      <dgm:prSet/>
      <dgm:spPr/>
      <dgm:t>
        <a:bodyPr/>
        <a:lstStyle/>
        <a:p>
          <a:endParaRPr lang="ru-RU"/>
        </a:p>
      </dgm:t>
    </dgm:pt>
    <dgm:pt modelId="{D79AEFA5-40D3-47F2-AE75-9A958084B11A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іменник (Н. в.) + іменник (Р. в.)</a:t>
          </a:r>
          <a:endParaRPr lang="ru-RU" sz="1600" b="0" dirty="0">
            <a:solidFill>
              <a:schemeClr val="tx1"/>
            </a:solidFill>
            <a:latin typeface="Georgia" pitchFamily="18" charset="0"/>
          </a:endParaRPr>
        </a:p>
      </dgm:t>
    </dgm:pt>
    <dgm:pt modelId="{6F412304-64F4-4EF6-BE58-248E5CAEE0BD}" type="parTrans" cxnId="{4901B68B-BA75-40DF-9963-AEC00A9E8E6A}">
      <dgm:prSet/>
      <dgm:spPr/>
      <dgm:t>
        <a:bodyPr/>
        <a:lstStyle/>
        <a:p>
          <a:endParaRPr lang="ru-RU"/>
        </a:p>
      </dgm:t>
    </dgm:pt>
    <dgm:pt modelId="{FF456D7B-86EE-4C1A-8CD7-D8BD7DB50D7B}" type="sibTrans" cxnId="{4901B68B-BA75-40DF-9963-AEC00A9E8E6A}">
      <dgm:prSet/>
      <dgm:spPr/>
      <dgm:t>
        <a:bodyPr/>
        <a:lstStyle/>
        <a:p>
          <a:endParaRPr lang="ru-RU"/>
        </a:p>
      </dgm:t>
    </dgm:pt>
    <dgm:pt modelId="{D96546D5-F912-491B-9467-F8494E08B513}">
      <dgm:prSet phldrT="[Текст]" custT="1"/>
      <dgm:spPr/>
      <dgm:t>
        <a:bodyPr/>
        <a:lstStyle/>
        <a:p>
          <a:r>
            <a:rPr lang="uk-UA" sz="1600" b="1" dirty="0" err="1" smtClean="0">
              <a:solidFill>
                <a:schemeClr val="tx1"/>
              </a:solidFill>
              <a:latin typeface="Georgia" pitchFamily="18" charset="0"/>
            </a:rPr>
            <a:t>Трикомпо-нентні</a:t>
          </a:r>
          <a:endParaRPr lang="ru-RU" sz="1600" b="1" dirty="0">
            <a:solidFill>
              <a:schemeClr val="tx1"/>
            </a:solidFill>
            <a:latin typeface="Georgia" pitchFamily="18" charset="0"/>
          </a:endParaRPr>
        </a:p>
      </dgm:t>
    </dgm:pt>
    <dgm:pt modelId="{E81000D3-CE53-4ECB-BA09-BBE20FB04C6D}" type="parTrans" cxnId="{FD92B2FE-1A4E-40D6-BDA9-BAAFE962EC57}">
      <dgm:prSet/>
      <dgm:spPr/>
      <dgm:t>
        <a:bodyPr/>
        <a:lstStyle/>
        <a:p>
          <a:endParaRPr lang="ru-RU"/>
        </a:p>
      </dgm:t>
    </dgm:pt>
    <dgm:pt modelId="{CB2D8584-F950-4DDC-98B6-8DA5A9FA16D4}" type="sibTrans" cxnId="{FD92B2FE-1A4E-40D6-BDA9-BAAFE962EC57}">
      <dgm:prSet/>
      <dgm:spPr/>
      <dgm:t>
        <a:bodyPr/>
        <a:lstStyle/>
        <a:p>
          <a:endParaRPr lang="ru-RU"/>
        </a:p>
      </dgm:t>
    </dgm:pt>
    <dgm:pt modelId="{95D9B2A9-CD8E-48A0-A35C-933064969BD6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прикметник (Н. в.) + іменник (Н. в.) + іменник (Р. в.)</a:t>
          </a:r>
          <a:endParaRPr lang="ru-RU" sz="1600" b="0" dirty="0">
            <a:solidFill>
              <a:schemeClr val="tx1"/>
            </a:solidFill>
            <a:latin typeface="Georgia" pitchFamily="18" charset="0"/>
          </a:endParaRPr>
        </a:p>
      </dgm:t>
    </dgm:pt>
    <dgm:pt modelId="{A601C95A-CCC1-4491-A97E-A08670ECC784}" type="parTrans" cxnId="{FE86A281-AB77-4368-A684-B264DE924DB0}">
      <dgm:prSet/>
      <dgm:spPr/>
      <dgm:t>
        <a:bodyPr/>
        <a:lstStyle/>
        <a:p>
          <a:endParaRPr lang="ru-RU"/>
        </a:p>
      </dgm:t>
    </dgm:pt>
    <dgm:pt modelId="{FC5B7AE4-2F42-4083-8A03-E4F25E1BE6D6}" type="sibTrans" cxnId="{FE86A281-AB77-4368-A684-B264DE924DB0}">
      <dgm:prSet/>
      <dgm:spPr/>
      <dgm:t>
        <a:bodyPr/>
        <a:lstStyle/>
        <a:p>
          <a:endParaRPr lang="ru-RU"/>
        </a:p>
      </dgm:t>
    </dgm:pt>
    <dgm:pt modelId="{DC1526BF-9DB5-43DA-88ED-113931E3A22E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прикметник (Н. в.) + прикметник (Н. в.) + іменник (Н.</a:t>
          </a:r>
          <a:r>
            <a:rPr lang="uk-UA" sz="1600" b="0" i="1" dirty="0" smtClean="0">
              <a:solidFill>
                <a:schemeClr val="tx1"/>
              </a:solidFill>
              <a:latin typeface="Georgia" pitchFamily="18" charset="0"/>
            </a:rPr>
            <a:t> </a:t>
          </a:r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в.)</a:t>
          </a:r>
          <a:endParaRPr lang="ru-RU" sz="1600" b="0" dirty="0">
            <a:solidFill>
              <a:schemeClr val="tx1"/>
            </a:solidFill>
            <a:latin typeface="Georgia" pitchFamily="18" charset="0"/>
          </a:endParaRPr>
        </a:p>
      </dgm:t>
    </dgm:pt>
    <dgm:pt modelId="{5770B4D0-7FEA-4D60-B002-132906120257}" type="parTrans" cxnId="{FB49B6D8-09C7-49DA-A39F-153249799138}">
      <dgm:prSet/>
      <dgm:spPr/>
      <dgm:t>
        <a:bodyPr/>
        <a:lstStyle/>
        <a:p>
          <a:endParaRPr lang="ru-RU"/>
        </a:p>
      </dgm:t>
    </dgm:pt>
    <dgm:pt modelId="{481F41D0-AD34-44F2-8E84-9FDC3310B445}" type="sibTrans" cxnId="{FB49B6D8-09C7-49DA-A39F-153249799138}">
      <dgm:prSet/>
      <dgm:spPr/>
      <dgm:t>
        <a:bodyPr/>
        <a:lstStyle/>
        <a:p>
          <a:endParaRPr lang="ru-RU"/>
        </a:p>
      </dgm:t>
    </dgm:pt>
    <dgm:pt modelId="{D7B16755-BF81-4318-B213-A24D04C2F2D6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іменник (Н. в.) + прикметник (Р. в.) + іменник (Р. в.)</a:t>
          </a:r>
          <a:endParaRPr lang="ru-RU" sz="1600" b="0" dirty="0">
            <a:solidFill>
              <a:schemeClr val="tx1"/>
            </a:solidFill>
            <a:latin typeface="Georgia" pitchFamily="18" charset="0"/>
          </a:endParaRPr>
        </a:p>
      </dgm:t>
    </dgm:pt>
    <dgm:pt modelId="{65D154B2-6368-455F-A21C-82D8A83186F7}" type="parTrans" cxnId="{7618EBC0-B994-4C49-986A-5ABB821DE647}">
      <dgm:prSet/>
      <dgm:spPr/>
      <dgm:t>
        <a:bodyPr/>
        <a:lstStyle/>
        <a:p>
          <a:endParaRPr lang="ru-RU"/>
        </a:p>
      </dgm:t>
    </dgm:pt>
    <dgm:pt modelId="{2B69B307-3D2D-48A7-B5C2-80C9A2B39831}" type="sibTrans" cxnId="{7618EBC0-B994-4C49-986A-5ABB821DE647}">
      <dgm:prSet/>
      <dgm:spPr/>
      <dgm:t>
        <a:bodyPr/>
        <a:lstStyle/>
        <a:p>
          <a:endParaRPr lang="ru-RU"/>
        </a:p>
      </dgm:t>
    </dgm:pt>
    <dgm:pt modelId="{3BF1EA5B-3DCB-4FED-925D-7F595127079E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іменник (Н. в.) + іменник (Р. в.) + іменник (Р. в</a:t>
          </a:r>
          <a:r>
            <a:rPr lang="ru-RU" sz="1600" b="0" i="0" dirty="0" smtClean="0">
              <a:solidFill>
                <a:schemeClr val="tx1"/>
              </a:solidFill>
              <a:latin typeface="Georgia" pitchFamily="18" charset="0"/>
            </a:rPr>
            <a:t>.</a:t>
          </a:r>
          <a:r>
            <a:rPr lang="ru-RU" sz="1600" b="0" i="1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1600" b="0" dirty="0">
            <a:solidFill>
              <a:schemeClr val="tx1"/>
            </a:solidFill>
            <a:latin typeface="Georgia" pitchFamily="18" charset="0"/>
          </a:endParaRPr>
        </a:p>
      </dgm:t>
    </dgm:pt>
    <dgm:pt modelId="{2671684D-7132-4B21-89DD-FA76CFFB4CFD}" type="parTrans" cxnId="{0BA4E20A-433A-492D-AB6C-4A2BCD09F29B}">
      <dgm:prSet/>
      <dgm:spPr/>
      <dgm:t>
        <a:bodyPr/>
        <a:lstStyle/>
        <a:p>
          <a:endParaRPr lang="ru-RU"/>
        </a:p>
      </dgm:t>
    </dgm:pt>
    <dgm:pt modelId="{FF10C37A-53F6-4172-88A0-CB6D6DC1A60A}" type="sibTrans" cxnId="{0BA4E20A-433A-492D-AB6C-4A2BCD09F29B}">
      <dgm:prSet/>
      <dgm:spPr/>
      <dgm:t>
        <a:bodyPr/>
        <a:lstStyle/>
        <a:p>
          <a:endParaRPr lang="ru-RU"/>
        </a:p>
      </dgm:t>
    </dgm:pt>
    <dgm:pt modelId="{1FF62773-280F-4F04-945D-1C8A077AEA47}" type="pres">
      <dgm:prSet presAssocID="{689917F7-252B-4692-9B23-87A8E50D1F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A5246D-C31B-4BB6-B73F-87CC3E87774C}" type="pres">
      <dgm:prSet presAssocID="{071B414D-924D-494D-A3FB-463DFFA8152C}" presName="root1" presStyleCnt="0"/>
      <dgm:spPr/>
    </dgm:pt>
    <dgm:pt modelId="{4002E772-90A8-46DD-AE4D-EA435112CE9F}" type="pres">
      <dgm:prSet presAssocID="{071B414D-924D-494D-A3FB-463DFFA8152C}" presName="LevelOneTextNode" presStyleLbl="node0" presStyleIdx="0" presStyleCnt="1" custScaleY="193233" custLinFactX="-5726" custLinFactNeighborX="-100000" custLinFactNeighborY="10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F4248-AF77-4462-8D24-AF9713ED771A}" type="pres">
      <dgm:prSet presAssocID="{071B414D-924D-494D-A3FB-463DFFA8152C}" presName="level2hierChild" presStyleCnt="0"/>
      <dgm:spPr/>
    </dgm:pt>
    <dgm:pt modelId="{4601BD52-49B5-4D64-AD73-67DFC9DB14B7}" type="pres">
      <dgm:prSet presAssocID="{7C2A7DDE-39D1-4075-8EB5-1DCF2F987D4C}" presName="conn2-1" presStyleLbl="parChTrans1D2" presStyleIdx="0" presStyleCnt="2"/>
      <dgm:spPr/>
    </dgm:pt>
    <dgm:pt modelId="{7AD68950-C21D-47B3-A22A-D3C221DD0B6D}" type="pres">
      <dgm:prSet presAssocID="{7C2A7DDE-39D1-4075-8EB5-1DCF2F987D4C}" presName="connTx" presStyleLbl="parChTrans1D2" presStyleIdx="0" presStyleCnt="2"/>
      <dgm:spPr/>
    </dgm:pt>
    <dgm:pt modelId="{DD351370-87CD-4BEB-90AE-8A81C495C22D}" type="pres">
      <dgm:prSet presAssocID="{1BDFE67F-51C4-4B4E-AEEC-63053C61B49B}" presName="root2" presStyleCnt="0"/>
      <dgm:spPr/>
    </dgm:pt>
    <dgm:pt modelId="{41D80BE5-0B1D-4FDD-9D29-7FB41864500A}" type="pres">
      <dgm:prSet presAssocID="{1BDFE67F-51C4-4B4E-AEEC-63053C61B49B}" presName="LevelTwoTextNode" presStyleLbl="node2" presStyleIdx="0" presStyleCnt="2" custLinFactNeighborX="-26460" custLinFactNeighborY="-7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981CAE-E9E9-42D9-B8A5-607B59D0E2D6}" type="pres">
      <dgm:prSet presAssocID="{1BDFE67F-51C4-4B4E-AEEC-63053C61B49B}" presName="level3hierChild" presStyleCnt="0"/>
      <dgm:spPr/>
    </dgm:pt>
    <dgm:pt modelId="{81F69FED-DFE6-44C6-8F4F-2D99B8A6E3F8}" type="pres">
      <dgm:prSet presAssocID="{4DD0FDE1-7771-40D1-A0B6-66ECC2508C5D}" presName="conn2-1" presStyleLbl="parChTrans1D3" presStyleIdx="0" presStyleCnt="6"/>
      <dgm:spPr/>
    </dgm:pt>
    <dgm:pt modelId="{033FCF65-EE6B-4C28-A0E1-D59365D92626}" type="pres">
      <dgm:prSet presAssocID="{4DD0FDE1-7771-40D1-A0B6-66ECC2508C5D}" presName="connTx" presStyleLbl="parChTrans1D3" presStyleIdx="0" presStyleCnt="6"/>
      <dgm:spPr/>
    </dgm:pt>
    <dgm:pt modelId="{D89FA7B7-17C3-49EB-97EA-C86E97137157}" type="pres">
      <dgm:prSet presAssocID="{3F1ECE0D-1C27-4A0A-A943-8061FFC57B76}" presName="root2" presStyleCnt="0"/>
      <dgm:spPr/>
    </dgm:pt>
    <dgm:pt modelId="{7D303C06-4707-49D8-98BD-E862DD5FF8EF}" type="pres">
      <dgm:prSet presAssocID="{3F1ECE0D-1C27-4A0A-A943-8061FFC57B76}" presName="LevelTwoTextNode" presStyleLbl="node3" presStyleIdx="0" presStyleCnt="6" custScaleX="211048" custLinFactNeighborX="-29069" custLinFactNeighborY="2628">
        <dgm:presLayoutVars>
          <dgm:chPref val="3"/>
        </dgm:presLayoutVars>
      </dgm:prSet>
      <dgm:spPr/>
    </dgm:pt>
    <dgm:pt modelId="{99486B6E-3D63-412B-82FD-8B5AFB998BB4}" type="pres">
      <dgm:prSet presAssocID="{3F1ECE0D-1C27-4A0A-A943-8061FFC57B76}" presName="level3hierChild" presStyleCnt="0"/>
      <dgm:spPr/>
    </dgm:pt>
    <dgm:pt modelId="{C4B2C807-0348-46E1-9E88-C34ABDC9E02D}" type="pres">
      <dgm:prSet presAssocID="{6F412304-64F4-4EF6-BE58-248E5CAEE0BD}" presName="conn2-1" presStyleLbl="parChTrans1D3" presStyleIdx="1" presStyleCnt="6"/>
      <dgm:spPr/>
    </dgm:pt>
    <dgm:pt modelId="{A05EB96D-3083-4EFA-81F4-3918AFD0EAA0}" type="pres">
      <dgm:prSet presAssocID="{6F412304-64F4-4EF6-BE58-248E5CAEE0BD}" presName="connTx" presStyleLbl="parChTrans1D3" presStyleIdx="1" presStyleCnt="6"/>
      <dgm:spPr/>
    </dgm:pt>
    <dgm:pt modelId="{EADE998D-D15F-45F4-9612-34BE47CBAE78}" type="pres">
      <dgm:prSet presAssocID="{D79AEFA5-40D3-47F2-AE75-9A958084B11A}" presName="root2" presStyleCnt="0"/>
      <dgm:spPr/>
    </dgm:pt>
    <dgm:pt modelId="{9F467AF2-5F71-4F92-8B62-239C344E1826}" type="pres">
      <dgm:prSet presAssocID="{D79AEFA5-40D3-47F2-AE75-9A958084B11A}" presName="LevelTwoTextNode" presStyleLbl="node3" presStyleIdx="1" presStyleCnt="6" custScaleX="287795" custLinFactNeighborX="-29069" custLinFactNeighborY="7099">
        <dgm:presLayoutVars>
          <dgm:chPref val="3"/>
        </dgm:presLayoutVars>
      </dgm:prSet>
      <dgm:spPr/>
    </dgm:pt>
    <dgm:pt modelId="{395B608D-D09C-4451-9CED-DBAA6FD3D0DB}" type="pres">
      <dgm:prSet presAssocID="{D79AEFA5-40D3-47F2-AE75-9A958084B11A}" presName="level3hierChild" presStyleCnt="0"/>
      <dgm:spPr/>
    </dgm:pt>
    <dgm:pt modelId="{15BC5144-F00B-44C6-8727-E5ED6C25F933}" type="pres">
      <dgm:prSet presAssocID="{E81000D3-CE53-4ECB-BA09-BBE20FB04C6D}" presName="conn2-1" presStyleLbl="parChTrans1D2" presStyleIdx="1" presStyleCnt="2"/>
      <dgm:spPr/>
    </dgm:pt>
    <dgm:pt modelId="{E238A8D6-4EF4-4F64-82AD-484E60D3568B}" type="pres">
      <dgm:prSet presAssocID="{E81000D3-CE53-4ECB-BA09-BBE20FB04C6D}" presName="connTx" presStyleLbl="parChTrans1D2" presStyleIdx="1" presStyleCnt="2"/>
      <dgm:spPr/>
    </dgm:pt>
    <dgm:pt modelId="{9F4F08F7-4871-42E6-825F-B3B2546DACA7}" type="pres">
      <dgm:prSet presAssocID="{D96546D5-F912-491B-9467-F8494E08B513}" presName="root2" presStyleCnt="0"/>
      <dgm:spPr/>
    </dgm:pt>
    <dgm:pt modelId="{D7548257-602F-4A0B-BA33-AE5305E02BE5}" type="pres">
      <dgm:prSet presAssocID="{D96546D5-F912-491B-9467-F8494E08B513}" presName="LevelTwoTextNode" presStyleLbl="node2" presStyleIdx="1" presStyleCnt="2" custLinFactNeighborX="-86196" custLinFactNeighborY="78011">
        <dgm:presLayoutVars>
          <dgm:chPref val="3"/>
        </dgm:presLayoutVars>
      </dgm:prSet>
      <dgm:spPr/>
    </dgm:pt>
    <dgm:pt modelId="{AAD3894B-EBBE-4B22-8504-6D996941E88D}" type="pres">
      <dgm:prSet presAssocID="{D96546D5-F912-491B-9467-F8494E08B513}" presName="level3hierChild" presStyleCnt="0"/>
      <dgm:spPr/>
    </dgm:pt>
    <dgm:pt modelId="{0B63E0DC-7030-4039-B3AC-9EE48F7CC9B7}" type="pres">
      <dgm:prSet presAssocID="{A601C95A-CCC1-4491-A97E-A08670ECC784}" presName="conn2-1" presStyleLbl="parChTrans1D3" presStyleIdx="2" presStyleCnt="6"/>
      <dgm:spPr/>
    </dgm:pt>
    <dgm:pt modelId="{A5DF286F-D7BC-49CA-B5E8-1B1390CF383A}" type="pres">
      <dgm:prSet presAssocID="{A601C95A-CCC1-4491-A97E-A08670ECC784}" presName="connTx" presStyleLbl="parChTrans1D3" presStyleIdx="2" presStyleCnt="6"/>
      <dgm:spPr/>
    </dgm:pt>
    <dgm:pt modelId="{977F47BF-8854-41E9-A0CB-A7A249539EAF}" type="pres">
      <dgm:prSet presAssocID="{95D9B2A9-CD8E-48A0-A35C-933064969BD6}" presName="root2" presStyleCnt="0"/>
      <dgm:spPr/>
    </dgm:pt>
    <dgm:pt modelId="{D2B5029B-52C2-4A59-A8CC-5F33E17B528B}" type="pres">
      <dgm:prSet presAssocID="{95D9B2A9-CD8E-48A0-A35C-933064969BD6}" presName="LevelTwoTextNode" presStyleLbl="node3" presStyleIdx="2" presStyleCnt="6" custScaleX="300590" custLinFactX="-5726" custLinFactNeighborX="-100000" custLinFactNeighborY="10398">
        <dgm:presLayoutVars>
          <dgm:chPref val="3"/>
        </dgm:presLayoutVars>
      </dgm:prSet>
      <dgm:spPr/>
    </dgm:pt>
    <dgm:pt modelId="{A5C39AFA-918F-483F-AA55-5BFCA638F03B}" type="pres">
      <dgm:prSet presAssocID="{95D9B2A9-CD8E-48A0-A35C-933064969BD6}" presName="level3hierChild" presStyleCnt="0"/>
      <dgm:spPr/>
    </dgm:pt>
    <dgm:pt modelId="{373710BC-B7F4-4E5C-949E-FD55D1948E43}" type="pres">
      <dgm:prSet presAssocID="{5770B4D0-7FEA-4D60-B002-132906120257}" presName="conn2-1" presStyleLbl="parChTrans1D3" presStyleIdx="3" presStyleCnt="6"/>
      <dgm:spPr/>
    </dgm:pt>
    <dgm:pt modelId="{5128057B-ADF7-4150-8EB6-814BA7985A1B}" type="pres">
      <dgm:prSet presAssocID="{5770B4D0-7FEA-4D60-B002-132906120257}" presName="connTx" presStyleLbl="parChTrans1D3" presStyleIdx="3" presStyleCnt="6"/>
      <dgm:spPr/>
    </dgm:pt>
    <dgm:pt modelId="{5F6D13C0-6D11-414F-BB8D-A703EFDB6025}" type="pres">
      <dgm:prSet presAssocID="{DC1526BF-9DB5-43DA-88ED-113931E3A22E}" presName="root2" presStyleCnt="0"/>
      <dgm:spPr/>
    </dgm:pt>
    <dgm:pt modelId="{C661E9FE-EF70-45D4-8F94-C0A63565B823}" type="pres">
      <dgm:prSet presAssocID="{DC1526BF-9DB5-43DA-88ED-113931E3A22E}" presName="LevelTwoTextNode" presStyleLbl="node3" presStyleIdx="3" presStyleCnt="6" custScaleX="304101" custLinFactX="-5726" custLinFactNeighborX="-100000" custLinFactNeighborY="10398">
        <dgm:presLayoutVars>
          <dgm:chPref val="3"/>
        </dgm:presLayoutVars>
      </dgm:prSet>
      <dgm:spPr/>
    </dgm:pt>
    <dgm:pt modelId="{35432CFC-145A-4747-BAEA-56189CD9A380}" type="pres">
      <dgm:prSet presAssocID="{DC1526BF-9DB5-43DA-88ED-113931E3A22E}" presName="level3hierChild" presStyleCnt="0"/>
      <dgm:spPr/>
    </dgm:pt>
    <dgm:pt modelId="{6362CC5F-1233-4631-B82E-210F6DA6F55E}" type="pres">
      <dgm:prSet presAssocID="{65D154B2-6368-455F-A21C-82D8A83186F7}" presName="conn2-1" presStyleLbl="parChTrans1D3" presStyleIdx="4" presStyleCnt="6"/>
      <dgm:spPr/>
    </dgm:pt>
    <dgm:pt modelId="{D5664EB7-0D44-4DCA-AC34-BD3D9028B84E}" type="pres">
      <dgm:prSet presAssocID="{65D154B2-6368-455F-A21C-82D8A83186F7}" presName="connTx" presStyleLbl="parChTrans1D3" presStyleIdx="4" presStyleCnt="6"/>
      <dgm:spPr/>
    </dgm:pt>
    <dgm:pt modelId="{56F6F8B8-82A7-4425-9C47-7F05025F0B27}" type="pres">
      <dgm:prSet presAssocID="{D7B16755-BF81-4318-B213-A24D04C2F2D6}" presName="root2" presStyleCnt="0"/>
      <dgm:spPr/>
    </dgm:pt>
    <dgm:pt modelId="{C7D3B464-8FB8-45F4-BF88-B308476EF006}" type="pres">
      <dgm:prSet presAssocID="{D7B16755-BF81-4318-B213-A24D04C2F2D6}" presName="LevelTwoTextNode" presStyleLbl="node3" presStyleIdx="4" presStyleCnt="6" custScaleX="392497" custLinFactX="-5726" custLinFactNeighborX="-100000" custLinFactNeighborY="10398">
        <dgm:presLayoutVars>
          <dgm:chPref val="3"/>
        </dgm:presLayoutVars>
      </dgm:prSet>
      <dgm:spPr/>
    </dgm:pt>
    <dgm:pt modelId="{A5E286BB-4469-4BBC-8364-420E10836CE5}" type="pres">
      <dgm:prSet presAssocID="{D7B16755-BF81-4318-B213-A24D04C2F2D6}" presName="level3hierChild" presStyleCnt="0"/>
      <dgm:spPr/>
    </dgm:pt>
    <dgm:pt modelId="{C5C650D7-1BA3-42EE-93A8-CB0251FB6E59}" type="pres">
      <dgm:prSet presAssocID="{2671684D-7132-4B21-89DD-FA76CFFB4CFD}" presName="conn2-1" presStyleLbl="parChTrans1D3" presStyleIdx="5" presStyleCnt="6"/>
      <dgm:spPr/>
    </dgm:pt>
    <dgm:pt modelId="{5B8E21FB-D5CC-4254-B414-E84495E74169}" type="pres">
      <dgm:prSet presAssocID="{2671684D-7132-4B21-89DD-FA76CFFB4CFD}" presName="connTx" presStyleLbl="parChTrans1D3" presStyleIdx="5" presStyleCnt="6"/>
      <dgm:spPr/>
    </dgm:pt>
    <dgm:pt modelId="{832E0FFB-CDDB-4C6B-8374-DE1736F35A17}" type="pres">
      <dgm:prSet presAssocID="{3BF1EA5B-3DCB-4FED-925D-7F595127079E}" presName="root2" presStyleCnt="0"/>
      <dgm:spPr/>
    </dgm:pt>
    <dgm:pt modelId="{0667910D-F92E-4A1A-8587-12D9E533246A}" type="pres">
      <dgm:prSet presAssocID="{3BF1EA5B-3DCB-4FED-925D-7F595127079E}" presName="LevelTwoTextNode" presStyleLbl="node3" presStyleIdx="5" presStyleCnt="6" custScaleX="401068" custLinFactX="-5726" custLinFactNeighborX="-100000" custLinFactNeighborY="10398">
        <dgm:presLayoutVars>
          <dgm:chPref val="3"/>
        </dgm:presLayoutVars>
      </dgm:prSet>
      <dgm:spPr/>
    </dgm:pt>
    <dgm:pt modelId="{8F2254DC-0DFB-467B-B43D-ADA36DB145BC}" type="pres">
      <dgm:prSet presAssocID="{3BF1EA5B-3DCB-4FED-925D-7F595127079E}" presName="level3hierChild" presStyleCnt="0"/>
      <dgm:spPr/>
    </dgm:pt>
  </dgm:ptLst>
  <dgm:cxnLst>
    <dgm:cxn modelId="{FE86A281-AB77-4368-A684-B264DE924DB0}" srcId="{D96546D5-F912-491B-9467-F8494E08B513}" destId="{95D9B2A9-CD8E-48A0-A35C-933064969BD6}" srcOrd="0" destOrd="0" parTransId="{A601C95A-CCC1-4491-A97E-A08670ECC784}" sibTransId="{FC5B7AE4-2F42-4083-8A03-E4F25E1BE6D6}"/>
    <dgm:cxn modelId="{7618EBC0-B994-4C49-986A-5ABB821DE647}" srcId="{D96546D5-F912-491B-9467-F8494E08B513}" destId="{D7B16755-BF81-4318-B213-A24D04C2F2D6}" srcOrd="2" destOrd="0" parTransId="{65D154B2-6368-455F-A21C-82D8A83186F7}" sibTransId="{2B69B307-3D2D-48A7-B5C2-80C9A2B39831}"/>
    <dgm:cxn modelId="{60AE06AF-A055-4F2C-96A4-411F4F5A8E30}" type="presOf" srcId="{689917F7-252B-4692-9B23-87A8E50D1F95}" destId="{1FF62773-280F-4F04-945D-1C8A077AEA47}" srcOrd="0" destOrd="0" presId="urn:microsoft.com/office/officeart/2005/8/layout/hierarchy2"/>
    <dgm:cxn modelId="{15D43C79-6733-44AF-9BAD-EEE5A61AD03C}" type="presOf" srcId="{65D154B2-6368-455F-A21C-82D8A83186F7}" destId="{6362CC5F-1233-4631-B82E-210F6DA6F55E}" srcOrd="0" destOrd="0" presId="urn:microsoft.com/office/officeart/2005/8/layout/hierarchy2"/>
    <dgm:cxn modelId="{BCC7DC1D-FF83-43B8-AAC0-E5258227559B}" type="presOf" srcId="{E81000D3-CE53-4ECB-BA09-BBE20FB04C6D}" destId="{E238A8D6-4EF4-4F64-82AD-484E60D3568B}" srcOrd="1" destOrd="0" presId="urn:microsoft.com/office/officeart/2005/8/layout/hierarchy2"/>
    <dgm:cxn modelId="{DF8B8DE5-4446-41CF-8D1D-C6BFBFF3A06C}" type="presOf" srcId="{2671684D-7132-4B21-89DD-FA76CFFB4CFD}" destId="{C5C650D7-1BA3-42EE-93A8-CB0251FB6E59}" srcOrd="0" destOrd="0" presId="urn:microsoft.com/office/officeart/2005/8/layout/hierarchy2"/>
    <dgm:cxn modelId="{AC46D69A-8CBE-4EAD-A0F3-A5EE9700B4C9}" type="presOf" srcId="{D7B16755-BF81-4318-B213-A24D04C2F2D6}" destId="{C7D3B464-8FB8-45F4-BF88-B308476EF006}" srcOrd="0" destOrd="0" presId="urn:microsoft.com/office/officeart/2005/8/layout/hierarchy2"/>
    <dgm:cxn modelId="{A713B35B-FDD1-4723-9C12-4E1A63898EEC}" type="presOf" srcId="{6F412304-64F4-4EF6-BE58-248E5CAEE0BD}" destId="{A05EB96D-3083-4EFA-81F4-3918AFD0EAA0}" srcOrd="1" destOrd="0" presId="urn:microsoft.com/office/officeart/2005/8/layout/hierarchy2"/>
    <dgm:cxn modelId="{A8757191-97A6-4937-A9FF-DF9974293DEA}" type="presOf" srcId="{2671684D-7132-4B21-89DD-FA76CFFB4CFD}" destId="{5B8E21FB-D5CC-4254-B414-E84495E74169}" srcOrd="1" destOrd="0" presId="urn:microsoft.com/office/officeart/2005/8/layout/hierarchy2"/>
    <dgm:cxn modelId="{AC7A0098-4DE3-41C1-823B-A65C25EF8C9A}" type="presOf" srcId="{7C2A7DDE-39D1-4075-8EB5-1DCF2F987D4C}" destId="{4601BD52-49B5-4D64-AD73-67DFC9DB14B7}" srcOrd="0" destOrd="0" presId="urn:microsoft.com/office/officeart/2005/8/layout/hierarchy2"/>
    <dgm:cxn modelId="{08761EC7-7BBC-4DCE-B83F-9208BABACA23}" srcId="{1BDFE67F-51C4-4B4E-AEEC-63053C61B49B}" destId="{3F1ECE0D-1C27-4A0A-A943-8061FFC57B76}" srcOrd="0" destOrd="0" parTransId="{4DD0FDE1-7771-40D1-A0B6-66ECC2508C5D}" sibTransId="{A1B5B56F-86AE-4BFC-A1E8-0FC1DE3169E2}"/>
    <dgm:cxn modelId="{4FFF410A-97D9-4811-BF8E-6B3E3E8E56AF}" type="presOf" srcId="{D96546D5-F912-491B-9467-F8494E08B513}" destId="{D7548257-602F-4A0B-BA33-AE5305E02BE5}" srcOrd="0" destOrd="0" presId="urn:microsoft.com/office/officeart/2005/8/layout/hierarchy2"/>
    <dgm:cxn modelId="{976A6CA1-9715-42CD-BFF6-8C160BD33781}" type="presOf" srcId="{071B414D-924D-494D-A3FB-463DFFA8152C}" destId="{4002E772-90A8-46DD-AE4D-EA435112CE9F}" srcOrd="0" destOrd="0" presId="urn:microsoft.com/office/officeart/2005/8/layout/hierarchy2"/>
    <dgm:cxn modelId="{05B6E451-FDD0-4167-80C4-B6E270E1539C}" type="presOf" srcId="{4DD0FDE1-7771-40D1-A0B6-66ECC2508C5D}" destId="{033FCF65-EE6B-4C28-A0E1-D59365D92626}" srcOrd="1" destOrd="0" presId="urn:microsoft.com/office/officeart/2005/8/layout/hierarchy2"/>
    <dgm:cxn modelId="{FB49B6D8-09C7-49DA-A39F-153249799138}" srcId="{D96546D5-F912-491B-9467-F8494E08B513}" destId="{DC1526BF-9DB5-43DA-88ED-113931E3A22E}" srcOrd="1" destOrd="0" parTransId="{5770B4D0-7FEA-4D60-B002-132906120257}" sibTransId="{481F41D0-AD34-44F2-8E84-9FDC3310B445}"/>
    <dgm:cxn modelId="{F7A6299C-0F68-47D5-BFF4-B450D96689D8}" type="presOf" srcId="{D79AEFA5-40D3-47F2-AE75-9A958084B11A}" destId="{9F467AF2-5F71-4F92-8B62-239C344E1826}" srcOrd="0" destOrd="0" presId="urn:microsoft.com/office/officeart/2005/8/layout/hierarchy2"/>
    <dgm:cxn modelId="{1DF38787-5E15-4978-AEB0-0F67D06715A0}" type="presOf" srcId="{95D9B2A9-CD8E-48A0-A35C-933064969BD6}" destId="{D2B5029B-52C2-4A59-A8CC-5F33E17B528B}" srcOrd="0" destOrd="0" presId="urn:microsoft.com/office/officeart/2005/8/layout/hierarchy2"/>
    <dgm:cxn modelId="{E4171E99-9AB3-463D-A30D-F87E3AA36CBC}" srcId="{689917F7-252B-4692-9B23-87A8E50D1F95}" destId="{071B414D-924D-494D-A3FB-463DFFA8152C}" srcOrd="0" destOrd="0" parTransId="{8987029A-22A0-4834-936D-7EBE8E5B41DC}" sibTransId="{4362954E-47DA-4B22-851F-61F3DE4473DD}"/>
    <dgm:cxn modelId="{AF0EE556-D35C-465A-9C3C-13C6A682721F}" type="presOf" srcId="{1BDFE67F-51C4-4B4E-AEEC-63053C61B49B}" destId="{41D80BE5-0B1D-4FDD-9D29-7FB41864500A}" srcOrd="0" destOrd="0" presId="urn:microsoft.com/office/officeart/2005/8/layout/hierarchy2"/>
    <dgm:cxn modelId="{6308AFA7-189F-44F4-8AAC-07AC738D3FF9}" type="presOf" srcId="{3BF1EA5B-3DCB-4FED-925D-7F595127079E}" destId="{0667910D-F92E-4A1A-8587-12D9E533246A}" srcOrd="0" destOrd="0" presId="urn:microsoft.com/office/officeart/2005/8/layout/hierarchy2"/>
    <dgm:cxn modelId="{0BA4E20A-433A-492D-AB6C-4A2BCD09F29B}" srcId="{D96546D5-F912-491B-9467-F8494E08B513}" destId="{3BF1EA5B-3DCB-4FED-925D-7F595127079E}" srcOrd="3" destOrd="0" parTransId="{2671684D-7132-4B21-89DD-FA76CFFB4CFD}" sibTransId="{FF10C37A-53F6-4172-88A0-CB6D6DC1A60A}"/>
    <dgm:cxn modelId="{8B683A11-5086-46E2-A7A2-3DA8E5C53C80}" type="presOf" srcId="{A601C95A-CCC1-4491-A97E-A08670ECC784}" destId="{A5DF286F-D7BC-49CA-B5E8-1B1390CF383A}" srcOrd="1" destOrd="0" presId="urn:microsoft.com/office/officeart/2005/8/layout/hierarchy2"/>
    <dgm:cxn modelId="{67959CF5-3A13-45AA-A5E1-22C3CCD177C7}" srcId="{071B414D-924D-494D-A3FB-463DFFA8152C}" destId="{1BDFE67F-51C4-4B4E-AEEC-63053C61B49B}" srcOrd="0" destOrd="0" parTransId="{7C2A7DDE-39D1-4075-8EB5-1DCF2F987D4C}" sibTransId="{1FE44259-7194-4DE9-8E18-35FDF93B2F70}"/>
    <dgm:cxn modelId="{F5475DEA-0E8E-4AE5-8517-AF18E0EC8747}" type="presOf" srcId="{6F412304-64F4-4EF6-BE58-248E5CAEE0BD}" destId="{C4B2C807-0348-46E1-9E88-C34ABDC9E02D}" srcOrd="0" destOrd="0" presId="urn:microsoft.com/office/officeart/2005/8/layout/hierarchy2"/>
    <dgm:cxn modelId="{82A57F6E-FBA5-42B0-ADA9-210881E3BFD2}" type="presOf" srcId="{DC1526BF-9DB5-43DA-88ED-113931E3A22E}" destId="{C661E9FE-EF70-45D4-8F94-C0A63565B823}" srcOrd="0" destOrd="0" presId="urn:microsoft.com/office/officeart/2005/8/layout/hierarchy2"/>
    <dgm:cxn modelId="{4901B68B-BA75-40DF-9963-AEC00A9E8E6A}" srcId="{1BDFE67F-51C4-4B4E-AEEC-63053C61B49B}" destId="{D79AEFA5-40D3-47F2-AE75-9A958084B11A}" srcOrd="1" destOrd="0" parTransId="{6F412304-64F4-4EF6-BE58-248E5CAEE0BD}" sibTransId="{FF456D7B-86EE-4C1A-8CD7-D8BD7DB50D7B}"/>
    <dgm:cxn modelId="{FD92B2FE-1A4E-40D6-BDA9-BAAFE962EC57}" srcId="{071B414D-924D-494D-A3FB-463DFFA8152C}" destId="{D96546D5-F912-491B-9467-F8494E08B513}" srcOrd="1" destOrd="0" parTransId="{E81000D3-CE53-4ECB-BA09-BBE20FB04C6D}" sibTransId="{CB2D8584-F950-4DDC-98B6-8DA5A9FA16D4}"/>
    <dgm:cxn modelId="{596A818C-4BF4-4E2B-8A77-92C1D35D3E5B}" type="presOf" srcId="{4DD0FDE1-7771-40D1-A0B6-66ECC2508C5D}" destId="{81F69FED-DFE6-44C6-8F4F-2D99B8A6E3F8}" srcOrd="0" destOrd="0" presId="urn:microsoft.com/office/officeart/2005/8/layout/hierarchy2"/>
    <dgm:cxn modelId="{2FE91900-1DDE-4039-8EDA-7B96B2106B33}" type="presOf" srcId="{3F1ECE0D-1C27-4A0A-A943-8061FFC57B76}" destId="{7D303C06-4707-49D8-98BD-E862DD5FF8EF}" srcOrd="0" destOrd="0" presId="urn:microsoft.com/office/officeart/2005/8/layout/hierarchy2"/>
    <dgm:cxn modelId="{240502EB-6BE6-477D-B103-75C52D54293A}" type="presOf" srcId="{A601C95A-CCC1-4491-A97E-A08670ECC784}" destId="{0B63E0DC-7030-4039-B3AC-9EE48F7CC9B7}" srcOrd="0" destOrd="0" presId="urn:microsoft.com/office/officeart/2005/8/layout/hierarchy2"/>
    <dgm:cxn modelId="{BE0852E1-476E-406F-99B3-B0C498852775}" type="presOf" srcId="{5770B4D0-7FEA-4D60-B002-132906120257}" destId="{373710BC-B7F4-4E5C-949E-FD55D1948E43}" srcOrd="0" destOrd="0" presId="urn:microsoft.com/office/officeart/2005/8/layout/hierarchy2"/>
    <dgm:cxn modelId="{E507B0A1-DE7F-4499-83A2-3C9E9AC4BDF9}" type="presOf" srcId="{E81000D3-CE53-4ECB-BA09-BBE20FB04C6D}" destId="{15BC5144-F00B-44C6-8727-E5ED6C25F933}" srcOrd="0" destOrd="0" presId="urn:microsoft.com/office/officeart/2005/8/layout/hierarchy2"/>
    <dgm:cxn modelId="{BC5CD7AE-D704-4DE3-9626-352DF444504A}" type="presOf" srcId="{65D154B2-6368-455F-A21C-82D8A83186F7}" destId="{D5664EB7-0D44-4DCA-AC34-BD3D9028B84E}" srcOrd="1" destOrd="0" presId="urn:microsoft.com/office/officeart/2005/8/layout/hierarchy2"/>
    <dgm:cxn modelId="{152BFE51-0C48-4591-848A-EB582CB6D40B}" type="presOf" srcId="{7C2A7DDE-39D1-4075-8EB5-1DCF2F987D4C}" destId="{7AD68950-C21D-47B3-A22A-D3C221DD0B6D}" srcOrd="1" destOrd="0" presId="urn:microsoft.com/office/officeart/2005/8/layout/hierarchy2"/>
    <dgm:cxn modelId="{19E428A0-7067-47C5-90D9-A9D8D7EBCC6B}" type="presOf" srcId="{5770B4D0-7FEA-4D60-B002-132906120257}" destId="{5128057B-ADF7-4150-8EB6-814BA7985A1B}" srcOrd="1" destOrd="0" presId="urn:microsoft.com/office/officeart/2005/8/layout/hierarchy2"/>
    <dgm:cxn modelId="{F7138289-8F9F-4404-856B-42812C28660A}" type="presParOf" srcId="{1FF62773-280F-4F04-945D-1C8A077AEA47}" destId="{9EA5246D-C31B-4BB6-B73F-87CC3E87774C}" srcOrd="0" destOrd="0" presId="urn:microsoft.com/office/officeart/2005/8/layout/hierarchy2"/>
    <dgm:cxn modelId="{767F3B45-7340-4AFC-85F6-318D0594CB25}" type="presParOf" srcId="{9EA5246D-C31B-4BB6-B73F-87CC3E87774C}" destId="{4002E772-90A8-46DD-AE4D-EA435112CE9F}" srcOrd="0" destOrd="0" presId="urn:microsoft.com/office/officeart/2005/8/layout/hierarchy2"/>
    <dgm:cxn modelId="{9A3F10A7-0148-41BC-88C2-B9995DDDD346}" type="presParOf" srcId="{9EA5246D-C31B-4BB6-B73F-87CC3E87774C}" destId="{023F4248-AF77-4462-8D24-AF9713ED771A}" srcOrd="1" destOrd="0" presId="urn:microsoft.com/office/officeart/2005/8/layout/hierarchy2"/>
    <dgm:cxn modelId="{401A04DC-35C0-4301-AE18-E8949D5F62B0}" type="presParOf" srcId="{023F4248-AF77-4462-8D24-AF9713ED771A}" destId="{4601BD52-49B5-4D64-AD73-67DFC9DB14B7}" srcOrd="0" destOrd="0" presId="urn:microsoft.com/office/officeart/2005/8/layout/hierarchy2"/>
    <dgm:cxn modelId="{8DC074DF-7D5E-44FA-82CE-74082FB9703C}" type="presParOf" srcId="{4601BD52-49B5-4D64-AD73-67DFC9DB14B7}" destId="{7AD68950-C21D-47B3-A22A-D3C221DD0B6D}" srcOrd="0" destOrd="0" presId="urn:microsoft.com/office/officeart/2005/8/layout/hierarchy2"/>
    <dgm:cxn modelId="{11AE985F-8185-473A-BDD0-487FEF4C41AC}" type="presParOf" srcId="{023F4248-AF77-4462-8D24-AF9713ED771A}" destId="{DD351370-87CD-4BEB-90AE-8A81C495C22D}" srcOrd="1" destOrd="0" presId="urn:microsoft.com/office/officeart/2005/8/layout/hierarchy2"/>
    <dgm:cxn modelId="{D5B7F087-4186-40E7-9C74-C6ED91AF12FD}" type="presParOf" srcId="{DD351370-87CD-4BEB-90AE-8A81C495C22D}" destId="{41D80BE5-0B1D-4FDD-9D29-7FB41864500A}" srcOrd="0" destOrd="0" presId="urn:microsoft.com/office/officeart/2005/8/layout/hierarchy2"/>
    <dgm:cxn modelId="{6ECF463A-BB5C-4289-99CD-3089B6F0937B}" type="presParOf" srcId="{DD351370-87CD-4BEB-90AE-8A81C495C22D}" destId="{37981CAE-E9E9-42D9-B8A5-607B59D0E2D6}" srcOrd="1" destOrd="0" presId="urn:microsoft.com/office/officeart/2005/8/layout/hierarchy2"/>
    <dgm:cxn modelId="{276EB6F3-061B-4A66-A84B-FABABD2DC834}" type="presParOf" srcId="{37981CAE-E9E9-42D9-B8A5-607B59D0E2D6}" destId="{81F69FED-DFE6-44C6-8F4F-2D99B8A6E3F8}" srcOrd="0" destOrd="0" presId="urn:microsoft.com/office/officeart/2005/8/layout/hierarchy2"/>
    <dgm:cxn modelId="{2A511583-AA2E-4566-AEB0-62B4F8A0E3E6}" type="presParOf" srcId="{81F69FED-DFE6-44C6-8F4F-2D99B8A6E3F8}" destId="{033FCF65-EE6B-4C28-A0E1-D59365D92626}" srcOrd="0" destOrd="0" presId="urn:microsoft.com/office/officeart/2005/8/layout/hierarchy2"/>
    <dgm:cxn modelId="{3D3D02E9-FEC6-462F-B8AB-9CAFC34CEBEF}" type="presParOf" srcId="{37981CAE-E9E9-42D9-B8A5-607B59D0E2D6}" destId="{D89FA7B7-17C3-49EB-97EA-C86E97137157}" srcOrd="1" destOrd="0" presId="urn:microsoft.com/office/officeart/2005/8/layout/hierarchy2"/>
    <dgm:cxn modelId="{70CC43E3-99CC-4CA4-851D-A3BCF805576A}" type="presParOf" srcId="{D89FA7B7-17C3-49EB-97EA-C86E97137157}" destId="{7D303C06-4707-49D8-98BD-E862DD5FF8EF}" srcOrd="0" destOrd="0" presId="urn:microsoft.com/office/officeart/2005/8/layout/hierarchy2"/>
    <dgm:cxn modelId="{8D4D0CE4-E4F4-4406-99EC-6D0DABF55C93}" type="presParOf" srcId="{D89FA7B7-17C3-49EB-97EA-C86E97137157}" destId="{99486B6E-3D63-412B-82FD-8B5AFB998BB4}" srcOrd="1" destOrd="0" presId="urn:microsoft.com/office/officeart/2005/8/layout/hierarchy2"/>
    <dgm:cxn modelId="{1EFD3EBF-4739-4A87-84BD-FD6FB118C3D5}" type="presParOf" srcId="{37981CAE-E9E9-42D9-B8A5-607B59D0E2D6}" destId="{C4B2C807-0348-46E1-9E88-C34ABDC9E02D}" srcOrd="2" destOrd="0" presId="urn:microsoft.com/office/officeart/2005/8/layout/hierarchy2"/>
    <dgm:cxn modelId="{E82413F5-2C5A-4D20-B10F-5BA401CB576F}" type="presParOf" srcId="{C4B2C807-0348-46E1-9E88-C34ABDC9E02D}" destId="{A05EB96D-3083-4EFA-81F4-3918AFD0EAA0}" srcOrd="0" destOrd="0" presId="urn:microsoft.com/office/officeart/2005/8/layout/hierarchy2"/>
    <dgm:cxn modelId="{821503D2-B561-49C8-BB13-6836D6D57AE7}" type="presParOf" srcId="{37981CAE-E9E9-42D9-B8A5-607B59D0E2D6}" destId="{EADE998D-D15F-45F4-9612-34BE47CBAE78}" srcOrd="3" destOrd="0" presId="urn:microsoft.com/office/officeart/2005/8/layout/hierarchy2"/>
    <dgm:cxn modelId="{1E7C81AE-0E13-46DD-A7CF-20072B90429E}" type="presParOf" srcId="{EADE998D-D15F-45F4-9612-34BE47CBAE78}" destId="{9F467AF2-5F71-4F92-8B62-239C344E1826}" srcOrd="0" destOrd="0" presId="urn:microsoft.com/office/officeart/2005/8/layout/hierarchy2"/>
    <dgm:cxn modelId="{3E02F941-7392-47C7-9692-7B46600CDCF2}" type="presParOf" srcId="{EADE998D-D15F-45F4-9612-34BE47CBAE78}" destId="{395B608D-D09C-4451-9CED-DBAA6FD3D0DB}" srcOrd="1" destOrd="0" presId="urn:microsoft.com/office/officeart/2005/8/layout/hierarchy2"/>
    <dgm:cxn modelId="{D237ABE5-0335-4E88-97A3-D28B6194E967}" type="presParOf" srcId="{023F4248-AF77-4462-8D24-AF9713ED771A}" destId="{15BC5144-F00B-44C6-8727-E5ED6C25F933}" srcOrd="2" destOrd="0" presId="urn:microsoft.com/office/officeart/2005/8/layout/hierarchy2"/>
    <dgm:cxn modelId="{4B997AF7-EFD0-4143-AE43-5ED0155417EE}" type="presParOf" srcId="{15BC5144-F00B-44C6-8727-E5ED6C25F933}" destId="{E238A8D6-4EF4-4F64-82AD-484E60D3568B}" srcOrd="0" destOrd="0" presId="urn:microsoft.com/office/officeart/2005/8/layout/hierarchy2"/>
    <dgm:cxn modelId="{2846FB9B-93CB-4567-8B75-49FCF1E0C53F}" type="presParOf" srcId="{023F4248-AF77-4462-8D24-AF9713ED771A}" destId="{9F4F08F7-4871-42E6-825F-B3B2546DACA7}" srcOrd="3" destOrd="0" presId="urn:microsoft.com/office/officeart/2005/8/layout/hierarchy2"/>
    <dgm:cxn modelId="{7244FEC4-AA53-438F-8DB5-8051C0E5510A}" type="presParOf" srcId="{9F4F08F7-4871-42E6-825F-B3B2546DACA7}" destId="{D7548257-602F-4A0B-BA33-AE5305E02BE5}" srcOrd="0" destOrd="0" presId="urn:microsoft.com/office/officeart/2005/8/layout/hierarchy2"/>
    <dgm:cxn modelId="{A2679486-3609-420F-A199-2D8FF714F2BF}" type="presParOf" srcId="{9F4F08F7-4871-42E6-825F-B3B2546DACA7}" destId="{AAD3894B-EBBE-4B22-8504-6D996941E88D}" srcOrd="1" destOrd="0" presId="urn:microsoft.com/office/officeart/2005/8/layout/hierarchy2"/>
    <dgm:cxn modelId="{DB5D4D29-C158-4AB9-9884-F61C668B4286}" type="presParOf" srcId="{AAD3894B-EBBE-4B22-8504-6D996941E88D}" destId="{0B63E0DC-7030-4039-B3AC-9EE48F7CC9B7}" srcOrd="0" destOrd="0" presId="urn:microsoft.com/office/officeart/2005/8/layout/hierarchy2"/>
    <dgm:cxn modelId="{05A03ECC-01B1-496B-B0FB-E9496D0D2EC8}" type="presParOf" srcId="{0B63E0DC-7030-4039-B3AC-9EE48F7CC9B7}" destId="{A5DF286F-D7BC-49CA-B5E8-1B1390CF383A}" srcOrd="0" destOrd="0" presId="urn:microsoft.com/office/officeart/2005/8/layout/hierarchy2"/>
    <dgm:cxn modelId="{4674F46E-4A40-45BC-AC43-328CD4F94D44}" type="presParOf" srcId="{AAD3894B-EBBE-4B22-8504-6D996941E88D}" destId="{977F47BF-8854-41E9-A0CB-A7A249539EAF}" srcOrd="1" destOrd="0" presId="urn:microsoft.com/office/officeart/2005/8/layout/hierarchy2"/>
    <dgm:cxn modelId="{A07C97EB-885C-4506-946C-CBAA4402F1DF}" type="presParOf" srcId="{977F47BF-8854-41E9-A0CB-A7A249539EAF}" destId="{D2B5029B-52C2-4A59-A8CC-5F33E17B528B}" srcOrd="0" destOrd="0" presId="urn:microsoft.com/office/officeart/2005/8/layout/hierarchy2"/>
    <dgm:cxn modelId="{1ED054D8-5998-4FF1-907C-8C2665026125}" type="presParOf" srcId="{977F47BF-8854-41E9-A0CB-A7A249539EAF}" destId="{A5C39AFA-918F-483F-AA55-5BFCA638F03B}" srcOrd="1" destOrd="0" presId="urn:microsoft.com/office/officeart/2005/8/layout/hierarchy2"/>
    <dgm:cxn modelId="{914E24B4-E99B-4191-A994-72BE4640A7E0}" type="presParOf" srcId="{AAD3894B-EBBE-4B22-8504-6D996941E88D}" destId="{373710BC-B7F4-4E5C-949E-FD55D1948E43}" srcOrd="2" destOrd="0" presId="urn:microsoft.com/office/officeart/2005/8/layout/hierarchy2"/>
    <dgm:cxn modelId="{512BE9A6-3A3C-4964-8014-88AEC8EB4746}" type="presParOf" srcId="{373710BC-B7F4-4E5C-949E-FD55D1948E43}" destId="{5128057B-ADF7-4150-8EB6-814BA7985A1B}" srcOrd="0" destOrd="0" presId="urn:microsoft.com/office/officeart/2005/8/layout/hierarchy2"/>
    <dgm:cxn modelId="{BF2BA347-8608-405F-B0D0-6502AD04761D}" type="presParOf" srcId="{AAD3894B-EBBE-4B22-8504-6D996941E88D}" destId="{5F6D13C0-6D11-414F-BB8D-A703EFDB6025}" srcOrd="3" destOrd="0" presId="urn:microsoft.com/office/officeart/2005/8/layout/hierarchy2"/>
    <dgm:cxn modelId="{36D8A8D0-9316-49A3-865D-AA9E33CF5E9F}" type="presParOf" srcId="{5F6D13C0-6D11-414F-BB8D-A703EFDB6025}" destId="{C661E9FE-EF70-45D4-8F94-C0A63565B823}" srcOrd="0" destOrd="0" presId="urn:microsoft.com/office/officeart/2005/8/layout/hierarchy2"/>
    <dgm:cxn modelId="{3CF9CE65-AA22-45F8-B9EB-64FC00C33736}" type="presParOf" srcId="{5F6D13C0-6D11-414F-BB8D-A703EFDB6025}" destId="{35432CFC-145A-4747-BAEA-56189CD9A380}" srcOrd="1" destOrd="0" presId="urn:microsoft.com/office/officeart/2005/8/layout/hierarchy2"/>
    <dgm:cxn modelId="{C16B2298-2B76-4B65-98A1-71C3E3EE4A3B}" type="presParOf" srcId="{AAD3894B-EBBE-4B22-8504-6D996941E88D}" destId="{6362CC5F-1233-4631-B82E-210F6DA6F55E}" srcOrd="4" destOrd="0" presId="urn:microsoft.com/office/officeart/2005/8/layout/hierarchy2"/>
    <dgm:cxn modelId="{145BD534-2C87-47B9-A5D9-E0030DFE08F5}" type="presParOf" srcId="{6362CC5F-1233-4631-B82E-210F6DA6F55E}" destId="{D5664EB7-0D44-4DCA-AC34-BD3D9028B84E}" srcOrd="0" destOrd="0" presId="urn:microsoft.com/office/officeart/2005/8/layout/hierarchy2"/>
    <dgm:cxn modelId="{EA9ED22B-E564-4B26-B243-F8A7F4E677FA}" type="presParOf" srcId="{AAD3894B-EBBE-4B22-8504-6D996941E88D}" destId="{56F6F8B8-82A7-4425-9C47-7F05025F0B27}" srcOrd="5" destOrd="0" presId="urn:microsoft.com/office/officeart/2005/8/layout/hierarchy2"/>
    <dgm:cxn modelId="{A525217E-5EFB-4D0E-8482-F08F22B4862B}" type="presParOf" srcId="{56F6F8B8-82A7-4425-9C47-7F05025F0B27}" destId="{C7D3B464-8FB8-45F4-BF88-B308476EF006}" srcOrd="0" destOrd="0" presId="urn:microsoft.com/office/officeart/2005/8/layout/hierarchy2"/>
    <dgm:cxn modelId="{8E5E57CC-FF3C-40CB-8A8C-033526848C46}" type="presParOf" srcId="{56F6F8B8-82A7-4425-9C47-7F05025F0B27}" destId="{A5E286BB-4469-4BBC-8364-420E10836CE5}" srcOrd="1" destOrd="0" presId="urn:microsoft.com/office/officeart/2005/8/layout/hierarchy2"/>
    <dgm:cxn modelId="{4474A751-7011-4E4F-A1F3-39ED9F066D4F}" type="presParOf" srcId="{AAD3894B-EBBE-4B22-8504-6D996941E88D}" destId="{C5C650D7-1BA3-42EE-93A8-CB0251FB6E59}" srcOrd="6" destOrd="0" presId="urn:microsoft.com/office/officeart/2005/8/layout/hierarchy2"/>
    <dgm:cxn modelId="{3A4128DC-2C89-431C-9C64-783C2F86E7F1}" type="presParOf" srcId="{C5C650D7-1BA3-42EE-93A8-CB0251FB6E59}" destId="{5B8E21FB-D5CC-4254-B414-E84495E74169}" srcOrd="0" destOrd="0" presId="urn:microsoft.com/office/officeart/2005/8/layout/hierarchy2"/>
    <dgm:cxn modelId="{DBEB3660-3609-4774-B440-CD5BE82219DE}" type="presParOf" srcId="{AAD3894B-EBBE-4B22-8504-6D996941E88D}" destId="{832E0FFB-CDDB-4C6B-8374-DE1736F35A17}" srcOrd="7" destOrd="0" presId="urn:microsoft.com/office/officeart/2005/8/layout/hierarchy2"/>
    <dgm:cxn modelId="{92C45024-3D4D-4373-85B2-59E88B440FDA}" type="presParOf" srcId="{832E0FFB-CDDB-4C6B-8374-DE1736F35A17}" destId="{0667910D-F92E-4A1A-8587-12D9E533246A}" srcOrd="0" destOrd="0" presId="urn:microsoft.com/office/officeart/2005/8/layout/hierarchy2"/>
    <dgm:cxn modelId="{7A3DB386-2B90-4FCD-B1A1-6AA8B94076A0}" type="presParOf" srcId="{832E0FFB-CDDB-4C6B-8374-DE1736F35A17}" destId="{8F2254DC-0DFB-467B-B43D-ADA36DB145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09A35-4C98-44EE-9C54-CC849646D8E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300F52F-B670-4229-BC57-40D9296F35B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Комунікативна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8DB2B6E4-9C68-48C9-97F4-3F1083E84347}" type="parTrans" cxnId="{A48FBC30-0AD5-42C4-945D-E0A76B8380A4}">
      <dgm:prSet/>
      <dgm:spPr/>
      <dgm:t>
        <a:bodyPr/>
        <a:lstStyle/>
        <a:p>
          <a:endParaRPr lang="ru-RU"/>
        </a:p>
      </dgm:t>
    </dgm:pt>
    <dgm:pt modelId="{E3E94509-2458-4E44-B1F4-EE6AB372CA45}" type="sibTrans" cxnId="{A48FBC30-0AD5-42C4-945D-E0A76B8380A4}">
      <dgm:prSet/>
      <dgm:spPr/>
      <dgm:t>
        <a:bodyPr/>
        <a:lstStyle/>
        <a:p>
          <a:endParaRPr lang="ru-RU"/>
        </a:p>
      </dgm:t>
    </dgm:pt>
    <dgm:pt modelId="{88023F51-79B3-4971-8DDE-93F04F9C3F0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Пізнавальна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4F7CCE69-CB82-4BD0-861D-11CA7D648814}" type="parTrans" cxnId="{15BCC81D-029F-4E4A-9690-F7102FF9A1CB}">
      <dgm:prSet/>
      <dgm:spPr/>
      <dgm:t>
        <a:bodyPr/>
        <a:lstStyle/>
        <a:p>
          <a:endParaRPr lang="ru-RU"/>
        </a:p>
      </dgm:t>
    </dgm:pt>
    <dgm:pt modelId="{4024D84E-072F-4D77-B78A-835A5C8B2489}" type="sibTrans" cxnId="{15BCC81D-029F-4E4A-9690-F7102FF9A1CB}">
      <dgm:prSet/>
      <dgm:spPr/>
      <dgm:t>
        <a:bodyPr/>
        <a:lstStyle/>
        <a:p>
          <a:endParaRPr lang="ru-RU"/>
        </a:p>
      </dgm:t>
    </dgm:pt>
    <dgm:pt modelId="{B8E6F31A-065E-4588-9CEE-D695A7BC8A2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Відображення дійсності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DCAD0FA0-ADF5-4336-B20E-69F706321D6F}" type="parTrans" cxnId="{A9C4A835-B7CB-42ED-9038-87B9E4E137A4}">
      <dgm:prSet/>
      <dgm:spPr/>
      <dgm:t>
        <a:bodyPr/>
        <a:lstStyle/>
        <a:p>
          <a:endParaRPr lang="ru-RU"/>
        </a:p>
      </dgm:t>
    </dgm:pt>
    <dgm:pt modelId="{ABD71236-3591-4049-9405-726A80ACF0EF}" type="sibTrans" cxnId="{A9C4A835-B7CB-42ED-9038-87B9E4E137A4}">
      <dgm:prSet/>
      <dgm:spPr/>
      <dgm:t>
        <a:bodyPr/>
        <a:lstStyle/>
        <a:p>
          <a:endParaRPr lang="ru-RU"/>
        </a:p>
      </dgm:t>
    </dgm:pt>
    <dgm:pt modelId="{4B483A5F-99B1-4B1E-861A-71EFF439F05D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Оптимізація процесу засвоєння знань з біології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16599EEE-9B29-4D96-B06D-CC9F9D7344EF}" type="parTrans" cxnId="{51F21608-53D9-4DFA-A20A-3D7026784C04}">
      <dgm:prSet/>
      <dgm:spPr/>
      <dgm:t>
        <a:bodyPr/>
        <a:lstStyle/>
        <a:p>
          <a:endParaRPr lang="ru-RU"/>
        </a:p>
      </dgm:t>
    </dgm:pt>
    <dgm:pt modelId="{6B8EE0E5-7D64-4AE1-8AE7-D82721128F2E}" type="sibTrans" cxnId="{51F21608-53D9-4DFA-A20A-3D7026784C04}">
      <dgm:prSet/>
      <dgm:spPr/>
      <dgm:t>
        <a:bodyPr/>
        <a:lstStyle/>
        <a:p>
          <a:endParaRPr lang="ru-RU"/>
        </a:p>
      </dgm:t>
    </dgm:pt>
    <dgm:pt modelId="{1240242F-1352-4820-BF27-3CCE789A8BE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Виховна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1845E75C-7B6A-44E6-9602-FC103B3C3CF7}" type="parTrans" cxnId="{93EC97EC-1456-4BDA-B038-F161C8BC0225}">
      <dgm:prSet/>
      <dgm:spPr/>
      <dgm:t>
        <a:bodyPr/>
        <a:lstStyle/>
        <a:p>
          <a:endParaRPr lang="ru-RU"/>
        </a:p>
      </dgm:t>
    </dgm:pt>
    <dgm:pt modelId="{DF2659E8-3AAA-40C3-B976-C248C7D4F4E5}" type="sibTrans" cxnId="{93EC97EC-1456-4BDA-B038-F161C8BC0225}">
      <dgm:prSet/>
      <dgm:spPr/>
      <dgm:t>
        <a:bodyPr/>
        <a:lstStyle/>
        <a:p>
          <a:endParaRPr lang="ru-RU"/>
        </a:p>
      </dgm:t>
    </dgm:pt>
    <dgm:pt modelId="{3ACF064D-E16A-4850-B5C8-C0E8123F541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Розвивальна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2D36EB76-B3BD-4F2A-B26D-FE804C8E782A}" type="parTrans" cxnId="{BA466761-AD39-4E80-B427-E84FC646A750}">
      <dgm:prSet/>
      <dgm:spPr/>
      <dgm:t>
        <a:bodyPr/>
        <a:lstStyle/>
        <a:p>
          <a:endParaRPr lang="ru-RU"/>
        </a:p>
      </dgm:t>
    </dgm:pt>
    <dgm:pt modelId="{62259E9A-2CC6-4641-846B-F22DC28F344E}" type="sibTrans" cxnId="{BA466761-AD39-4E80-B427-E84FC646A750}">
      <dgm:prSet/>
      <dgm:spPr/>
      <dgm:t>
        <a:bodyPr/>
        <a:lstStyle/>
        <a:p>
          <a:endParaRPr lang="ru-RU"/>
        </a:p>
      </dgm:t>
    </dgm:pt>
    <dgm:pt modelId="{310A4A80-F163-4048-A237-5566E99DDDBD}" type="pres">
      <dgm:prSet presAssocID="{69C09A35-4C98-44EE-9C54-CC849646D8EA}" presName="linear" presStyleCnt="0">
        <dgm:presLayoutVars>
          <dgm:dir/>
          <dgm:animLvl val="lvl"/>
          <dgm:resizeHandles val="exact"/>
        </dgm:presLayoutVars>
      </dgm:prSet>
      <dgm:spPr/>
    </dgm:pt>
    <dgm:pt modelId="{A5BD2C40-B3F7-40D7-8521-B01337444FA2}" type="pres">
      <dgm:prSet presAssocID="{1300F52F-B670-4229-BC57-40D9296F35B5}" presName="parentLin" presStyleCnt="0"/>
      <dgm:spPr/>
    </dgm:pt>
    <dgm:pt modelId="{5DC663E8-4439-45F2-B2CA-E4ECFA7522CF}" type="pres">
      <dgm:prSet presAssocID="{1300F52F-B670-4229-BC57-40D9296F35B5}" presName="parentLeftMargin" presStyleLbl="node1" presStyleIdx="0" presStyleCnt="6"/>
      <dgm:spPr/>
    </dgm:pt>
    <dgm:pt modelId="{3FE266A8-428C-4191-A140-5C9A51AD6389}" type="pres">
      <dgm:prSet presAssocID="{1300F52F-B670-4229-BC57-40D9296F35B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C0093-7767-431B-A964-08865A699629}" type="pres">
      <dgm:prSet presAssocID="{1300F52F-B670-4229-BC57-40D9296F35B5}" presName="negativeSpace" presStyleCnt="0"/>
      <dgm:spPr/>
    </dgm:pt>
    <dgm:pt modelId="{E1DAD639-2E4A-4D4C-9824-80475E84438E}" type="pres">
      <dgm:prSet presAssocID="{1300F52F-B670-4229-BC57-40D9296F35B5}" presName="childText" presStyleLbl="conFgAcc1" presStyleIdx="0" presStyleCnt="6">
        <dgm:presLayoutVars>
          <dgm:bulletEnabled val="1"/>
        </dgm:presLayoutVars>
      </dgm:prSet>
      <dgm:spPr/>
    </dgm:pt>
    <dgm:pt modelId="{52C6CE76-E0AF-479B-848F-53AF5B660A49}" type="pres">
      <dgm:prSet presAssocID="{E3E94509-2458-4E44-B1F4-EE6AB372CA45}" presName="spaceBetweenRectangles" presStyleCnt="0"/>
      <dgm:spPr/>
    </dgm:pt>
    <dgm:pt modelId="{4F3431FF-26A1-46E1-8387-9C05546C4BE1}" type="pres">
      <dgm:prSet presAssocID="{88023F51-79B3-4971-8DDE-93F04F9C3F02}" presName="parentLin" presStyleCnt="0"/>
      <dgm:spPr/>
    </dgm:pt>
    <dgm:pt modelId="{03323B26-7A92-4A36-99E2-C148F282B727}" type="pres">
      <dgm:prSet presAssocID="{88023F51-79B3-4971-8DDE-93F04F9C3F02}" presName="parentLeftMargin" presStyleLbl="node1" presStyleIdx="0" presStyleCnt="6"/>
      <dgm:spPr/>
    </dgm:pt>
    <dgm:pt modelId="{26D1972F-54C5-4D04-B2C4-3D6E9580F1FE}" type="pres">
      <dgm:prSet presAssocID="{88023F51-79B3-4971-8DDE-93F04F9C3F0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F2563-4358-40E2-823E-B9C2E05E6CDF}" type="pres">
      <dgm:prSet presAssocID="{88023F51-79B3-4971-8DDE-93F04F9C3F02}" presName="negativeSpace" presStyleCnt="0"/>
      <dgm:spPr/>
    </dgm:pt>
    <dgm:pt modelId="{868F96AF-E9F4-4E4C-B835-40B0C8DAC8DF}" type="pres">
      <dgm:prSet presAssocID="{88023F51-79B3-4971-8DDE-93F04F9C3F02}" presName="childText" presStyleLbl="conFgAcc1" presStyleIdx="1" presStyleCnt="6">
        <dgm:presLayoutVars>
          <dgm:bulletEnabled val="1"/>
        </dgm:presLayoutVars>
      </dgm:prSet>
      <dgm:spPr/>
    </dgm:pt>
    <dgm:pt modelId="{5AC87EC1-EA17-47D0-B3F9-2C97F5A194A3}" type="pres">
      <dgm:prSet presAssocID="{4024D84E-072F-4D77-B78A-835A5C8B2489}" presName="spaceBetweenRectangles" presStyleCnt="0"/>
      <dgm:spPr/>
    </dgm:pt>
    <dgm:pt modelId="{19C8E494-2EFE-467F-B7CD-72DE12AA1052}" type="pres">
      <dgm:prSet presAssocID="{B8E6F31A-065E-4588-9CEE-D695A7BC8A2C}" presName="parentLin" presStyleCnt="0"/>
      <dgm:spPr/>
    </dgm:pt>
    <dgm:pt modelId="{6F1758AD-4737-4314-876B-F004D7C596BF}" type="pres">
      <dgm:prSet presAssocID="{B8E6F31A-065E-4588-9CEE-D695A7BC8A2C}" presName="parentLeftMargin" presStyleLbl="node1" presStyleIdx="1" presStyleCnt="6"/>
      <dgm:spPr/>
    </dgm:pt>
    <dgm:pt modelId="{B5ACA77C-ACD8-4794-B51C-67B2E3042FDD}" type="pres">
      <dgm:prSet presAssocID="{B8E6F31A-065E-4588-9CEE-D695A7BC8A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54FE1-F9C8-43EF-9959-E8D3A8A06207}" type="pres">
      <dgm:prSet presAssocID="{B8E6F31A-065E-4588-9CEE-D695A7BC8A2C}" presName="negativeSpace" presStyleCnt="0"/>
      <dgm:spPr/>
    </dgm:pt>
    <dgm:pt modelId="{B6CC1323-0159-45CF-B43C-EA6D48900DF0}" type="pres">
      <dgm:prSet presAssocID="{B8E6F31A-065E-4588-9CEE-D695A7BC8A2C}" presName="childText" presStyleLbl="conFgAcc1" presStyleIdx="2" presStyleCnt="6">
        <dgm:presLayoutVars>
          <dgm:bulletEnabled val="1"/>
        </dgm:presLayoutVars>
      </dgm:prSet>
      <dgm:spPr/>
    </dgm:pt>
    <dgm:pt modelId="{20B00799-DCC3-45DF-888E-90B969AE411A}" type="pres">
      <dgm:prSet presAssocID="{ABD71236-3591-4049-9405-726A80ACF0EF}" presName="spaceBetweenRectangles" presStyleCnt="0"/>
      <dgm:spPr/>
    </dgm:pt>
    <dgm:pt modelId="{AB9485F1-CBC1-4306-95A0-BC8F119F2467}" type="pres">
      <dgm:prSet presAssocID="{4B483A5F-99B1-4B1E-861A-71EFF439F05D}" presName="parentLin" presStyleCnt="0"/>
      <dgm:spPr/>
    </dgm:pt>
    <dgm:pt modelId="{95B45D86-05D7-4FF9-A87C-45ABB0ACBC1C}" type="pres">
      <dgm:prSet presAssocID="{4B483A5F-99B1-4B1E-861A-71EFF439F05D}" presName="parentLeftMargin" presStyleLbl="node1" presStyleIdx="2" presStyleCnt="6"/>
      <dgm:spPr/>
    </dgm:pt>
    <dgm:pt modelId="{5E793C9B-1525-4C8B-BAEA-F7F6326643D8}" type="pres">
      <dgm:prSet presAssocID="{4B483A5F-99B1-4B1E-861A-71EFF439F0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9953-8A6A-4810-9E5C-6AC032A6B020}" type="pres">
      <dgm:prSet presAssocID="{4B483A5F-99B1-4B1E-861A-71EFF439F05D}" presName="negativeSpace" presStyleCnt="0"/>
      <dgm:spPr/>
    </dgm:pt>
    <dgm:pt modelId="{FDE84C7F-EAE1-4107-821C-B83DAF2D349B}" type="pres">
      <dgm:prSet presAssocID="{4B483A5F-99B1-4B1E-861A-71EFF439F05D}" presName="childText" presStyleLbl="conFgAcc1" presStyleIdx="3" presStyleCnt="6">
        <dgm:presLayoutVars>
          <dgm:bulletEnabled val="1"/>
        </dgm:presLayoutVars>
      </dgm:prSet>
      <dgm:spPr/>
    </dgm:pt>
    <dgm:pt modelId="{3C60047D-17AF-4537-9690-4C651BB1B320}" type="pres">
      <dgm:prSet presAssocID="{6B8EE0E5-7D64-4AE1-8AE7-D82721128F2E}" presName="spaceBetweenRectangles" presStyleCnt="0"/>
      <dgm:spPr/>
    </dgm:pt>
    <dgm:pt modelId="{96CC9C4C-F726-402D-8D8B-B04888145F12}" type="pres">
      <dgm:prSet presAssocID="{1240242F-1352-4820-BF27-3CCE789A8BE4}" presName="parentLin" presStyleCnt="0"/>
      <dgm:spPr/>
    </dgm:pt>
    <dgm:pt modelId="{457B0B55-689F-4811-A757-F662B66AD2AF}" type="pres">
      <dgm:prSet presAssocID="{1240242F-1352-4820-BF27-3CCE789A8BE4}" presName="parentLeftMargin" presStyleLbl="node1" presStyleIdx="3" presStyleCnt="6"/>
      <dgm:spPr/>
    </dgm:pt>
    <dgm:pt modelId="{FD6B1078-BFA9-476D-8692-C4D801AB356B}" type="pres">
      <dgm:prSet presAssocID="{1240242F-1352-4820-BF27-3CCE789A8BE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4ECAC-0D18-489A-A212-417E0E4A6FF0}" type="pres">
      <dgm:prSet presAssocID="{1240242F-1352-4820-BF27-3CCE789A8BE4}" presName="negativeSpace" presStyleCnt="0"/>
      <dgm:spPr/>
    </dgm:pt>
    <dgm:pt modelId="{7518751E-D818-4E1B-B4D0-D71ECE12BA47}" type="pres">
      <dgm:prSet presAssocID="{1240242F-1352-4820-BF27-3CCE789A8BE4}" presName="childText" presStyleLbl="conFgAcc1" presStyleIdx="4" presStyleCnt="6">
        <dgm:presLayoutVars>
          <dgm:bulletEnabled val="1"/>
        </dgm:presLayoutVars>
      </dgm:prSet>
      <dgm:spPr/>
    </dgm:pt>
    <dgm:pt modelId="{F0B94BF9-859E-4F70-A75F-72F4861BA497}" type="pres">
      <dgm:prSet presAssocID="{DF2659E8-3AAA-40C3-B976-C248C7D4F4E5}" presName="spaceBetweenRectangles" presStyleCnt="0"/>
      <dgm:spPr/>
    </dgm:pt>
    <dgm:pt modelId="{1F8DBB05-8A71-4FE9-947D-C7E07123E834}" type="pres">
      <dgm:prSet presAssocID="{3ACF064D-E16A-4850-B5C8-C0E8123F5419}" presName="parentLin" presStyleCnt="0"/>
      <dgm:spPr/>
    </dgm:pt>
    <dgm:pt modelId="{542FD39D-A332-4313-B63E-8CB1140311F7}" type="pres">
      <dgm:prSet presAssocID="{3ACF064D-E16A-4850-B5C8-C0E8123F5419}" presName="parentLeftMargin" presStyleLbl="node1" presStyleIdx="4" presStyleCnt="6"/>
      <dgm:spPr/>
    </dgm:pt>
    <dgm:pt modelId="{E3E88257-CE2F-4204-A10E-1592AA7595DA}" type="pres">
      <dgm:prSet presAssocID="{3ACF064D-E16A-4850-B5C8-C0E8123F54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86527-91AB-4C1E-B215-4E2AA8317B06}" type="pres">
      <dgm:prSet presAssocID="{3ACF064D-E16A-4850-B5C8-C0E8123F5419}" presName="negativeSpace" presStyleCnt="0"/>
      <dgm:spPr/>
    </dgm:pt>
    <dgm:pt modelId="{2AAD3163-53C1-4DC4-AE65-C459032E7987}" type="pres">
      <dgm:prSet presAssocID="{3ACF064D-E16A-4850-B5C8-C0E8123F54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4A3656F-96A7-482A-8DB4-13D1ECF9C671}" type="presOf" srcId="{69C09A35-4C98-44EE-9C54-CC849646D8EA}" destId="{310A4A80-F163-4048-A237-5566E99DDDBD}" srcOrd="0" destOrd="0" presId="urn:microsoft.com/office/officeart/2005/8/layout/list1"/>
    <dgm:cxn modelId="{4A6B2F68-5483-411D-B3F5-211C716C8F05}" type="presOf" srcId="{B8E6F31A-065E-4588-9CEE-D695A7BC8A2C}" destId="{6F1758AD-4737-4314-876B-F004D7C596BF}" srcOrd="0" destOrd="0" presId="urn:microsoft.com/office/officeart/2005/8/layout/list1"/>
    <dgm:cxn modelId="{DB65CFF9-95C1-43E7-9640-F55853468AB2}" type="presOf" srcId="{88023F51-79B3-4971-8DDE-93F04F9C3F02}" destId="{26D1972F-54C5-4D04-B2C4-3D6E9580F1FE}" srcOrd="1" destOrd="0" presId="urn:microsoft.com/office/officeart/2005/8/layout/list1"/>
    <dgm:cxn modelId="{28A9CCC9-B4E1-4029-AFCE-F10B87114805}" type="presOf" srcId="{1240242F-1352-4820-BF27-3CCE789A8BE4}" destId="{457B0B55-689F-4811-A757-F662B66AD2AF}" srcOrd="0" destOrd="0" presId="urn:microsoft.com/office/officeart/2005/8/layout/list1"/>
    <dgm:cxn modelId="{B56B1CE0-D734-4186-AEEA-69F4B738F844}" type="presOf" srcId="{3ACF064D-E16A-4850-B5C8-C0E8123F5419}" destId="{542FD39D-A332-4313-B63E-8CB1140311F7}" srcOrd="0" destOrd="0" presId="urn:microsoft.com/office/officeart/2005/8/layout/list1"/>
    <dgm:cxn modelId="{33FBC42D-A407-4E4B-9ABE-3611E312CAC8}" type="presOf" srcId="{3ACF064D-E16A-4850-B5C8-C0E8123F5419}" destId="{E3E88257-CE2F-4204-A10E-1592AA7595DA}" srcOrd="1" destOrd="0" presId="urn:microsoft.com/office/officeart/2005/8/layout/list1"/>
    <dgm:cxn modelId="{5EDE9238-7D34-44DE-A26B-B2A5A5C16D1F}" type="presOf" srcId="{1300F52F-B670-4229-BC57-40D9296F35B5}" destId="{3FE266A8-428C-4191-A140-5C9A51AD6389}" srcOrd="1" destOrd="0" presId="urn:microsoft.com/office/officeart/2005/8/layout/list1"/>
    <dgm:cxn modelId="{5CBD8799-E21B-4E43-940F-702B2911885A}" type="presOf" srcId="{4B483A5F-99B1-4B1E-861A-71EFF439F05D}" destId="{5E793C9B-1525-4C8B-BAEA-F7F6326643D8}" srcOrd="1" destOrd="0" presId="urn:microsoft.com/office/officeart/2005/8/layout/list1"/>
    <dgm:cxn modelId="{15BCC81D-029F-4E4A-9690-F7102FF9A1CB}" srcId="{69C09A35-4C98-44EE-9C54-CC849646D8EA}" destId="{88023F51-79B3-4971-8DDE-93F04F9C3F02}" srcOrd="1" destOrd="0" parTransId="{4F7CCE69-CB82-4BD0-861D-11CA7D648814}" sibTransId="{4024D84E-072F-4D77-B78A-835A5C8B2489}"/>
    <dgm:cxn modelId="{A48FBC30-0AD5-42C4-945D-E0A76B8380A4}" srcId="{69C09A35-4C98-44EE-9C54-CC849646D8EA}" destId="{1300F52F-B670-4229-BC57-40D9296F35B5}" srcOrd="0" destOrd="0" parTransId="{8DB2B6E4-9C68-48C9-97F4-3F1083E84347}" sibTransId="{E3E94509-2458-4E44-B1F4-EE6AB372CA45}"/>
    <dgm:cxn modelId="{51F21608-53D9-4DFA-A20A-3D7026784C04}" srcId="{69C09A35-4C98-44EE-9C54-CC849646D8EA}" destId="{4B483A5F-99B1-4B1E-861A-71EFF439F05D}" srcOrd="3" destOrd="0" parTransId="{16599EEE-9B29-4D96-B06D-CC9F9D7344EF}" sibTransId="{6B8EE0E5-7D64-4AE1-8AE7-D82721128F2E}"/>
    <dgm:cxn modelId="{93EC97EC-1456-4BDA-B038-F161C8BC0225}" srcId="{69C09A35-4C98-44EE-9C54-CC849646D8EA}" destId="{1240242F-1352-4820-BF27-3CCE789A8BE4}" srcOrd="4" destOrd="0" parTransId="{1845E75C-7B6A-44E6-9602-FC103B3C3CF7}" sibTransId="{DF2659E8-3AAA-40C3-B976-C248C7D4F4E5}"/>
    <dgm:cxn modelId="{7D5F9F4C-336E-42EB-9F4C-AC329EEED5C0}" type="presOf" srcId="{1240242F-1352-4820-BF27-3CCE789A8BE4}" destId="{FD6B1078-BFA9-476D-8692-C4D801AB356B}" srcOrd="1" destOrd="0" presId="urn:microsoft.com/office/officeart/2005/8/layout/list1"/>
    <dgm:cxn modelId="{BA466761-AD39-4E80-B427-E84FC646A750}" srcId="{69C09A35-4C98-44EE-9C54-CC849646D8EA}" destId="{3ACF064D-E16A-4850-B5C8-C0E8123F5419}" srcOrd="5" destOrd="0" parTransId="{2D36EB76-B3BD-4F2A-B26D-FE804C8E782A}" sibTransId="{62259E9A-2CC6-4641-846B-F22DC28F344E}"/>
    <dgm:cxn modelId="{601E7385-9E16-4339-8929-D16DB99C7507}" type="presOf" srcId="{1300F52F-B670-4229-BC57-40D9296F35B5}" destId="{5DC663E8-4439-45F2-B2CA-E4ECFA7522CF}" srcOrd="0" destOrd="0" presId="urn:microsoft.com/office/officeart/2005/8/layout/list1"/>
    <dgm:cxn modelId="{728E3D64-4DF2-4663-9119-26E9FD6F9AB7}" type="presOf" srcId="{4B483A5F-99B1-4B1E-861A-71EFF439F05D}" destId="{95B45D86-05D7-4FF9-A87C-45ABB0ACBC1C}" srcOrd="0" destOrd="0" presId="urn:microsoft.com/office/officeart/2005/8/layout/list1"/>
    <dgm:cxn modelId="{382C4869-44F9-477E-8B10-3CC8F57C373B}" type="presOf" srcId="{B8E6F31A-065E-4588-9CEE-D695A7BC8A2C}" destId="{B5ACA77C-ACD8-4794-B51C-67B2E3042FDD}" srcOrd="1" destOrd="0" presId="urn:microsoft.com/office/officeart/2005/8/layout/list1"/>
    <dgm:cxn modelId="{377B94B3-B6BE-4EDD-B608-7A6448B912AC}" type="presOf" srcId="{88023F51-79B3-4971-8DDE-93F04F9C3F02}" destId="{03323B26-7A92-4A36-99E2-C148F282B727}" srcOrd="0" destOrd="0" presId="urn:microsoft.com/office/officeart/2005/8/layout/list1"/>
    <dgm:cxn modelId="{A9C4A835-B7CB-42ED-9038-87B9E4E137A4}" srcId="{69C09A35-4C98-44EE-9C54-CC849646D8EA}" destId="{B8E6F31A-065E-4588-9CEE-D695A7BC8A2C}" srcOrd="2" destOrd="0" parTransId="{DCAD0FA0-ADF5-4336-B20E-69F706321D6F}" sibTransId="{ABD71236-3591-4049-9405-726A80ACF0EF}"/>
    <dgm:cxn modelId="{CB7402C6-5046-4BC4-9E9E-BCB0B97D20C6}" type="presParOf" srcId="{310A4A80-F163-4048-A237-5566E99DDDBD}" destId="{A5BD2C40-B3F7-40D7-8521-B01337444FA2}" srcOrd="0" destOrd="0" presId="urn:microsoft.com/office/officeart/2005/8/layout/list1"/>
    <dgm:cxn modelId="{789D5096-99FE-440B-86B4-3D9C233623EC}" type="presParOf" srcId="{A5BD2C40-B3F7-40D7-8521-B01337444FA2}" destId="{5DC663E8-4439-45F2-B2CA-E4ECFA7522CF}" srcOrd="0" destOrd="0" presId="urn:microsoft.com/office/officeart/2005/8/layout/list1"/>
    <dgm:cxn modelId="{93F9625B-C832-42E0-BA8C-0AD6042302FD}" type="presParOf" srcId="{A5BD2C40-B3F7-40D7-8521-B01337444FA2}" destId="{3FE266A8-428C-4191-A140-5C9A51AD6389}" srcOrd="1" destOrd="0" presId="urn:microsoft.com/office/officeart/2005/8/layout/list1"/>
    <dgm:cxn modelId="{186E5720-7E4A-4103-A9A9-5A5D93824DF1}" type="presParOf" srcId="{310A4A80-F163-4048-A237-5566E99DDDBD}" destId="{671C0093-7767-431B-A964-08865A699629}" srcOrd="1" destOrd="0" presId="urn:microsoft.com/office/officeart/2005/8/layout/list1"/>
    <dgm:cxn modelId="{688DA01A-A95E-4737-B919-59F367522F74}" type="presParOf" srcId="{310A4A80-F163-4048-A237-5566E99DDDBD}" destId="{E1DAD639-2E4A-4D4C-9824-80475E84438E}" srcOrd="2" destOrd="0" presId="urn:microsoft.com/office/officeart/2005/8/layout/list1"/>
    <dgm:cxn modelId="{76DF1C0C-492F-43F3-92A8-C6055E17F8A1}" type="presParOf" srcId="{310A4A80-F163-4048-A237-5566E99DDDBD}" destId="{52C6CE76-E0AF-479B-848F-53AF5B660A49}" srcOrd="3" destOrd="0" presId="urn:microsoft.com/office/officeart/2005/8/layout/list1"/>
    <dgm:cxn modelId="{F620B969-E5C2-4192-A3D2-48BC4460A0EA}" type="presParOf" srcId="{310A4A80-F163-4048-A237-5566E99DDDBD}" destId="{4F3431FF-26A1-46E1-8387-9C05546C4BE1}" srcOrd="4" destOrd="0" presId="urn:microsoft.com/office/officeart/2005/8/layout/list1"/>
    <dgm:cxn modelId="{E16D7076-5588-42DA-9C02-0BD2E84ADC9F}" type="presParOf" srcId="{4F3431FF-26A1-46E1-8387-9C05546C4BE1}" destId="{03323B26-7A92-4A36-99E2-C148F282B727}" srcOrd="0" destOrd="0" presId="urn:microsoft.com/office/officeart/2005/8/layout/list1"/>
    <dgm:cxn modelId="{FAA2AB34-B49D-4A7E-A97B-21C1CF4E8342}" type="presParOf" srcId="{4F3431FF-26A1-46E1-8387-9C05546C4BE1}" destId="{26D1972F-54C5-4D04-B2C4-3D6E9580F1FE}" srcOrd="1" destOrd="0" presId="urn:microsoft.com/office/officeart/2005/8/layout/list1"/>
    <dgm:cxn modelId="{4EA61E3B-B938-4490-8B25-09251A11A0D1}" type="presParOf" srcId="{310A4A80-F163-4048-A237-5566E99DDDBD}" destId="{5F8F2563-4358-40E2-823E-B9C2E05E6CDF}" srcOrd="5" destOrd="0" presId="urn:microsoft.com/office/officeart/2005/8/layout/list1"/>
    <dgm:cxn modelId="{332CF773-8262-460D-89B9-8C6ABA829AE4}" type="presParOf" srcId="{310A4A80-F163-4048-A237-5566E99DDDBD}" destId="{868F96AF-E9F4-4E4C-B835-40B0C8DAC8DF}" srcOrd="6" destOrd="0" presId="urn:microsoft.com/office/officeart/2005/8/layout/list1"/>
    <dgm:cxn modelId="{85DB84A6-ABCE-46A1-838D-CF5D18DA1ABA}" type="presParOf" srcId="{310A4A80-F163-4048-A237-5566E99DDDBD}" destId="{5AC87EC1-EA17-47D0-B3F9-2C97F5A194A3}" srcOrd="7" destOrd="0" presId="urn:microsoft.com/office/officeart/2005/8/layout/list1"/>
    <dgm:cxn modelId="{67EA45FC-6810-4D3D-B9BA-A4731791F18F}" type="presParOf" srcId="{310A4A80-F163-4048-A237-5566E99DDDBD}" destId="{19C8E494-2EFE-467F-B7CD-72DE12AA1052}" srcOrd="8" destOrd="0" presId="urn:microsoft.com/office/officeart/2005/8/layout/list1"/>
    <dgm:cxn modelId="{1A4B1FD8-B9D3-423D-8022-23E3BB6B0CF0}" type="presParOf" srcId="{19C8E494-2EFE-467F-B7CD-72DE12AA1052}" destId="{6F1758AD-4737-4314-876B-F004D7C596BF}" srcOrd="0" destOrd="0" presId="urn:microsoft.com/office/officeart/2005/8/layout/list1"/>
    <dgm:cxn modelId="{EE4EA00F-EE91-409D-BA2C-D8B51C5FBC8B}" type="presParOf" srcId="{19C8E494-2EFE-467F-B7CD-72DE12AA1052}" destId="{B5ACA77C-ACD8-4794-B51C-67B2E3042FDD}" srcOrd="1" destOrd="0" presId="urn:microsoft.com/office/officeart/2005/8/layout/list1"/>
    <dgm:cxn modelId="{D625EA20-1A60-43CC-8A16-B545C1DF5C52}" type="presParOf" srcId="{310A4A80-F163-4048-A237-5566E99DDDBD}" destId="{1BA54FE1-F9C8-43EF-9959-E8D3A8A06207}" srcOrd="9" destOrd="0" presId="urn:microsoft.com/office/officeart/2005/8/layout/list1"/>
    <dgm:cxn modelId="{F730A36E-5A5F-4B90-95D7-6A3ED0C901CB}" type="presParOf" srcId="{310A4A80-F163-4048-A237-5566E99DDDBD}" destId="{B6CC1323-0159-45CF-B43C-EA6D48900DF0}" srcOrd="10" destOrd="0" presId="urn:microsoft.com/office/officeart/2005/8/layout/list1"/>
    <dgm:cxn modelId="{1B36505E-3974-454A-A392-AEED4358101F}" type="presParOf" srcId="{310A4A80-F163-4048-A237-5566E99DDDBD}" destId="{20B00799-DCC3-45DF-888E-90B969AE411A}" srcOrd="11" destOrd="0" presId="urn:microsoft.com/office/officeart/2005/8/layout/list1"/>
    <dgm:cxn modelId="{D1CD0EFE-84E1-476C-BF37-DACA1A1999FF}" type="presParOf" srcId="{310A4A80-F163-4048-A237-5566E99DDDBD}" destId="{AB9485F1-CBC1-4306-95A0-BC8F119F2467}" srcOrd="12" destOrd="0" presId="urn:microsoft.com/office/officeart/2005/8/layout/list1"/>
    <dgm:cxn modelId="{539600D8-B642-46EF-BB50-0B38D66F1C40}" type="presParOf" srcId="{AB9485F1-CBC1-4306-95A0-BC8F119F2467}" destId="{95B45D86-05D7-4FF9-A87C-45ABB0ACBC1C}" srcOrd="0" destOrd="0" presId="urn:microsoft.com/office/officeart/2005/8/layout/list1"/>
    <dgm:cxn modelId="{007FBBF7-2CAC-4D3E-8B27-814D04D585E7}" type="presParOf" srcId="{AB9485F1-CBC1-4306-95A0-BC8F119F2467}" destId="{5E793C9B-1525-4C8B-BAEA-F7F6326643D8}" srcOrd="1" destOrd="0" presId="urn:microsoft.com/office/officeart/2005/8/layout/list1"/>
    <dgm:cxn modelId="{9E7BD8FA-9A0D-49DB-8E12-981C6F8C87E7}" type="presParOf" srcId="{310A4A80-F163-4048-A237-5566E99DDDBD}" destId="{92BF9953-8A6A-4810-9E5C-6AC032A6B020}" srcOrd="13" destOrd="0" presId="urn:microsoft.com/office/officeart/2005/8/layout/list1"/>
    <dgm:cxn modelId="{C8D4ECE5-92C3-44FE-A121-5DBC20A05C8D}" type="presParOf" srcId="{310A4A80-F163-4048-A237-5566E99DDDBD}" destId="{FDE84C7F-EAE1-4107-821C-B83DAF2D349B}" srcOrd="14" destOrd="0" presId="urn:microsoft.com/office/officeart/2005/8/layout/list1"/>
    <dgm:cxn modelId="{84F66F50-0160-4546-BFA9-4AFC73C1E0B1}" type="presParOf" srcId="{310A4A80-F163-4048-A237-5566E99DDDBD}" destId="{3C60047D-17AF-4537-9690-4C651BB1B320}" srcOrd="15" destOrd="0" presId="urn:microsoft.com/office/officeart/2005/8/layout/list1"/>
    <dgm:cxn modelId="{6258E668-B327-462E-A2EA-6A00964CF79E}" type="presParOf" srcId="{310A4A80-F163-4048-A237-5566E99DDDBD}" destId="{96CC9C4C-F726-402D-8D8B-B04888145F12}" srcOrd="16" destOrd="0" presId="urn:microsoft.com/office/officeart/2005/8/layout/list1"/>
    <dgm:cxn modelId="{7B48078C-22EA-4E7D-BE66-B49D8CACE64E}" type="presParOf" srcId="{96CC9C4C-F726-402D-8D8B-B04888145F12}" destId="{457B0B55-689F-4811-A757-F662B66AD2AF}" srcOrd="0" destOrd="0" presId="urn:microsoft.com/office/officeart/2005/8/layout/list1"/>
    <dgm:cxn modelId="{45F9AC12-087D-4AB9-8F8C-D5E30C20F7CC}" type="presParOf" srcId="{96CC9C4C-F726-402D-8D8B-B04888145F12}" destId="{FD6B1078-BFA9-476D-8692-C4D801AB356B}" srcOrd="1" destOrd="0" presId="urn:microsoft.com/office/officeart/2005/8/layout/list1"/>
    <dgm:cxn modelId="{133446A7-3908-4486-A8AF-808FA2CE2B38}" type="presParOf" srcId="{310A4A80-F163-4048-A237-5566E99DDDBD}" destId="{A2C4ECAC-0D18-489A-A212-417E0E4A6FF0}" srcOrd="17" destOrd="0" presId="urn:microsoft.com/office/officeart/2005/8/layout/list1"/>
    <dgm:cxn modelId="{E9AF061D-4085-4433-BE16-98FC9DD28473}" type="presParOf" srcId="{310A4A80-F163-4048-A237-5566E99DDDBD}" destId="{7518751E-D818-4E1B-B4D0-D71ECE12BA47}" srcOrd="18" destOrd="0" presId="urn:microsoft.com/office/officeart/2005/8/layout/list1"/>
    <dgm:cxn modelId="{EE9DEE28-1F81-40EA-ACD6-4446CBC5DA75}" type="presParOf" srcId="{310A4A80-F163-4048-A237-5566E99DDDBD}" destId="{F0B94BF9-859E-4F70-A75F-72F4861BA497}" srcOrd="19" destOrd="0" presId="urn:microsoft.com/office/officeart/2005/8/layout/list1"/>
    <dgm:cxn modelId="{01D5D41F-0CE9-4486-B5BB-339DA3363662}" type="presParOf" srcId="{310A4A80-F163-4048-A237-5566E99DDDBD}" destId="{1F8DBB05-8A71-4FE9-947D-C7E07123E834}" srcOrd="20" destOrd="0" presId="urn:microsoft.com/office/officeart/2005/8/layout/list1"/>
    <dgm:cxn modelId="{68A5AC53-F245-419F-964C-12763176FECF}" type="presParOf" srcId="{1F8DBB05-8A71-4FE9-947D-C7E07123E834}" destId="{542FD39D-A332-4313-B63E-8CB1140311F7}" srcOrd="0" destOrd="0" presId="urn:microsoft.com/office/officeart/2005/8/layout/list1"/>
    <dgm:cxn modelId="{863BE182-01AD-4137-97E8-3266805A76A8}" type="presParOf" srcId="{1F8DBB05-8A71-4FE9-947D-C7E07123E834}" destId="{E3E88257-CE2F-4204-A10E-1592AA7595DA}" srcOrd="1" destOrd="0" presId="urn:microsoft.com/office/officeart/2005/8/layout/list1"/>
    <dgm:cxn modelId="{D46FB18A-433A-4995-8CF6-BBE613B2FC26}" type="presParOf" srcId="{310A4A80-F163-4048-A237-5566E99DDDBD}" destId="{A7F86527-91AB-4C1E-B215-4E2AA8317B06}" srcOrd="21" destOrd="0" presId="urn:microsoft.com/office/officeart/2005/8/layout/list1"/>
    <dgm:cxn modelId="{5146776A-625A-4F5D-8A7B-5DC1BF83E30A}" type="presParOf" srcId="{310A4A80-F163-4048-A237-5566E99DDDBD}" destId="{2AAD3163-53C1-4DC4-AE65-C459032E798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D4C35-97F8-4E9D-88DD-A32A7EB801E7}">
      <dsp:nvSpPr>
        <dsp:cNvPr id="0" name=""/>
        <dsp:cNvSpPr/>
      </dsp:nvSpPr>
      <dsp:spPr>
        <a:xfrm>
          <a:off x="0" y="0"/>
          <a:ext cx="3109722" cy="814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Georgia" pitchFamily="18" charset="0"/>
            </a:rPr>
            <a:t>відчуття</a:t>
          </a:r>
          <a:endParaRPr lang="ru-RU" sz="2200" kern="1200" dirty="0">
            <a:latin typeface="Georgia" pitchFamily="18" charset="0"/>
          </a:endParaRPr>
        </a:p>
      </dsp:txBody>
      <dsp:txXfrm>
        <a:off x="0" y="0"/>
        <a:ext cx="2183031" cy="814673"/>
      </dsp:txXfrm>
    </dsp:sp>
    <dsp:sp modelId="{EBD0D66E-2D78-4711-9FF0-1A8C92852597}">
      <dsp:nvSpPr>
        <dsp:cNvPr id="0" name=""/>
        <dsp:cNvSpPr/>
      </dsp:nvSpPr>
      <dsp:spPr>
        <a:xfrm>
          <a:off x="232219" y="927822"/>
          <a:ext cx="3109722" cy="814673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Georgia" pitchFamily="18" charset="0"/>
            </a:rPr>
            <a:t>сприйняття</a:t>
          </a:r>
          <a:endParaRPr lang="ru-RU" sz="2200" kern="1200" dirty="0">
            <a:latin typeface="Georgia" pitchFamily="18" charset="0"/>
          </a:endParaRPr>
        </a:p>
      </dsp:txBody>
      <dsp:txXfrm>
        <a:off x="232219" y="927822"/>
        <a:ext cx="2347964" cy="814673"/>
      </dsp:txXfrm>
    </dsp:sp>
    <dsp:sp modelId="{FB362BF2-9E1E-4BC8-9965-9C7697E78070}">
      <dsp:nvSpPr>
        <dsp:cNvPr id="0" name=""/>
        <dsp:cNvSpPr/>
      </dsp:nvSpPr>
      <dsp:spPr>
        <a:xfrm>
          <a:off x="464439" y="1855644"/>
          <a:ext cx="3109722" cy="814673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Georgia" pitchFamily="18" charset="0"/>
            </a:rPr>
            <a:t>уявлення</a:t>
          </a:r>
          <a:endParaRPr lang="ru-RU" sz="2200" kern="1200" dirty="0">
            <a:latin typeface="Georgia" pitchFamily="18" charset="0"/>
          </a:endParaRPr>
        </a:p>
      </dsp:txBody>
      <dsp:txXfrm>
        <a:off x="464439" y="1855644"/>
        <a:ext cx="2347964" cy="814673"/>
      </dsp:txXfrm>
    </dsp:sp>
    <dsp:sp modelId="{0CBBBB6D-9636-482D-8210-07FAC75DF7E7}">
      <dsp:nvSpPr>
        <dsp:cNvPr id="0" name=""/>
        <dsp:cNvSpPr/>
      </dsp:nvSpPr>
      <dsp:spPr>
        <a:xfrm>
          <a:off x="696658" y="2783467"/>
          <a:ext cx="3109722" cy="814673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Georgia" pitchFamily="18" charset="0"/>
            </a:rPr>
            <a:t>утворення понять</a:t>
          </a:r>
          <a:r>
            <a:rPr lang="uk-UA" sz="2200" kern="1200" dirty="0" smtClean="0">
              <a:latin typeface="Georgia" pitchFamily="18" charset="0"/>
            </a:rPr>
            <a:t> </a:t>
          </a:r>
          <a:endParaRPr lang="ru-RU" sz="2200" kern="1200" dirty="0">
            <a:latin typeface="Georgia" pitchFamily="18" charset="0"/>
          </a:endParaRPr>
        </a:p>
      </dsp:txBody>
      <dsp:txXfrm>
        <a:off x="696658" y="2783467"/>
        <a:ext cx="2347964" cy="814673"/>
      </dsp:txXfrm>
    </dsp:sp>
    <dsp:sp modelId="{D387BF4A-2719-4CE2-BD06-BACD72701AA8}">
      <dsp:nvSpPr>
        <dsp:cNvPr id="0" name=""/>
        <dsp:cNvSpPr/>
      </dsp:nvSpPr>
      <dsp:spPr>
        <a:xfrm>
          <a:off x="928878" y="3711289"/>
          <a:ext cx="3109722" cy="81467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Georgia" pitchFamily="18" charset="0"/>
            </a:rPr>
            <a:t>оперування поняттями</a:t>
          </a:r>
          <a:endParaRPr lang="ru-RU" sz="2200" kern="1200" dirty="0">
            <a:latin typeface="Georgia" pitchFamily="18" charset="0"/>
          </a:endParaRPr>
        </a:p>
      </dsp:txBody>
      <dsp:txXfrm>
        <a:off x="928878" y="3711289"/>
        <a:ext cx="2347964" cy="814673"/>
      </dsp:txXfrm>
    </dsp:sp>
    <dsp:sp modelId="{24A91E2D-7A21-46A0-9009-A169CCF33CF0}">
      <dsp:nvSpPr>
        <dsp:cNvPr id="0" name=""/>
        <dsp:cNvSpPr/>
      </dsp:nvSpPr>
      <dsp:spPr>
        <a:xfrm>
          <a:off x="258018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80184" y="595164"/>
        <a:ext cx="529537" cy="529537"/>
      </dsp:txXfrm>
    </dsp:sp>
    <dsp:sp modelId="{66D2FB7C-C8D4-486F-9A8C-ADC3E9B09C9C}">
      <dsp:nvSpPr>
        <dsp:cNvPr id="0" name=""/>
        <dsp:cNvSpPr/>
      </dsp:nvSpPr>
      <dsp:spPr>
        <a:xfrm>
          <a:off x="2812403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812403" y="1522986"/>
        <a:ext cx="529537" cy="529537"/>
      </dsp:txXfrm>
    </dsp:sp>
    <dsp:sp modelId="{9185E8AE-643A-4379-A704-6A0AD514894D}">
      <dsp:nvSpPr>
        <dsp:cNvPr id="0" name=""/>
        <dsp:cNvSpPr/>
      </dsp:nvSpPr>
      <dsp:spPr>
        <a:xfrm>
          <a:off x="3044623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044623" y="2437231"/>
        <a:ext cx="529537" cy="529537"/>
      </dsp:txXfrm>
    </dsp:sp>
    <dsp:sp modelId="{C8ACE607-AB60-4DFE-B8AC-207834FB53A9}">
      <dsp:nvSpPr>
        <dsp:cNvPr id="0" name=""/>
        <dsp:cNvSpPr/>
      </dsp:nvSpPr>
      <dsp:spPr>
        <a:xfrm>
          <a:off x="3276842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276842" y="3374105"/>
        <a:ext cx="529537" cy="5295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75344-213A-474D-B801-311F821B5DF3}">
      <dsp:nvSpPr>
        <dsp:cNvPr id="0" name=""/>
        <dsp:cNvSpPr/>
      </dsp:nvSpPr>
      <dsp:spPr>
        <a:xfrm>
          <a:off x="3969396" y="1192773"/>
          <a:ext cx="2293004" cy="545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31"/>
              </a:lnTo>
              <a:lnTo>
                <a:pt x="2293004" y="371831"/>
              </a:lnTo>
              <a:lnTo>
                <a:pt x="2293004" y="545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85D31-F260-4C11-A944-AE796935E298}">
      <dsp:nvSpPr>
        <dsp:cNvPr id="0" name=""/>
        <dsp:cNvSpPr/>
      </dsp:nvSpPr>
      <dsp:spPr>
        <a:xfrm>
          <a:off x="3923676" y="1192773"/>
          <a:ext cx="91440" cy="545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4C8A-DA98-462A-A1D0-E32D496E94B1}">
      <dsp:nvSpPr>
        <dsp:cNvPr id="0" name=""/>
        <dsp:cNvSpPr/>
      </dsp:nvSpPr>
      <dsp:spPr>
        <a:xfrm>
          <a:off x="1676391" y="1192773"/>
          <a:ext cx="2293004" cy="545630"/>
        </a:xfrm>
        <a:custGeom>
          <a:avLst/>
          <a:gdLst/>
          <a:ahLst/>
          <a:cxnLst/>
          <a:rect l="0" t="0" r="0" b="0"/>
          <a:pathLst>
            <a:path>
              <a:moveTo>
                <a:pt x="2293004" y="0"/>
              </a:moveTo>
              <a:lnTo>
                <a:pt x="2293004" y="371831"/>
              </a:lnTo>
              <a:lnTo>
                <a:pt x="0" y="371831"/>
              </a:lnTo>
              <a:lnTo>
                <a:pt x="0" y="545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0E5A-C3F0-44D3-A00D-5A0F0B5F670C}">
      <dsp:nvSpPr>
        <dsp:cNvPr id="0" name=""/>
        <dsp:cNvSpPr/>
      </dsp:nvSpPr>
      <dsp:spPr>
        <a:xfrm>
          <a:off x="3031349" y="1453"/>
          <a:ext cx="1876094" cy="1191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5AC77-EEF4-4084-9AAD-B7402025D4A7}">
      <dsp:nvSpPr>
        <dsp:cNvPr id="0" name=""/>
        <dsp:cNvSpPr/>
      </dsp:nvSpPr>
      <dsp:spPr>
        <a:xfrm>
          <a:off x="3239804" y="199485"/>
          <a:ext cx="1876094" cy="1191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типи термінів</a:t>
          </a:r>
          <a:endParaRPr lang="ru-RU" sz="1400" kern="1200" dirty="0">
            <a:latin typeface="Georgia" pitchFamily="18" charset="0"/>
          </a:endParaRPr>
        </a:p>
      </dsp:txBody>
      <dsp:txXfrm>
        <a:off x="3239804" y="199485"/>
        <a:ext cx="1876094" cy="1191320"/>
      </dsp:txXfrm>
    </dsp:sp>
    <dsp:sp modelId="{92AFC6FA-7385-4F90-AC6F-158BFAB079D7}">
      <dsp:nvSpPr>
        <dsp:cNvPr id="0" name=""/>
        <dsp:cNvSpPr/>
      </dsp:nvSpPr>
      <dsp:spPr>
        <a:xfrm>
          <a:off x="738344" y="1738404"/>
          <a:ext cx="1876094" cy="1191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C63CE-F443-48D3-AE49-AB8D3CFCA5ED}">
      <dsp:nvSpPr>
        <dsp:cNvPr id="0" name=""/>
        <dsp:cNvSpPr/>
      </dsp:nvSpPr>
      <dsp:spPr>
        <a:xfrm>
          <a:off x="946799" y="1936437"/>
          <a:ext cx="1876094" cy="1191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прості терміни</a:t>
          </a:r>
          <a:endParaRPr lang="ru-RU" sz="1400" kern="1200" dirty="0">
            <a:latin typeface="Georgia" pitchFamily="18" charset="0"/>
          </a:endParaRPr>
        </a:p>
      </dsp:txBody>
      <dsp:txXfrm>
        <a:off x="946799" y="1936437"/>
        <a:ext cx="1876094" cy="1191320"/>
      </dsp:txXfrm>
    </dsp:sp>
    <dsp:sp modelId="{61642C0B-2682-404A-A12F-B2A1361555EA}">
      <dsp:nvSpPr>
        <dsp:cNvPr id="0" name=""/>
        <dsp:cNvSpPr/>
      </dsp:nvSpPr>
      <dsp:spPr>
        <a:xfrm>
          <a:off x="3031349" y="1738404"/>
          <a:ext cx="1876094" cy="1191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AEE5F-41CC-47FC-8860-D7847240D881}">
      <dsp:nvSpPr>
        <dsp:cNvPr id="0" name=""/>
        <dsp:cNvSpPr/>
      </dsp:nvSpPr>
      <dsp:spPr>
        <a:xfrm>
          <a:off x="3239804" y="1936437"/>
          <a:ext cx="1876094" cy="1191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терміни-композити </a:t>
          </a:r>
          <a:endParaRPr lang="ru-RU" sz="1400" kern="1200" dirty="0">
            <a:latin typeface="Georgia" pitchFamily="18" charset="0"/>
          </a:endParaRPr>
        </a:p>
      </dsp:txBody>
      <dsp:txXfrm>
        <a:off x="3239804" y="1936437"/>
        <a:ext cx="1876094" cy="1191320"/>
      </dsp:txXfrm>
    </dsp:sp>
    <dsp:sp modelId="{1A5A4EEA-CAFC-4A62-9E78-F8F91B902006}">
      <dsp:nvSpPr>
        <dsp:cNvPr id="0" name=""/>
        <dsp:cNvSpPr/>
      </dsp:nvSpPr>
      <dsp:spPr>
        <a:xfrm>
          <a:off x="5324353" y="1738404"/>
          <a:ext cx="1876094" cy="1191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3F81D-9581-4C04-A694-4A90453C330A}">
      <dsp:nvSpPr>
        <dsp:cNvPr id="0" name=""/>
        <dsp:cNvSpPr/>
      </dsp:nvSpPr>
      <dsp:spPr>
        <a:xfrm>
          <a:off x="5532808" y="1936437"/>
          <a:ext cx="1876094" cy="1191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терміни-словосполучення</a:t>
          </a:r>
          <a:endParaRPr lang="ru-RU" sz="1400" kern="1200" dirty="0">
            <a:latin typeface="Georgia" pitchFamily="18" charset="0"/>
          </a:endParaRPr>
        </a:p>
      </dsp:txBody>
      <dsp:txXfrm>
        <a:off x="5532808" y="1936437"/>
        <a:ext cx="1876094" cy="1191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02E772-90A8-46DD-AE4D-EA435112CE9F}">
      <dsp:nvSpPr>
        <dsp:cNvPr id="0" name=""/>
        <dsp:cNvSpPr/>
      </dsp:nvSpPr>
      <dsp:spPr>
        <a:xfrm>
          <a:off x="0" y="1396753"/>
          <a:ext cx="1205450" cy="1164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Georgia" pitchFamily="18" charset="0"/>
            </a:rPr>
            <a:t>Терміни-словосполучення </a:t>
          </a:r>
          <a:endParaRPr lang="ru-RU" sz="16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1396753"/>
        <a:ext cx="1205450" cy="1164664"/>
      </dsp:txXfrm>
    </dsp:sp>
    <dsp:sp modelId="{4601BD52-49B5-4D64-AD73-67DFC9DB14B7}">
      <dsp:nvSpPr>
        <dsp:cNvPr id="0" name=""/>
        <dsp:cNvSpPr/>
      </dsp:nvSpPr>
      <dsp:spPr>
        <a:xfrm rot="16715630">
          <a:off x="712939" y="1394565"/>
          <a:ext cx="1158071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1158071" y="119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715630">
        <a:off x="1263023" y="1377599"/>
        <a:ext cx="57903" cy="57903"/>
      </dsp:txXfrm>
    </dsp:sp>
    <dsp:sp modelId="{41D80BE5-0B1D-4FDD-9D29-7FB41864500A}">
      <dsp:nvSpPr>
        <dsp:cNvPr id="0" name=""/>
        <dsp:cNvSpPr/>
      </dsp:nvSpPr>
      <dsp:spPr>
        <a:xfrm>
          <a:off x="1378499" y="532653"/>
          <a:ext cx="1205450" cy="6027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Georgia" pitchFamily="18" charset="0"/>
            </a:rPr>
            <a:t>Двокомпо-нентні</a:t>
          </a:r>
          <a:endParaRPr lang="ru-RU" sz="16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378499" y="532653"/>
        <a:ext cx="1205450" cy="602725"/>
      </dsp:txXfrm>
    </dsp:sp>
    <dsp:sp modelId="{81F69FED-DFE6-44C6-8F4F-2D99B8A6E3F8}">
      <dsp:nvSpPr>
        <dsp:cNvPr id="0" name=""/>
        <dsp:cNvSpPr/>
      </dsp:nvSpPr>
      <dsp:spPr>
        <a:xfrm rot="19645210">
          <a:off x="2541864" y="678015"/>
          <a:ext cx="534900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534900" y="11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45210">
        <a:off x="2795942" y="676628"/>
        <a:ext cx="26745" cy="26745"/>
      </dsp:txXfrm>
    </dsp:sp>
    <dsp:sp modelId="{7D303C06-4707-49D8-98BD-E862DD5FF8EF}">
      <dsp:nvSpPr>
        <dsp:cNvPr id="0" name=""/>
        <dsp:cNvSpPr/>
      </dsp:nvSpPr>
      <dsp:spPr>
        <a:xfrm>
          <a:off x="3034680" y="244623"/>
          <a:ext cx="2544079" cy="602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прикметник (Н. в.) </a:t>
          </a:r>
          <a:r>
            <a:rPr lang="uk-UA" sz="1600" b="0" i="1" kern="1200" dirty="0" smtClean="0">
              <a:solidFill>
                <a:schemeClr val="tx1"/>
              </a:solidFill>
              <a:latin typeface="Georgia" pitchFamily="18" charset="0"/>
            </a:rPr>
            <a:t>+ іменник (Н. в.)</a:t>
          </a:r>
          <a:endParaRPr lang="ru-RU" sz="16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34680" y="244623"/>
        <a:ext cx="2544079" cy="602725"/>
      </dsp:txXfrm>
    </dsp:sp>
    <dsp:sp modelId="{C4B2C807-0348-46E1-9E88-C34ABDC9E02D}">
      <dsp:nvSpPr>
        <dsp:cNvPr id="0" name=""/>
        <dsp:cNvSpPr/>
      </dsp:nvSpPr>
      <dsp:spPr>
        <a:xfrm rot="2627273">
          <a:off x="2497134" y="1038056"/>
          <a:ext cx="624360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624360" y="11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27273">
        <a:off x="2793706" y="1034433"/>
        <a:ext cx="31218" cy="31218"/>
      </dsp:txXfrm>
    </dsp:sp>
    <dsp:sp modelId="{9F467AF2-5F71-4F92-8B62-239C344E1826}">
      <dsp:nvSpPr>
        <dsp:cNvPr id="0" name=""/>
        <dsp:cNvSpPr/>
      </dsp:nvSpPr>
      <dsp:spPr>
        <a:xfrm>
          <a:off x="3034680" y="964705"/>
          <a:ext cx="3469226" cy="602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іменник (Н. в.) + іменник (Р. в.)</a:t>
          </a:r>
          <a:endParaRPr lang="ru-RU" sz="16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34680" y="964705"/>
        <a:ext cx="3469226" cy="602725"/>
      </dsp:txXfrm>
    </dsp:sp>
    <dsp:sp modelId="{15BC5144-F00B-44C6-8727-E5ED6C25F933}">
      <dsp:nvSpPr>
        <dsp:cNvPr id="0" name=""/>
        <dsp:cNvSpPr/>
      </dsp:nvSpPr>
      <dsp:spPr>
        <a:xfrm rot="6642372">
          <a:off x="158351" y="2690711"/>
          <a:ext cx="1547159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1547159" y="119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642372">
        <a:off x="893252" y="2664017"/>
        <a:ext cx="77357" cy="77357"/>
      </dsp:txXfrm>
    </dsp:sp>
    <dsp:sp modelId="{D7548257-602F-4A0B-BA33-AE5305E02BE5}">
      <dsp:nvSpPr>
        <dsp:cNvPr id="0" name=""/>
        <dsp:cNvSpPr/>
      </dsp:nvSpPr>
      <dsp:spPr>
        <a:xfrm>
          <a:off x="658411" y="3124944"/>
          <a:ext cx="1205450" cy="6027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Georgia" pitchFamily="18" charset="0"/>
            </a:rPr>
            <a:t>Трикомпо-нентні</a:t>
          </a:r>
          <a:endParaRPr lang="ru-RU" sz="16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58411" y="3124944"/>
        <a:ext cx="1205450" cy="602725"/>
      </dsp:txXfrm>
    </dsp:sp>
    <dsp:sp modelId="{0B63E0DC-7030-4039-B3AC-9EE48F7CC9B7}">
      <dsp:nvSpPr>
        <dsp:cNvPr id="0" name=""/>
        <dsp:cNvSpPr/>
      </dsp:nvSpPr>
      <dsp:spPr>
        <a:xfrm rot="16780563">
          <a:off x="1253186" y="2690711"/>
          <a:ext cx="1468107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1468107" y="11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780563">
        <a:off x="1950537" y="2665993"/>
        <a:ext cx="73405" cy="73405"/>
      </dsp:txXfrm>
    </dsp:sp>
    <dsp:sp modelId="{D2B5029B-52C2-4A59-A8CC-5F33E17B528B}">
      <dsp:nvSpPr>
        <dsp:cNvPr id="0" name=""/>
        <dsp:cNvSpPr/>
      </dsp:nvSpPr>
      <dsp:spPr>
        <a:xfrm>
          <a:off x="2110618" y="1677723"/>
          <a:ext cx="3623463" cy="602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прикметник (Н. в.) + іменник (Н. в.) + іменник (Р. в.)</a:t>
          </a:r>
          <a:endParaRPr lang="ru-RU" sz="16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10618" y="1677723"/>
        <a:ext cx="3623463" cy="602725"/>
      </dsp:txXfrm>
    </dsp:sp>
    <dsp:sp modelId="{373710BC-B7F4-4E5C-949E-FD55D1948E43}">
      <dsp:nvSpPr>
        <dsp:cNvPr id="0" name=""/>
        <dsp:cNvSpPr/>
      </dsp:nvSpPr>
      <dsp:spPr>
        <a:xfrm rot="17287161">
          <a:off x="1590523" y="3037278"/>
          <a:ext cx="793433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793433" y="11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287161">
        <a:off x="1967404" y="3029427"/>
        <a:ext cx="39671" cy="39671"/>
      </dsp:txXfrm>
    </dsp:sp>
    <dsp:sp modelId="{C661E9FE-EF70-45D4-8F94-C0A63565B823}">
      <dsp:nvSpPr>
        <dsp:cNvPr id="0" name=""/>
        <dsp:cNvSpPr/>
      </dsp:nvSpPr>
      <dsp:spPr>
        <a:xfrm>
          <a:off x="2110618" y="2370857"/>
          <a:ext cx="3665786" cy="602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прикметник (Н. в.) + прикметник (Н. в.) + іменник (Н.</a:t>
          </a:r>
          <a:r>
            <a:rPr lang="uk-UA" sz="1600" b="0" i="1" kern="1200" dirty="0" smtClean="0">
              <a:solidFill>
                <a:schemeClr val="tx1"/>
              </a:solidFill>
              <a:latin typeface="Georgia" pitchFamily="18" charset="0"/>
            </a:rPr>
            <a:t> </a:t>
          </a: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в.)</a:t>
          </a:r>
          <a:endParaRPr lang="ru-RU" sz="16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10618" y="2370857"/>
        <a:ext cx="3665786" cy="602725"/>
      </dsp:txXfrm>
    </dsp:sp>
    <dsp:sp modelId="{6362CC5F-1233-4631-B82E-210F6DA6F55E}">
      <dsp:nvSpPr>
        <dsp:cNvPr id="0" name=""/>
        <dsp:cNvSpPr/>
      </dsp:nvSpPr>
      <dsp:spPr>
        <a:xfrm rot="20767474">
          <a:off x="1860153" y="3383845"/>
          <a:ext cx="254172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254172" y="11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767474">
        <a:off x="1980885" y="3389476"/>
        <a:ext cx="12708" cy="12708"/>
      </dsp:txXfrm>
    </dsp:sp>
    <dsp:sp modelId="{C7D3B464-8FB8-45F4-BF88-B308476EF006}">
      <dsp:nvSpPr>
        <dsp:cNvPr id="0" name=""/>
        <dsp:cNvSpPr/>
      </dsp:nvSpPr>
      <dsp:spPr>
        <a:xfrm>
          <a:off x="2110618" y="3063991"/>
          <a:ext cx="4731356" cy="602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іменник (Н. в.) + прикметник (Р. в.) + іменник (Р. в.)</a:t>
          </a:r>
          <a:endParaRPr lang="ru-RU" sz="16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10618" y="3063991"/>
        <a:ext cx="4731356" cy="602725"/>
      </dsp:txXfrm>
    </dsp:sp>
    <dsp:sp modelId="{C5C650D7-1BA3-42EE-93A8-CB0251FB6E59}">
      <dsp:nvSpPr>
        <dsp:cNvPr id="0" name=""/>
        <dsp:cNvSpPr/>
      </dsp:nvSpPr>
      <dsp:spPr>
        <a:xfrm rot="4120684">
          <a:off x="1647924" y="3730412"/>
          <a:ext cx="678631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678631" y="11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120684">
        <a:off x="1970274" y="3725431"/>
        <a:ext cx="33931" cy="33931"/>
      </dsp:txXfrm>
    </dsp:sp>
    <dsp:sp modelId="{0667910D-F92E-4A1A-8587-12D9E533246A}">
      <dsp:nvSpPr>
        <dsp:cNvPr id="0" name=""/>
        <dsp:cNvSpPr/>
      </dsp:nvSpPr>
      <dsp:spPr>
        <a:xfrm>
          <a:off x="2110618" y="3757125"/>
          <a:ext cx="4834676" cy="602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іменник (Н. в.) + іменник (Р. в.) + іменник (Р. в</a:t>
          </a:r>
          <a:r>
            <a:rPr lang="ru-RU" sz="1600" b="0" i="0" kern="1200" dirty="0" smtClean="0">
              <a:solidFill>
                <a:schemeClr val="tx1"/>
              </a:solidFill>
              <a:latin typeface="Georgia" pitchFamily="18" charset="0"/>
            </a:rPr>
            <a:t>.</a:t>
          </a:r>
          <a:r>
            <a:rPr lang="ru-RU" sz="1600" b="0" i="1" kern="1200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16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10618" y="3757125"/>
        <a:ext cx="4834676" cy="6027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DAD639-2E4A-4D4C-9824-80475E84438E}">
      <dsp:nvSpPr>
        <dsp:cNvPr id="0" name=""/>
        <dsp:cNvSpPr/>
      </dsp:nvSpPr>
      <dsp:spPr>
        <a:xfrm>
          <a:off x="0" y="3650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266A8-428C-4191-A140-5C9A51AD6389}">
      <dsp:nvSpPr>
        <dsp:cNvPr id="0" name=""/>
        <dsp:cNvSpPr/>
      </dsp:nvSpPr>
      <dsp:spPr>
        <a:xfrm>
          <a:off x="411480" y="128901"/>
          <a:ext cx="576072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Комунікативна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128901"/>
        <a:ext cx="5760720" cy="472320"/>
      </dsp:txXfrm>
    </dsp:sp>
    <dsp:sp modelId="{868F96AF-E9F4-4E4C-B835-40B0C8DAC8DF}">
      <dsp:nvSpPr>
        <dsp:cNvPr id="0" name=""/>
        <dsp:cNvSpPr/>
      </dsp:nvSpPr>
      <dsp:spPr>
        <a:xfrm>
          <a:off x="0" y="109082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1972F-54C5-4D04-B2C4-3D6E9580F1FE}">
      <dsp:nvSpPr>
        <dsp:cNvPr id="0" name=""/>
        <dsp:cNvSpPr/>
      </dsp:nvSpPr>
      <dsp:spPr>
        <a:xfrm>
          <a:off x="411480" y="854661"/>
          <a:ext cx="5760720" cy="4723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Пізнавальна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854661"/>
        <a:ext cx="5760720" cy="472320"/>
      </dsp:txXfrm>
    </dsp:sp>
    <dsp:sp modelId="{B6CC1323-0159-45CF-B43C-EA6D48900DF0}">
      <dsp:nvSpPr>
        <dsp:cNvPr id="0" name=""/>
        <dsp:cNvSpPr/>
      </dsp:nvSpPr>
      <dsp:spPr>
        <a:xfrm>
          <a:off x="0" y="181658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CA77C-ACD8-4794-B51C-67B2E3042FDD}">
      <dsp:nvSpPr>
        <dsp:cNvPr id="0" name=""/>
        <dsp:cNvSpPr/>
      </dsp:nvSpPr>
      <dsp:spPr>
        <a:xfrm>
          <a:off x="411480" y="1580421"/>
          <a:ext cx="5760720" cy="4723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Відображення дійсності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1580421"/>
        <a:ext cx="5760720" cy="472320"/>
      </dsp:txXfrm>
    </dsp:sp>
    <dsp:sp modelId="{FDE84C7F-EAE1-4107-821C-B83DAF2D349B}">
      <dsp:nvSpPr>
        <dsp:cNvPr id="0" name=""/>
        <dsp:cNvSpPr/>
      </dsp:nvSpPr>
      <dsp:spPr>
        <a:xfrm>
          <a:off x="0" y="25423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93C9B-1525-4C8B-BAEA-F7F6326643D8}">
      <dsp:nvSpPr>
        <dsp:cNvPr id="0" name=""/>
        <dsp:cNvSpPr/>
      </dsp:nvSpPr>
      <dsp:spPr>
        <a:xfrm>
          <a:off x="411480" y="2306181"/>
          <a:ext cx="5760720" cy="4723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Оптимізація процесу засвоєння знань з біології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2306181"/>
        <a:ext cx="5760720" cy="472320"/>
      </dsp:txXfrm>
    </dsp:sp>
    <dsp:sp modelId="{7518751E-D818-4E1B-B4D0-D71ECE12BA47}">
      <dsp:nvSpPr>
        <dsp:cNvPr id="0" name=""/>
        <dsp:cNvSpPr/>
      </dsp:nvSpPr>
      <dsp:spPr>
        <a:xfrm>
          <a:off x="0" y="32681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B1078-BFA9-476D-8692-C4D801AB356B}">
      <dsp:nvSpPr>
        <dsp:cNvPr id="0" name=""/>
        <dsp:cNvSpPr/>
      </dsp:nvSpPr>
      <dsp:spPr>
        <a:xfrm>
          <a:off x="411480" y="3031941"/>
          <a:ext cx="5760720" cy="4723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Виховна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3031941"/>
        <a:ext cx="5760720" cy="472320"/>
      </dsp:txXfrm>
    </dsp:sp>
    <dsp:sp modelId="{2AAD3163-53C1-4DC4-AE65-C459032E7987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88257-CE2F-4204-A10E-1592AA7595DA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Розвивальна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3757701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92CC-0E37-4E96-AA8B-BC12B96E05C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83CA-87AB-4BCD-993B-C431DC5EF2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ВЕРБАЛЬНІ ЗАСОБИ НАВЧАННЯ.</a:t>
            </a:r>
            <a:br>
              <a:rPr lang="uk-UA" b="1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МОВА ВЧИТЕЛЯ БІОЛОГІЇ ТА ОСНОВ ЗДОРОВ’Я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Georgia" pitchFamily="18" charset="0"/>
              </a:rPr>
              <a:t>Забезпечення раціональної </a:t>
            </a:r>
            <a:r>
              <a:rPr lang="ru-RU" sz="3200" b="1" dirty="0">
                <a:latin typeface="Georgia" pitchFamily="18" charset="0"/>
              </a:rPr>
              <a:t>організації навчально-практичної діяльності учнів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тренінг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70630"/>
            <a:ext cx="7237223" cy="405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Ідеальна модель </a:t>
            </a:r>
            <a:r>
              <a:rPr lang="ru-RU" sz="3200" b="1" dirty="0">
                <a:latin typeface="Georgia" pitchFamily="18" charset="0"/>
              </a:rPr>
              <a:t>мовлення вчителя</a:t>
            </a:r>
            <a:r>
              <a:rPr lang="ru-RU" sz="3200" dirty="0">
                <a:latin typeface="Georgia" pitchFamily="18" charset="0"/>
              </a:rPr>
              <a:t> </a:t>
            </a:r>
          </a:p>
        </p:txBody>
      </p:sp>
      <p:pic>
        <p:nvPicPr>
          <p:cNvPr id="4" name="Содержимое 3" descr="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536504" cy="4436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Прийоми вербальної активізації пізнавальної діяльності учнів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Професійне мовлення вчителя має бути своєрідною «</a:t>
            </a:r>
            <a:r>
              <a:rPr lang="ru-RU" b="1" dirty="0">
                <a:latin typeface="Georgia" pitchFamily="18" charset="0"/>
              </a:rPr>
              <a:t>словесною дією</a:t>
            </a:r>
            <a:r>
              <a:rPr lang="ru-RU" dirty="0">
                <a:latin typeface="Georgia" pitchFamily="18" charset="0"/>
              </a:rPr>
              <a:t>» (термін К. Станіславського), мета якої - </a:t>
            </a:r>
            <a:r>
              <a:rPr lang="ru-RU" b="1" dirty="0">
                <a:latin typeface="Georgia" pitchFamily="18" charset="0"/>
              </a:rPr>
              <a:t>здійснення інтелектуального, емоційно-вольового, морального впливу на учнів</a:t>
            </a:r>
            <a:r>
              <a:rPr lang="ru-RU" dirty="0">
                <a:latin typeface="Georgia" pitchFamily="18" charset="0"/>
              </a:rPr>
              <a:t>.</a:t>
            </a:r>
          </a:p>
        </p:txBody>
      </p:sp>
      <p:pic>
        <p:nvPicPr>
          <p:cNvPr id="7" name="Содержимое 6" descr="0p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708920"/>
            <a:ext cx="3996655" cy="2238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Спрямованість мовлення вчителя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Georgia" pitchFamily="18" charset="0"/>
              </a:rPr>
              <a:t>Головна мета спрямованості мовлення</a:t>
            </a:r>
            <a:r>
              <a:rPr lang="ru-RU" dirty="0">
                <a:latin typeface="Georgia" pitchFamily="18" charset="0"/>
              </a:rPr>
              <a:t> - викликати учнів на діалог з учителем, залучити їх до співпраці, створити атмосферу співроздумів і співпереживання. Не менш важливим є завдання зорієнтувати учнів </a:t>
            </a:r>
            <a:r>
              <a:rPr lang="ru-RU" b="1" dirty="0">
                <a:latin typeface="Georgia" pitchFamily="18" charset="0"/>
              </a:rPr>
              <a:t>на внутрішній діалог</a:t>
            </a:r>
            <a:r>
              <a:rPr lang="ru-RU" dirty="0">
                <a:latin typeface="Georgia" pitchFamily="18" charset="0"/>
              </a:rPr>
              <a:t> із самим собою</a:t>
            </a:r>
          </a:p>
        </p:txBody>
      </p:sp>
      <p:pic>
        <p:nvPicPr>
          <p:cNvPr id="5" name="Содержимое 4" descr="учитель 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060848"/>
            <a:ext cx="4311200" cy="2554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Біологічна мова як мовологічний засіб навчання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Georgia" pitchFamily="18" charset="0"/>
              </a:rPr>
              <a:t>Мова біологічної науки поряд із звичайними словами містить специфічну частину, яка складається з </a:t>
            </a:r>
            <a:r>
              <a:rPr lang="uk-UA" b="1" dirty="0">
                <a:latin typeface="Georgia" pitchFamily="18" charset="0"/>
              </a:rPr>
              <a:t>ТЕРМІНОЛОГІЇ</a:t>
            </a:r>
            <a:r>
              <a:rPr lang="uk-UA" dirty="0">
                <a:latin typeface="Georgia" pitchFamily="18" charset="0"/>
              </a:rPr>
              <a:t> та являє собою систему біологічних понять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біологічні терміни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0213" y="1600200"/>
            <a:ext cx="403457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Теорія розвитку біологічних понять</a:t>
            </a:r>
            <a:r>
              <a:rPr lang="ru-RU" sz="3200" dirty="0">
                <a:latin typeface="Georgia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+mj-lt"/>
              <a:buAutoNum type="arabicPeriod"/>
            </a:pPr>
            <a:r>
              <a:rPr lang="uk-UA" sz="1600" dirty="0">
                <a:latin typeface="Georgia" pitchFamily="18" charset="0"/>
              </a:rPr>
              <a:t>Б</a:t>
            </a:r>
            <a:r>
              <a:rPr lang="ru-RU" sz="1600" dirty="0">
                <a:latin typeface="Georgia" pitchFamily="18" charset="0"/>
              </a:rPr>
              <a:t>іологія, як навчальний предмет є системою понять, які розвиваються в логічній послідовності та взаємозв’язку. </a:t>
            </a:r>
          </a:p>
          <a:p>
            <a:pPr marL="0" indent="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Поняття потрібно розвивати в напрямку від простих до складних, від спеціальних до загальнобіологічних, від загальнобіологічних до світоглядних.</a:t>
            </a:r>
          </a:p>
          <a:p>
            <a:pPr marL="0" indent="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В процесі формування біологічного поняття постійно повинно розвиватися аналітичне мислення, що сприяє міцному та вільному засвоєнню знань. </a:t>
            </a:r>
          </a:p>
          <a:p>
            <a:pPr marL="0" indent="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Розвиток понять повинен бути тісно пов’язаний з набуттям та удосконаленням навчальних компетенцій учнів.</a:t>
            </a:r>
          </a:p>
          <a:p>
            <a:pPr marL="0" indent="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Розвиток біологічних понять повинен відбуватися </a:t>
            </a:r>
            <a:r>
              <a:rPr lang="ru-RU" sz="1600" dirty="0" smtClean="0">
                <a:latin typeface="Georgia" pitchFamily="18" charset="0"/>
              </a:rPr>
              <a:t>поетапно.</a:t>
            </a:r>
          </a:p>
          <a:p>
            <a:pPr marL="0" indent="0">
              <a:buFont typeface="+mj-lt"/>
              <a:buAutoNum type="arabicPeriod"/>
            </a:pPr>
            <a:r>
              <a:rPr lang="ru-RU" sz="1600" dirty="0">
                <a:latin typeface="Georgia" pitchFamily="18" charset="0"/>
              </a:rPr>
              <a:t>Кожне поняття під час свого розвитку повинно бути засвоєне учнями настільки, щоб вони могли ним вільно оперувати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Біологічні терміни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7859216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dirty="0">
                <a:latin typeface="Georgia" pitchFamily="18" charset="0"/>
              </a:rPr>
              <a:t>Терміни є тими одиницями мови, які допомагають їй здійснювати одну з основних своїх функцій – функцію пізнавально-інформативну,пов’язану з реєстрацією та збереженням нагромаджених людством знань</a:t>
            </a:r>
            <a:endParaRPr lang="ru-RU" sz="2400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39552" y="2996952"/>
          <a:ext cx="8147248" cy="312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Georgia" pitchFamily="18" charset="0"/>
              </a:rPr>
              <a:t>Прості терміни </a:t>
            </a:r>
            <a:r>
              <a:rPr lang="ru-RU" sz="3200" dirty="0">
                <a:latin typeface="Georgia" pitchFamily="18" charset="0"/>
              </a:rPr>
              <a:t>виражають, як правило, загальні поняття, що належать до найвищих рівнів класифікаційної ієрархії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0" name="Содержимое 9" descr="росл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388843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кліти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921846"/>
            <a:ext cx="3446562" cy="4204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Біологічні терміни-словосполучення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Функції біологічної </a:t>
            </a:r>
            <a:r>
              <a:rPr lang="uk-UA" sz="3200" b="1" dirty="0" smtClean="0">
                <a:latin typeface="Georgia" pitchFamily="18" charset="0"/>
              </a:rPr>
              <a:t>мови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latin typeface="Georgia" pitchFamily="18" charset="0"/>
              </a:rPr>
              <a:t>ПЛАН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latin typeface="Georgia" pitchFamily="18" charset="0"/>
              </a:rPr>
              <a:t>Слово вчителя як важливий засіб впливу на активізацію навчально-пізнавальної діяльності школярів. Функції слова вчителя.</a:t>
            </a:r>
            <a:endParaRPr lang="ru-RU" sz="28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Georgia" pitchFamily="18" charset="0"/>
              </a:rPr>
              <a:t>Мовлення і комунікативна поведінка вчителя</a:t>
            </a:r>
            <a:r>
              <a:rPr lang="uk-UA" sz="2800" dirty="0">
                <a:latin typeface="Georgia" pitchFamily="18" charset="0"/>
              </a:rPr>
              <a:t>.</a:t>
            </a:r>
            <a:endParaRPr lang="ru-RU" sz="28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latin typeface="Georgia" pitchFamily="18" charset="0"/>
              </a:rPr>
              <a:t>Прийоми вербальної активізації пізнавальної діяльності учнів .</a:t>
            </a:r>
            <a:endParaRPr lang="ru-RU" sz="2800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dirty="0">
                <a:latin typeface="Georgia" pitchFamily="18" charset="0"/>
              </a:rPr>
              <a:t>Біологічна мова як мовологічний засіб навчання. Особливості формування біологічної мови.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Оволодіння біологічною мовою </a:t>
            </a:r>
            <a:r>
              <a:rPr lang="uk-UA" sz="3200" b="1" dirty="0">
                <a:latin typeface="Georgia" pitchFamily="18" charset="0"/>
              </a:rPr>
              <a:t>відбувається </a:t>
            </a:r>
            <a:r>
              <a:rPr lang="uk-UA" sz="3200" b="1" i="1" dirty="0" smtClean="0">
                <a:latin typeface="Georgia" pitchFamily="18" charset="0"/>
              </a:rPr>
              <a:t>індивідуально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5364596" cy="3576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>
                <a:latin typeface="Georgia" pitchFamily="18" charset="0"/>
              </a:rPr>
              <a:t>Таким чином, </a:t>
            </a:r>
            <a:r>
              <a:rPr lang="uk-UA" dirty="0" smtClean="0">
                <a:latin typeface="Georgia" pitchFamily="18" charset="0"/>
              </a:rPr>
              <a:t>мова </a:t>
            </a:r>
            <a:r>
              <a:rPr lang="uk-UA" dirty="0">
                <a:latin typeface="Georgia" pitchFamily="18" charset="0"/>
              </a:rPr>
              <a:t>вчителя є тим засобом навчання, який крім інформаційної і комунікативної функції виконує ще й функцію організаційну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Рівень </a:t>
            </a:r>
            <a:r>
              <a:rPr lang="uk-UA" dirty="0">
                <a:latin typeface="Georgia" pitchFamily="18" charset="0"/>
              </a:rPr>
              <a:t>майстерності мовленнєвої діяльності вчителя біології та основ здоров’я визначається рівнем культури його мовлення і спрямуванням його комунікативної поведінки. Значну роль у процесі засвоєння біології виконує біологічна мова та ступінь володіння нею педагогом і учнями.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Слово вчителя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Georgia" pitchFamily="18" charset="0"/>
              </a:rPr>
              <a:t>Слово </a:t>
            </a:r>
            <a:r>
              <a:rPr lang="uk-UA" b="1" dirty="0">
                <a:latin typeface="Georgia" pitchFamily="18" charset="0"/>
              </a:rPr>
              <a:t>вчителя</a:t>
            </a:r>
            <a:r>
              <a:rPr lang="uk-UA" dirty="0">
                <a:latin typeface="Georgia" pitchFamily="18" charset="0"/>
              </a:rPr>
              <a:t> є одним із </a:t>
            </a:r>
            <a:r>
              <a:rPr lang="uk-UA" dirty="0" err="1">
                <a:latin typeface="Georgia" pitchFamily="18" charset="0"/>
              </a:rPr>
              <a:t>найдієвіших</a:t>
            </a:r>
            <a:r>
              <a:rPr lang="uk-UA" dirty="0">
                <a:latin typeface="Georgia" pitchFamily="18" charset="0"/>
              </a:rPr>
              <a:t> засобів впливу на свідомість, емоції, почуття, творчість школярів. Зміст навчальних предметів «Біологія» та «Основи здоров’я»</a:t>
            </a:r>
            <a:r>
              <a:rPr lang="ru-RU" dirty="0">
                <a:latin typeface="Georgia" pitchFamily="18" charset="0"/>
              </a:rPr>
              <a:t> вимагає такого викладу змісту, який сприяв би якнайглибшому їх засвоєнню школярами та перетворенню на власні особисті цінності. Для цього педагог повинен добре володіти художнім словом</a:t>
            </a:r>
          </a:p>
        </p:txBody>
      </p:sp>
      <p:pic>
        <p:nvPicPr>
          <p:cNvPr id="7" name="Содержимое 6" descr="учитель 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3693485" cy="245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Усне мовлення вчителя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Під усним мовленням розуміють як </a:t>
            </a:r>
            <a:r>
              <a:rPr lang="ru-RU" b="1" dirty="0">
                <a:latin typeface="Georgia" pitchFamily="18" charset="0"/>
              </a:rPr>
              <a:t>сам процес говоріння</a:t>
            </a:r>
            <a:r>
              <a:rPr lang="ru-RU" dirty="0">
                <a:latin typeface="Georgia" pitchFamily="18" charset="0"/>
              </a:rPr>
              <a:t>, так і </a:t>
            </a:r>
            <a:r>
              <a:rPr lang="ru-RU" b="1" dirty="0">
                <a:latin typeface="Georgia" pitchFamily="18" charset="0"/>
              </a:rPr>
              <a:t>результат</a:t>
            </a:r>
            <a:r>
              <a:rPr lang="ru-RU" dirty="0">
                <a:latin typeface="Georgia" pitchFamily="18" charset="0"/>
              </a:rPr>
              <a:t> цього </a:t>
            </a:r>
            <a:r>
              <a:rPr lang="ru-RU" b="1" dirty="0">
                <a:latin typeface="Georgia" pitchFamily="18" charset="0"/>
              </a:rPr>
              <a:t>процесу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- усні вирази.</a:t>
            </a: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Це інструмент професійної діяльності педагога, за допомогою якого можна розв</a:t>
            </a:r>
            <a:r>
              <a:rPr lang="uk-UA" dirty="0">
                <a:latin typeface="Georgia" pitchFamily="18" charset="0"/>
              </a:rPr>
              <a:t>’</a:t>
            </a:r>
            <a:r>
              <a:rPr lang="ru-RU" dirty="0">
                <a:latin typeface="Georgia" pitchFamily="18" charset="0"/>
              </a:rPr>
              <a:t>язати різні </a:t>
            </a:r>
            <a:r>
              <a:rPr lang="ru-RU" b="1" dirty="0">
                <a:latin typeface="Georgia" pitchFamily="18" charset="0"/>
              </a:rPr>
              <a:t>педагогічні завдання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00,,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060848"/>
            <a:ext cx="314782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Мовлення вчителя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Мовлення вчителя є показником його педагогічної культури, засобом самовираження і самоутвердження його особистості</a:t>
            </a:r>
          </a:p>
        </p:txBody>
      </p:sp>
      <p:pic>
        <p:nvPicPr>
          <p:cNvPr id="5" name="Содержимое 4" descr="учитель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4212468" cy="28083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Комунікативна </a:t>
            </a:r>
            <a:r>
              <a:rPr lang="ru-RU" sz="3200" b="1" dirty="0">
                <a:latin typeface="Georgia" pitchFamily="18" charset="0"/>
              </a:rPr>
              <a:t>поведінка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В сучасній науковій літературі під комунікативною поведінкою розуміють не просто процес говоріння, повідомлення чогось, а таку </a:t>
            </a:r>
            <a:r>
              <a:rPr lang="ru-RU" b="1" dirty="0">
                <a:latin typeface="Georgia" pitchFamily="18" charset="0"/>
              </a:rPr>
              <a:t>організацію мовлення</a:t>
            </a:r>
            <a:r>
              <a:rPr lang="ru-RU" dirty="0">
                <a:latin typeface="Georgia" pitchFamily="18" charset="0"/>
              </a:rPr>
              <a:t> й відповідно до нього </a:t>
            </a:r>
            <a:r>
              <a:rPr lang="ru-RU" b="1" dirty="0">
                <a:latin typeface="Georgia" pitchFamily="18" charset="0"/>
              </a:rPr>
              <a:t>невербальної поведінки вчителя</a:t>
            </a:r>
            <a:r>
              <a:rPr lang="ru-RU" dirty="0">
                <a:latin typeface="Georgia" pitchFamily="18" charset="0"/>
              </a:rPr>
              <a:t>, яка впливає на створення емоційно-психологічної </a:t>
            </a:r>
            <a:r>
              <a:rPr lang="ru-RU" b="1" dirty="0">
                <a:latin typeface="Georgia" pitchFamily="18" charset="0"/>
              </a:rPr>
              <a:t>атмосфери педагогічного спілкування, характер взаємин </a:t>
            </a:r>
            <a:r>
              <a:rPr lang="ru-RU" dirty="0">
                <a:latin typeface="Georgia" pitchFamily="18" charset="0"/>
              </a:rPr>
              <a:t>між учителем та учнями, </a:t>
            </a:r>
            <a:r>
              <a:rPr lang="ru-RU" b="1" dirty="0">
                <a:latin typeface="Georgia" pitchFamily="18" charset="0"/>
              </a:rPr>
              <a:t>стиль</a:t>
            </a:r>
            <a:r>
              <a:rPr lang="ru-RU" dirty="0">
                <a:latin typeface="Georgia" pitchFamily="18" charset="0"/>
              </a:rPr>
              <a:t> їхньої </a:t>
            </a:r>
            <a:r>
              <a:rPr lang="ru-RU" b="1" dirty="0">
                <a:latin typeface="Georgia" pitchFamily="18" charset="0"/>
              </a:rPr>
              <a:t>діяльності</a:t>
            </a:r>
          </a:p>
        </p:txBody>
      </p:sp>
      <p:pic>
        <p:nvPicPr>
          <p:cNvPr id="5" name="Содержимое 4" descr="0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867859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Зустріч </a:t>
            </a:r>
            <a:r>
              <a:rPr lang="ru-RU" sz="3200" b="1" dirty="0">
                <a:latin typeface="Georgia" pitchFamily="18" charset="0"/>
              </a:rPr>
              <a:t>учителя з </a:t>
            </a:r>
            <a:r>
              <a:rPr lang="uk-UA" sz="3200" b="1" dirty="0">
                <a:latin typeface="Georgia" pitchFamily="18" charset="0"/>
              </a:rPr>
              <a:t>учня</a:t>
            </a:r>
            <a:r>
              <a:rPr lang="ru-RU" sz="3200" b="1" dirty="0">
                <a:latin typeface="Georgia" pitchFamily="18" charset="0"/>
              </a:rPr>
              <a:t>ми</a:t>
            </a:r>
            <a:r>
              <a:rPr lang="uk-UA" sz="3200" b="1" dirty="0">
                <a:latin typeface="Georgia" pitchFamily="18" charset="0"/>
              </a:rPr>
              <a:t> на початку </a:t>
            </a:r>
            <a:r>
              <a:rPr lang="uk-UA" sz="3200" b="1" dirty="0" smtClean="0">
                <a:latin typeface="Georgia" pitchFamily="18" charset="0"/>
              </a:rPr>
              <a:t>уроку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keisy-rukovoditeley-min-1024x5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29600" cy="438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Психологічна функція мовлення</a:t>
            </a:r>
            <a:r>
              <a:rPr lang="uk-UA" sz="3200" dirty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вчителя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Забезпечення </a:t>
            </a:r>
            <a:r>
              <a:rPr lang="ru-RU" sz="3200" b="1" dirty="0">
                <a:latin typeface="Georgia" pitchFamily="18" charset="0"/>
              </a:rPr>
              <a:t>повноцінного сприймання навчальної інформації учнями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учитель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3487" y="1989138"/>
            <a:ext cx="4137025" cy="413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688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ВЕРБАЛЬНІ ЗАСОБИ НАВЧАННЯ.  МОВА ВЧИТЕЛЯ БІОЛОГІЇ ТА ОСНОВ ЗДОРОВ’Я </vt:lpstr>
      <vt:lpstr>ПЛАН</vt:lpstr>
      <vt:lpstr>Слово вчителя </vt:lpstr>
      <vt:lpstr>Усне мовлення вчителя </vt:lpstr>
      <vt:lpstr>Мовлення вчителя </vt:lpstr>
      <vt:lpstr>Комунікативна поведінка</vt:lpstr>
      <vt:lpstr>Зустріч учителя з учнями на початку уроку</vt:lpstr>
      <vt:lpstr>Психологічна функція мовлення вчителя</vt:lpstr>
      <vt:lpstr>Забезпечення повноцінного сприймання навчальної інформації учнями</vt:lpstr>
      <vt:lpstr>Забезпечення раціональної організації навчально-практичної діяльності учнів</vt:lpstr>
      <vt:lpstr>Ідеальна модель мовлення вчителя </vt:lpstr>
      <vt:lpstr>Прийоми вербальної активізації пізнавальної діяльності учнів</vt:lpstr>
      <vt:lpstr>Спрямованість мовлення вчителя</vt:lpstr>
      <vt:lpstr>Біологічна мова як мовологічний засіб навчання</vt:lpstr>
      <vt:lpstr>Теорія розвитку біологічних понять </vt:lpstr>
      <vt:lpstr>Біологічні терміни</vt:lpstr>
      <vt:lpstr>Прості терміни виражають, як правило, загальні поняття, що належать до найвищих рівнів класифікаційної ієрархії</vt:lpstr>
      <vt:lpstr>Біологічні терміни-словосполучення </vt:lpstr>
      <vt:lpstr>Функції біологічної мови</vt:lpstr>
      <vt:lpstr>Оволодіння біологічною мовою відбувається індивідуально</vt:lpstr>
      <vt:lpstr>Слайд 21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170</cp:revision>
  <dcterms:created xsi:type="dcterms:W3CDTF">2022-04-10T14:57:02Z</dcterms:created>
  <dcterms:modified xsi:type="dcterms:W3CDTF">2022-04-11T08:18:09Z</dcterms:modified>
</cp:coreProperties>
</file>