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260" r:id="rId2"/>
    <p:sldId id="268" r:id="rId3"/>
    <p:sldId id="309" r:id="rId4"/>
    <p:sldId id="305" r:id="rId5"/>
    <p:sldId id="302" r:id="rId6"/>
    <p:sldId id="306" r:id="rId7"/>
    <p:sldId id="303" r:id="rId8"/>
    <p:sldId id="304" r:id="rId9"/>
    <p:sldId id="301" r:id="rId10"/>
    <p:sldId id="293" r:id="rId11"/>
    <p:sldId id="289" r:id="rId12"/>
    <p:sldId id="314" r:id="rId13"/>
    <p:sldId id="315" r:id="rId14"/>
    <p:sldId id="308" r:id="rId15"/>
    <p:sldId id="316" r:id="rId16"/>
    <p:sldId id="310" r:id="rId17"/>
    <p:sldId id="300" r:id="rId18"/>
    <p:sldId id="311" r:id="rId19"/>
    <p:sldId id="313" r:id="rId20"/>
    <p:sldId id="317" r:id="rId21"/>
    <p:sldId id="307" r:id="rId22"/>
    <p:sldId id="312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3" autoAdjust="0"/>
    <p:restoredTop sz="94524" autoAdjust="0"/>
  </p:normalViewPr>
  <p:slideViewPr>
    <p:cSldViewPr>
      <p:cViewPr varScale="1">
        <p:scale>
          <a:sx n="81" d="100"/>
          <a:sy n="81" d="100"/>
        </p:scale>
        <p:origin x="-105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0E9B-45F7-4AE7-AB01-61F11B4C17B9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60F25C-66C1-4D12-8C10-9A98EFBF2B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54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60F25C-66C1-4D12-8C10-9A98EFBF2B6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850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9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284090"/>
            <a:ext cx="89644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Етнодемографічні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аспекти </a:t>
            </a:r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політичного - територіальної організації держави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 в системі державності та політичного врядування.</a:t>
            </a: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Державотворчий потенціал громадянства.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Етно-демографічні та міграційні процеси в сучасному світі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>
              <a:buFont typeface="+mj-lt"/>
              <a:buAutoNum type="arabicPeriod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946359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Подвійне громадянство – які країни дозволяють, а в яких заборонено » Слово  і Діл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" y="752474"/>
            <a:ext cx="9128702" cy="610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948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5362" name="Picture 2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93" y="548680"/>
            <a:ext cx="4720942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Презентація з географії на тему &quot; Структура населення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1" y="548680"/>
            <a:ext cx="4648231" cy="6293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055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410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1138"/>
            <a:ext cx="4716016" cy="623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21139"/>
            <a:ext cx="4644008" cy="6236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06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434" name="Picture 2" descr="Naselennya svitu say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283968" cy="3216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расовий та етнічний склад населення світ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757" y="3079273"/>
            <a:ext cx="5033042" cy="3778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8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4" descr="Основні категорії етнонаціональної політ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3029"/>
            <a:ext cx="9144000" cy="59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6116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60" name="Picture 4" descr="расовий та етнічний склад населення  світ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410475" cy="331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Найвищою таксономічною&#10;одиницею в цій класифікації є&#10;мовна сім’я.&#10;Фахівці налічують у світі близько&#10;20 мовних сімей.&#10;&#10;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42" y="3212976"/>
            <a:ext cx="4854958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461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 descr="Етнічний склад населення світу - Географія. Опорні конспекти. Україна у  світі: природа, населення. 8 кла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00428" cy="5077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69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Урок №8-9. Тема: Кількість населення .Демографічна ситуація в світі і в  Україні. Статево-вікова структура населення. Динаміка чисельності населення  світу й України Наука демографія та демографічні процеси Населенням  називаю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7" y="655596"/>
            <a:ext cx="9147206" cy="594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3560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44" name="Picture 4" descr="Статево-віковий склад населення. Демографічна ситуація - Підручник з  Географії. 8 клас. Бойко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419788"/>
            <a:ext cx="405719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Презентація з географії 8 клас &quot;Населення України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39" y="1196752"/>
            <a:ext cx="5140455" cy="526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39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3314" name="Picture 2" descr="Презентація на тему «Міграційні процеси в Україні та світі» - Слайд #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6"/>
            <a:ext cx="9144000" cy="604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239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540517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 </a:t>
            </a:r>
            <a:r>
              <a:rPr lang="uk-UA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елементи ТОН.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74479" y="1502400"/>
            <a:ext cx="16076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80367" y="2991457"/>
            <a:ext cx="56821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Територіально-політичні системи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57411" y="2148288"/>
            <a:ext cx="1575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Кордони</a:t>
            </a:r>
            <a:endParaRPr lang="ru-RU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9489" y="4226695"/>
            <a:ext cx="61378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Соціально-економічні аспекти  ТОН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97930" y="1002182"/>
            <a:ext cx="19330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90809" y="3703475"/>
            <a:ext cx="2820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Етнодемографія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06166" y="1002182"/>
            <a:ext cx="3830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Політична карта світу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781" y="5157192"/>
            <a:ext cx="73280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Виборчі системи та електоральна географія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0592" y="2166072"/>
            <a:ext cx="27889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держави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41623" y="6094252"/>
            <a:ext cx="6260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Глобальні проблеми людства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12924" y="957399"/>
            <a:ext cx="1820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933692">
            <a:off x="2814109" y="1506512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9833391">
            <a:off x="5726302" y="1637535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войная стрелка влево/вправо 16"/>
          <p:cNvSpPr/>
          <p:nvPr/>
        </p:nvSpPr>
        <p:spPr>
          <a:xfrm>
            <a:off x="3352499" y="2306426"/>
            <a:ext cx="3384015" cy="36508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4757163" y="2017483"/>
            <a:ext cx="242316" cy="26161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773315" y="3513403"/>
            <a:ext cx="296301" cy="83363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4800307" y="2671508"/>
            <a:ext cx="242316" cy="3782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028384" y="2671508"/>
            <a:ext cx="314324" cy="1163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право 23"/>
          <p:cNvSpPr/>
          <p:nvPr/>
        </p:nvSpPr>
        <p:spPr>
          <a:xfrm rot="933692">
            <a:off x="6124869" y="3514097"/>
            <a:ext cx="1223290" cy="2423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право 24"/>
          <p:cNvSpPr/>
          <p:nvPr/>
        </p:nvSpPr>
        <p:spPr>
          <a:xfrm rot="8731899">
            <a:off x="7235158" y="4634523"/>
            <a:ext cx="1900778" cy="23078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3699797" y="4671551"/>
            <a:ext cx="296301" cy="6046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1776893" y="2893889"/>
            <a:ext cx="296301" cy="12932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низ 28"/>
          <p:cNvSpPr/>
          <p:nvPr/>
        </p:nvSpPr>
        <p:spPr>
          <a:xfrm>
            <a:off x="395536" y="2689292"/>
            <a:ext cx="393953" cy="23169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Выноска со стрелкой вниз 29"/>
          <p:cNvSpPr/>
          <p:nvPr/>
        </p:nvSpPr>
        <p:spPr>
          <a:xfrm>
            <a:off x="179512" y="5654788"/>
            <a:ext cx="8854880" cy="457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4448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 descr="міграції населення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9144000" cy="608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6698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266" name="Picture 2" descr="Міграції у світосистемі - Підручник з Географії (рівень стандарту). 11  клас. Довгань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8" y="655597"/>
            <a:ext cx="9000999" cy="620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8185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290" name="Picture 2" descr="МОМ опублікувала Світовий міграційний звіт-2018 – Європа без бар'єрі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4" y="632614"/>
            <a:ext cx="5514975" cy="289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6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8" descr="ГЛОБАЛІЗАЦІЯ ТА МІГРАЦІЙНА ПОЛІТИКА: ОСНОВНІ ТЕНДЕНЦІЇ ТА ВЗАЄМОЗВ'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298" name="Picture 10" descr="Міграції в світосистемі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717032"/>
            <a:ext cx="5335594" cy="299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0" name="Picture 12" descr="Механічний рух населення: причини та види міграцій, основні напрями  міграційних потоків у світі й Україні. Українська діаспора - Географія.  Опорні конспекти. Україна у світі: природа, населення. 8 кла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627" y="785014"/>
            <a:ext cx="3762375" cy="3364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Міграції населення - Демографічні процеси та статево-віковий склад  населення світу й України - НАСЕЛЕННЯ УКРАЇНИ І СВІТУ - Підручник Географія  8 клас - С. Г. Кобернік - Літера 20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" y="3528215"/>
            <a:ext cx="5335594" cy="317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Презентація &quot;Механічний рух населення&quot;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583" y="4005064"/>
            <a:ext cx="3983665" cy="29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9172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4" name="Picture 2" descr="Етноси і нації. Найпоширеніші мовні сімʼї. Одно- та багатонаціональні  країни. | Тест з географії – «На Урок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476672"/>
            <a:ext cx="4756150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СТРУКТУРА НАСЕЛЕННЯ - НАСЕЛЕННЯ СВІТУ - Загальна економіко-географічна  характеристика світу - Географія 10 клас - С.Г. Кобернік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61" y="476672"/>
            <a:ext cx="4044009" cy="586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Етноси. Найпоширеніші мовні сім'ї. Презентація з географії, 8 кла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29927"/>
            <a:ext cx="4756150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5517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Політична карта світу, її елементи та процес формування. Державний лад:  форми правління та адміністративно-територіальний устрій країн. Державний  лад в Україні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04" y="4797152"/>
            <a:ext cx="902380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Презентация на тему: &quot;Політична система - це цілісна сукупність державних і  недержавних суспільних інститутів, правових і політичних норм,  взаємовідносин політичних суб'єктів,&quot;. Скачать бесплатно и без регистрации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55597"/>
            <a:ext cx="9036496" cy="4285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701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Презентація &quot;Типізація країн світу за рівнем економічного розвитку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8"/>
            <a:ext cx="6300192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Типи країн - Підручник з Географії. 9 клас. Бойко - Нова програм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55598"/>
            <a:ext cx="2843808" cy="6293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53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4" descr="Громадянство Україн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5597"/>
            <a:ext cx="4860032" cy="378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Поняття та принципи громадянства України - презентация онлайн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939" y="655597"/>
            <a:ext cx="4490062" cy="37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Отже, ознакою держави є організація населення за територіальним принципом,  наявність чітко визначеної території, обмеженої кордонами. 8 страниц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6485"/>
            <a:ext cx="9144000" cy="2421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00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Громадянство України - Підручник з Правознавства. 10 клас. Філіпенко - Нова 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" y="548680"/>
            <a:ext cx="9132703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21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 descr="Які правові взаємовідносини людини і держави - Підручник з Основ  правознавства. 9 клас. Ремех - Нова програм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0" cy="63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7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9266"/>
            <a:ext cx="226774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Лекція 5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Принципи громадянства України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856984" cy="602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8225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857</TotalTime>
  <Words>99</Words>
  <Application>Microsoft Office PowerPoint</Application>
  <PresentationFormat>Экран (4:3)</PresentationFormat>
  <Paragraphs>40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100</cp:revision>
  <dcterms:created xsi:type="dcterms:W3CDTF">2020-01-28T20:23:37Z</dcterms:created>
  <dcterms:modified xsi:type="dcterms:W3CDTF">2021-03-15T08:36:10Z</dcterms:modified>
</cp:coreProperties>
</file>