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24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E3B2123-3F3B-4182-ACFD-E395B6F7FA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FB1A2349-EC8C-48D3-8C25-E68B9E63DF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261CFFB-BFC9-460F-9AB6-5610B15BE0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1F959-0D59-4619-A61F-641FD9A0755E}" type="datetimeFigureOut">
              <a:rPr lang="ru-RU" smtClean="0"/>
              <a:t>20.01.2021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FF44C9F-1EEC-4393-9192-230686B008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2377BA6-4A99-425D-AF75-6F9D2A3390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64695-1E75-400C-80BB-40C9E0864F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32010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A5751BE-96F2-4826-ADA3-8909BC232F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9EF8E91E-F2D4-4A64-8EB6-E620C97434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3139B21-56AE-4666-9C14-BFD8F8E96C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1F959-0D59-4619-A61F-641FD9A0755E}" type="datetimeFigureOut">
              <a:rPr lang="ru-RU" smtClean="0"/>
              <a:t>20.01.2021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4E3780C-5E24-4408-9422-06B6234AA1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BA02722-5975-4FF4-A577-7545922984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64695-1E75-400C-80BB-40C9E0864F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33737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204FAE66-328E-4DC8-A8B4-E4858AD5F45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49437AC2-BC21-4B15-8FE9-57AACF9711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67CC8F5-EFF8-4FCA-B8CE-A0C878CA02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1F959-0D59-4619-A61F-641FD9A0755E}" type="datetimeFigureOut">
              <a:rPr lang="ru-RU" smtClean="0"/>
              <a:t>20.01.2021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226CAA1-4FDB-4821-81BE-99E68232A6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1393E18-065D-4378-A271-CB71B1F757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64695-1E75-400C-80BB-40C9E0864F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98384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C32D0FD-BDDF-4F42-9676-6C0EC33A8D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8190903-3535-4255-B4FF-5421397F22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0D8AE83-6D9E-4AB7-B3C5-E9A27107DB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1F959-0D59-4619-A61F-641FD9A0755E}" type="datetimeFigureOut">
              <a:rPr lang="ru-RU" smtClean="0"/>
              <a:t>20.01.2021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71A31EA-4594-4C86-A214-EDADF1F91A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763CA5C-7205-49DD-A586-61A1861D97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64695-1E75-400C-80BB-40C9E0864F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2754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CD410B7-4602-468E-9D9B-6003DB96EC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2976A9A-0022-446D-8906-05EAF2B70F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3B9F755-F580-4BB7-BDCA-ECD925FBCA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1F959-0D59-4619-A61F-641FD9A0755E}" type="datetimeFigureOut">
              <a:rPr lang="ru-RU" smtClean="0"/>
              <a:t>20.01.2021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499473C-FFFA-4621-886F-646966D95D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3E2263D-AB7D-4F36-9E85-BE7E27A000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64695-1E75-400C-80BB-40C9E0864F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2430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E46E358-8F06-43D0-9E4D-6F23FED7B7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EBF8B7F-546E-49DE-8EDA-6BF471CDF48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3BFC3AB2-BF8C-4E2F-8FA6-E49A0F9461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E61E152-5B7C-4006-8526-75D1DC9921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1F959-0D59-4619-A61F-641FD9A0755E}" type="datetimeFigureOut">
              <a:rPr lang="ru-RU" smtClean="0"/>
              <a:t>20.01.2021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48B92E8-344B-423E-9A47-227AFC2E37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128C6DC-CD7D-4C10-9433-779375CCF0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64695-1E75-400C-80BB-40C9E0864F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63704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E4F20E8-2C81-42FA-BB2F-48EEB30E0C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9AB6B51-4952-428F-8F1E-F521E06BAA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BC8A714E-74BE-475F-AFF3-767F7F525A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3CDA0235-5069-4C5C-BFBB-633D5F7F95F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39EBD3C3-AE97-40D4-9277-120F7868163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D137548D-0CCF-4265-8DBC-AE77C6C4E0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1F959-0D59-4619-A61F-641FD9A0755E}" type="datetimeFigureOut">
              <a:rPr lang="ru-RU" smtClean="0"/>
              <a:t>20.01.2021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C2DED77C-EA18-4F9F-AEE2-26CC976402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E93598EE-C304-4AA9-BE47-6F9B81CFA1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64695-1E75-400C-80BB-40C9E0864F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34324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CFEE269-2C77-4578-98E9-7209ACDB6E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B5CE7A06-0897-48FE-A9D8-F1B4BB1E05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1F959-0D59-4619-A61F-641FD9A0755E}" type="datetimeFigureOut">
              <a:rPr lang="ru-RU" smtClean="0"/>
              <a:t>20.01.2021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AC758937-6BD1-41E8-9983-FB91F614EF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47939624-86F5-4BFA-AD0A-A1F587AF02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64695-1E75-400C-80BB-40C9E0864F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72465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38A75EE1-DFA8-455F-B965-0CF323AE4C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1F959-0D59-4619-A61F-641FD9A0755E}" type="datetimeFigureOut">
              <a:rPr lang="ru-RU" smtClean="0"/>
              <a:t>20.01.2021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4E1A10A1-F952-4AD0-919B-ADC7748A45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50705337-89F0-4591-AC0C-4F3B5378DF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64695-1E75-400C-80BB-40C9E0864F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429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A3696AC-F179-434B-866A-4B18D9D410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9997931-AC3A-4052-AA41-0747B7AABA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69D8A4BC-7E05-4A2A-BDB2-E9D9788BD3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9850364-DA3F-4B34-A9AF-E879C028E6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1F959-0D59-4619-A61F-641FD9A0755E}" type="datetimeFigureOut">
              <a:rPr lang="ru-RU" smtClean="0"/>
              <a:t>20.01.2021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C6C524E-8076-4192-A8A1-DAE2824E80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C4A3ABF-3AD4-4566-B154-5119AA2CC7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64695-1E75-400C-80BB-40C9E0864F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2908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86E002A-1CF4-4584-98A1-B503B7E104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DB867180-3D6E-4D1B-B88F-0636688C313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513628A0-DABC-426F-B7F3-6E164B286E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97A9CEA-E018-4C09-A1F9-78C1A2E578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1F959-0D59-4619-A61F-641FD9A0755E}" type="datetimeFigureOut">
              <a:rPr lang="ru-RU" smtClean="0"/>
              <a:t>20.01.2021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33CA22D-E913-4E4A-BE02-4FE3FEE6D4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D0F0EA3-C086-4342-BE58-40FC35640E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64695-1E75-400C-80BB-40C9E0864F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88236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3A7B1EC-2DC0-4562-986F-E7316D00EA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4F2D734-104A-4680-94BD-3E61DC5192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1DE09BF-6A0D-40D7-AA30-3F5EB0E0DFE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C1F959-0D59-4619-A61F-641FD9A0755E}" type="datetimeFigureOut">
              <a:rPr lang="ru-RU" smtClean="0"/>
              <a:t>20.01.2021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71CF3B8-2045-4190-9F19-6FC4ED5B52E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1599088-3E36-4A33-B43E-C99D11E4F8B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D64695-1E75-400C-80BB-40C9E0864F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545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r>
              <a:rPr lang="uk-UA" sz="3100" b="1" cap="none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СИСТЕМА НАКОПИЧЕННЯ БАЛІВ</a:t>
            </a:r>
          </a:p>
        </p:txBody>
      </p:sp>
      <p:sp>
        <p:nvSpPr>
          <p:cNvPr id="13" name="Объект 2"/>
          <p:cNvSpPr>
            <a:spLocks noGrp="1"/>
          </p:cNvSpPr>
          <p:nvPr>
            <p:ph idx="1"/>
          </p:nvPr>
        </p:nvSpPr>
        <p:spPr>
          <a:xfrm>
            <a:off x="5512904" y="265043"/>
            <a:ext cx="5883754" cy="6149009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uk-UA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uk-UA" sz="20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РОЗДІЛ 1.</a:t>
            </a:r>
          </a:p>
          <a:p>
            <a:r>
              <a:rPr lang="uk-UA" sz="20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Робота під час проведення семінарів – 15 балів (термінологічний диктант, участь у дискусії, аналітичне есе або рецензія – по 5 балів)</a:t>
            </a:r>
          </a:p>
          <a:p>
            <a:r>
              <a:rPr lang="uk-UA" sz="20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Підсумкова атестаційна робота – 15 балів.</a:t>
            </a:r>
          </a:p>
          <a:p>
            <a:endParaRPr lang="uk-UA" sz="20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uk-UA" sz="20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 РОЗДІЛ 2</a:t>
            </a:r>
          </a:p>
          <a:p>
            <a:pPr lvl="0">
              <a:buClr>
                <a:srgbClr val="F0A22E"/>
              </a:buClr>
            </a:pPr>
            <a:r>
              <a:rPr lang="uk-UA" sz="20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Робота на семінарах – 15 балів (тестування за змістом прочитаних художніх творів, участь у дискусії, аналітичне есе або рецензія – по 5 балів)</a:t>
            </a:r>
          </a:p>
          <a:p>
            <a:pPr lvl="0">
              <a:buClr>
                <a:srgbClr val="F0A22E"/>
              </a:buClr>
            </a:pPr>
            <a:r>
              <a:rPr lang="uk-UA" sz="20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Підсумкова атестаційна робота – 15 балів.</a:t>
            </a:r>
          </a:p>
          <a:p>
            <a:pPr lvl="0">
              <a:buClr>
                <a:srgbClr val="F0A22E"/>
              </a:buClr>
            </a:pPr>
            <a:endParaRPr lang="uk-UA" sz="20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Clr>
                <a:srgbClr val="F0A22E"/>
              </a:buClr>
              <a:buNone/>
            </a:pPr>
            <a:r>
              <a:rPr lang="uk-UA" sz="20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 ПІДСУМКОВА АТЕСТАЦІЯ</a:t>
            </a:r>
          </a:p>
          <a:p>
            <a:pPr lvl="0">
              <a:buClr>
                <a:srgbClr val="F0A22E"/>
              </a:buClr>
            </a:pPr>
            <a:r>
              <a:rPr lang="uk-UA" sz="20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Індивідуальне завдання – 20 балів.</a:t>
            </a:r>
          </a:p>
          <a:p>
            <a:pPr lvl="0">
              <a:buClr>
                <a:srgbClr val="F0A22E"/>
              </a:buClr>
            </a:pPr>
            <a:r>
              <a:rPr lang="uk-UA" sz="20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Залік </a:t>
            </a:r>
            <a:r>
              <a:rPr lang="uk-UA" sz="20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/ екзамен </a:t>
            </a:r>
            <a:r>
              <a:rPr lang="uk-UA" sz="20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– 20 </a:t>
            </a:r>
            <a:r>
              <a:rPr lang="uk-UA" sz="20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балів.</a:t>
            </a:r>
            <a:endParaRPr lang="uk-UA" sz="20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582450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92</Words>
  <Application>Microsoft Office PowerPoint</Application>
  <PresentationFormat>Широкоэкранный</PresentationFormat>
  <Paragraphs>12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Тема Office</vt:lpstr>
      <vt:lpstr>СИСТЕМА НАКОПИЧЕННЯ БАЛІВ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СИСТЕМА НАКОПИЧЕННЯ БАЛІВ</dc:title>
  <dc:creator>Professional</dc:creator>
  <cp:lastModifiedBy>Яна Кравченко</cp:lastModifiedBy>
  <cp:revision>3</cp:revision>
  <dcterms:created xsi:type="dcterms:W3CDTF">2020-08-29T20:28:09Z</dcterms:created>
  <dcterms:modified xsi:type="dcterms:W3CDTF">2021-01-20T18:27:43Z</dcterms:modified>
</cp:coreProperties>
</file>