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3271-60FF-40E2-BB81-4D54A431F975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84AC-34C1-45D6-8540-B1A2CA8CD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0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3271-60FF-40E2-BB81-4D54A431F975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84AC-34C1-45D6-8540-B1A2CA8CD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03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3271-60FF-40E2-BB81-4D54A431F975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84AC-34C1-45D6-8540-B1A2CA8CD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38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3271-60FF-40E2-BB81-4D54A431F975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84AC-34C1-45D6-8540-B1A2CA8CD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3271-60FF-40E2-BB81-4D54A431F975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84AC-34C1-45D6-8540-B1A2CA8CD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161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3271-60FF-40E2-BB81-4D54A431F975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84AC-34C1-45D6-8540-B1A2CA8CD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446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3271-60FF-40E2-BB81-4D54A431F975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84AC-34C1-45D6-8540-B1A2CA8CD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714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3271-60FF-40E2-BB81-4D54A431F975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84AC-34C1-45D6-8540-B1A2CA8CD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43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3271-60FF-40E2-BB81-4D54A431F975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84AC-34C1-45D6-8540-B1A2CA8CD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93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3271-60FF-40E2-BB81-4D54A431F975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84AC-34C1-45D6-8540-B1A2CA8CD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889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3271-60FF-40E2-BB81-4D54A431F975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84AC-34C1-45D6-8540-B1A2CA8CD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830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23271-60FF-40E2-BB81-4D54A431F975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184AC-34C1-45D6-8540-B1A2CA8CD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06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Лекція 5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/>
              <a:t>ЗАЙМАННЯ ГАЗОПОВІТРЯНИХ СУМІШЕЙ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921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50512" y="378586"/>
            <a:ext cx="60433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Таблиця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5.1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Межі займистості газоповітряної суміші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0511" y="1168831"/>
            <a:ext cx="7369385" cy="4355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445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156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5.4 </a:t>
            </a:r>
            <a:r>
              <a:rPr lang="uk-UA" dirty="0"/>
              <a:t>Межі вибуховості суміші </a:t>
            </a:r>
            <a:r>
              <a:rPr lang="uk-UA" dirty="0" smtClean="0"/>
              <a:t>газів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176" y="1128251"/>
            <a:ext cx="9361602" cy="554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198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443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5.1 Самозаймання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5078" y="1467406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uk-UA" dirty="0"/>
              <a:t>Аби газоповітряна суміш почала горіти, її необхідно запалити. Існують два способи займання газоповітряної суміші: самозаймання і вимушене запалення. При самозайманні вся суміш доводиться до такої температури, при якій вона сама займається.</a:t>
            </a:r>
            <a:endParaRPr lang="ru-RU" dirty="0"/>
          </a:p>
          <a:p>
            <a:r>
              <a:rPr lang="uk-UA" dirty="0"/>
              <a:t>Під самозайманням розуміється границя переходу стаціонарного перебігу реакції окислення горючої суміші в істотно нестаціонарне, коли швидкість реакції різко зростає і суміш спалахує відразу по всьому об’єму.</a:t>
            </a:r>
            <a:endParaRPr lang="ru-RU" dirty="0"/>
          </a:p>
          <a:p>
            <a:r>
              <a:rPr lang="uk-UA" dirty="0"/>
              <a:t>Реакція носитиме стаціонарний характер у тому випадку, коли збільшення активних центрів </a:t>
            </a:r>
            <a:r>
              <a:rPr lang="uk-UA" dirty="0" err="1"/>
              <a:t>супроводитиметься</a:t>
            </a:r>
            <a:r>
              <a:rPr lang="uk-UA" dirty="0"/>
              <a:t> їх загибеллю, а розігрівання горючої суміші тепловиділенням.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770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Рисунок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025" y="262483"/>
            <a:ext cx="8203989" cy="4422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010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103614"/>
              </p:ext>
            </p:extLst>
          </p:nvPr>
        </p:nvGraphicFramePr>
        <p:xfrm>
          <a:off x="2950588" y="197963"/>
          <a:ext cx="5561815" cy="4695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r:id="rId3" imgW="8201025" imgH="4943475" progId="AutoCAD.Drawing.15">
                  <p:embed/>
                </p:oleObj>
              </mc:Choice>
              <mc:Fallback>
                <p:oleObj r:id="rId3" imgW="8201025" imgH="4943475" progId="AutoCAD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9302" t="1324" r="19037" b="12219"/>
                      <a:stretch>
                        <a:fillRect/>
                      </a:stretch>
                    </p:blipFill>
                    <p:spPr bwMode="auto">
                      <a:xfrm>
                        <a:off x="2950588" y="197963"/>
                        <a:ext cx="5561815" cy="46954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38985" y="5437158"/>
            <a:ext cx="10284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5.1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Зміна тепловтрат і тепловиділення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паливоповітряної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суміші, поміщеної в замкнуту судину при його нагріві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558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Рисунок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644" y="457911"/>
            <a:ext cx="9653047" cy="618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862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443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5.2 </a:t>
            </a:r>
            <a:r>
              <a:rPr lang="uk-UA" dirty="0"/>
              <a:t>Вимушене </a:t>
            </a:r>
            <a:r>
              <a:rPr lang="uk-UA" dirty="0" smtClean="0"/>
              <a:t>запалення</a:t>
            </a:r>
            <a:endParaRPr lang="en-US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80" y="1338608"/>
            <a:ext cx="12058639" cy="469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1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5077618"/>
              </p:ext>
            </p:extLst>
          </p:nvPr>
        </p:nvGraphicFramePr>
        <p:xfrm>
          <a:off x="2262660" y="536927"/>
          <a:ext cx="8120230" cy="3363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r:id="rId3" imgW="9039225" imgH="5029200" progId="AutoCAD.Drawing.15">
                  <p:embed/>
                </p:oleObj>
              </mc:Choice>
              <mc:Fallback>
                <p:oleObj r:id="rId3" imgW="9039225" imgH="5029200" progId="AutoCAD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1700" r="5554" b="17717"/>
                      <a:stretch>
                        <a:fillRect/>
                      </a:stretch>
                    </p:blipFill>
                    <p:spPr bwMode="auto">
                      <a:xfrm>
                        <a:off x="2262660" y="536927"/>
                        <a:ext cx="8120230" cy="33638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0782" y="4237709"/>
            <a:ext cx="10630841" cy="1213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763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7162"/>
            <a:ext cx="10515600" cy="52099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5.3 </a:t>
            </a:r>
            <a:r>
              <a:rPr lang="uk-UA" dirty="0"/>
              <a:t>Межі вибуховості </a:t>
            </a:r>
            <a:r>
              <a:rPr lang="uk-UA" dirty="0" smtClean="0"/>
              <a:t>газів</a:t>
            </a:r>
            <a:endParaRPr lang="en-US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271" y="870612"/>
            <a:ext cx="10647651" cy="586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691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9312" y="506227"/>
            <a:ext cx="5942178" cy="265928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102937" y="3244334"/>
            <a:ext cx="59861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5.3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Межі займистості газоповітряної суміші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2913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137</Words>
  <Application>Microsoft Office PowerPoint</Application>
  <PresentationFormat>Широкоэкранный</PresentationFormat>
  <Paragraphs>12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Microsoft Equation 3.0</vt:lpstr>
      <vt:lpstr>AutoCAD.Drawing.15</vt:lpstr>
      <vt:lpstr>Лекція 5</vt:lpstr>
      <vt:lpstr>5.1 Самозаймання</vt:lpstr>
      <vt:lpstr>Презентация PowerPoint</vt:lpstr>
      <vt:lpstr>Презентация PowerPoint</vt:lpstr>
      <vt:lpstr>Презентация PowerPoint</vt:lpstr>
      <vt:lpstr>5.2 Вимушене запалення</vt:lpstr>
      <vt:lpstr>Презентация PowerPoint</vt:lpstr>
      <vt:lpstr>5.3 Межі вибуховості газів</vt:lpstr>
      <vt:lpstr>Презентация PowerPoint</vt:lpstr>
      <vt:lpstr>Презентация PowerPoint</vt:lpstr>
      <vt:lpstr>5.4 Межі вибуховості суміші газів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</dc:title>
  <dc:creator>nazarkirichenko08@gmail.com</dc:creator>
  <cp:lastModifiedBy>nazarkirichenko08@gmail.com</cp:lastModifiedBy>
  <cp:revision>1</cp:revision>
  <dcterms:created xsi:type="dcterms:W3CDTF">2022-10-19T09:39:11Z</dcterms:created>
  <dcterms:modified xsi:type="dcterms:W3CDTF">2022-10-19T09:45:46Z</dcterms:modified>
</cp:coreProperties>
</file>