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B6EDD-660C-4625-AE62-1E5084BF04C7}" type="doc">
      <dgm:prSet loTypeId="urn:microsoft.com/office/officeart/2005/8/layout/chart3" loCatId="relationship" qsTypeId="urn:microsoft.com/office/officeart/2005/8/quickstyle/3d5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BCBA8DAD-7209-4228-A597-6E441C83AAF2}">
      <dgm:prSet/>
      <dgm:spPr/>
      <dgm:t>
        <a:bodyPr/>
        <a:lstStyle/>
        <a:p>
          <a:pPr rtl="0"/>
          <a:r>
            <a:rPr lang="uk-UA" baseline="0" dirty="0" smtClean="0"/>
            <a:t>Фізика з основами біофізики</a:t>
          </a:r>
          <a:endParaRPr lang="ru-RU" dirty="0"/>
        </a:p>
      </dgm:t>
    </dgm:pt>
    <dgm:pt modelId="{4C1674A3-7B14-428E-972C-C6CFC1D35428}" type="parTrans" cxnId="{36381C4A-75F7-415A-AA43-96B644DD990B}">
      <dgm:prSet/>
      <dgm:spPr/>
      <dgm:t>
        <a:bodyPr/>
        <a:lstStyle/>
        <a:p>
          <a:endParaRPr lang="ru-RU"/>
        </a:p>
      </dgm:t>
    </dgm:pt>
    <dgm:pt modelId="{7E0D6C2C-269E-40A0-9BED-BEADF8B0CAB1}" type="sibTrans" cxnId="{36381C4A-75F7-415A-AA43-96B644DD990B}">
      <dgm:prSet/>
      <dgm:spPr/>
      <dgm:t>
        <a:bodyPr/>
        <a:lstStyle/>
        <a:p>
          <a:endParaRPr lang="ru-RU"/>
        </a:p>
      </dgm:t>
    </dgm:pt>
    <dgm:pt modelId="{68320C70-7DD4-4335-8FDA-0A5AAC1BF1F5}" type="pres">
      <dgm:prSet presAssocID="{029B6EDD-660C-4625-AE62-1E5084BF04C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34DDEE-DA69-4483-B8F7-3402C03D66D8}" type="pres">
      <dgm:prSet presAssocID="{029B6EDD-660C-4625-AE62-1E5084BF04C7}" presName="wedge1" presStyleLbl="node1" presStyleIdx="0" presStyleCnt="1"/>
      <dgm:spPr/>
      <dgm:t>
        <a:bodyPr/>
        <a:lstStyle/>
        <a:p>
          <a:endParaRPr lang="ru-RU"/>
        </a:p>
      </dgm:t>
    </dgm:pt>
    <dgm:pt modelId="{95923090-34B9-480D-9764-1ED9AEB4BB7F}" type="pres">
      <dgm:prSet presAssocID="{029B6EDD-660C-4625-AE62-1E5084BF04C7}" presName="wedge1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381C4A-75F7-415A-AA43-96B644DD990B}" srcId="{029B6EDD-660C-4625-AE62-1E5084BF04C7}" destId="{BCBA8DAD-7209-4228-A597-6E441C83AAF2}" srcOrd="0" destOrd="0" parTransId="{4C1674A3-7B14-428E-972C-C6CFC1D35428}" sibTransId="{7E0D6C2C-269E-40A0-9BED-BEADF8B0CAB1}"/>
    <dgm:cxn modelId="{41025791-AD13-421A-9445-F9593E690797}" type="presOf" srcId="{BCBA8DAD-7209-4228-A597-6E441C83AAF2}" destId="{95923090-34B9-480D-9764-1ED9AEB4BB7F}" srcOrd="1" destOrd="0" presId="urn:microsoft.com/office/officeart/2005/8/layout/chart3"/>
    <dgm:cxn modelId="{71C24BAF-A2BE-481C-B51E-019A456924F7}" type="presOf" srcId="{029B6EDD-660C-4625-AE62-1E5084BF04C7}" destId="{68320C70-7DD4-4335-8FDA-0A5AAC1BF1F5}" srcOrd="0" destOrd="0" presId="urn:microsoft.com/office/officeart/2005/8/layout/chart3"/>
    <dgm:cxn modelId="{FA9AFDC7-CE6A-40D4-9510-6EAC6DCBC993}" type="presOf" srcId="{BCBA8DAD-7209-4228-A597-6E441C83AAF2}" destId="{9F34DDEE-DA69-4483-B8F7-3402C03D66D8}" srcOrd="0" destOrd="0" presId="urn:microsoft.com/office/officeart/2005/8/layout/chart3"/>
    <dgm:cxn modelId="{872EAC42-7912-4E28-96CD-2B57C9C8F24B}" type="presParOf" srcId="{68320C70-7DD4-4335-8FDA-0A5AAC1BF1F5}" destId="{9F34DDEE-DA69-4483-B8F7-3402C03D66D8}" srcOrd="0" destOrd="0" presId="urn:microsoft.com/office/officeart/2005/8/layout/chart3"/>
    <dgm:cxn modelId="{A07A6841-F45E-4BA0-ADE5-AB067DFD2D10}" type="presParOf" srcId="{68320C70-7DD4-4335-8FDA-0A5AAC1BF1F5}" destId="{95923090-34B9-480D-9764-1ED9AEB4BB7F}" srcOrd="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1CA8B9-759D-41E5-AEC3-E4C760EE4303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0776CB-611D-4A1A-95E2-6DF2EFE3B49D}">
      <dgm:prSet custT="1"/>
      <dgm:spPr/>
      <dgm:t>
        <a:bodyPr/>
        <a:lstStyle/>
        <a:p>
          <a:pPr algn="ctr" rtl="0">
            <a:lnSpc>
              <a:spcPct val="150000"/>
            </a:lnSpc>
            <a:spcBef>
              <a:spcPts val="600"/>
            </a:spcBef>
            <a:spcAft>
              <a:spcPts val="600"/>
            </a:spcAft>
          </a:pPr>
          <a:r>
            <a:rPr lang="ru-RU" sz="20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Кафедра</a:t>
          </a:r>
          <a:r>
            <a:rPr lang="ru-RU" sz="20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algn="ctr" rtl="0">
            <a:lnSpc>
              <a:spcPct val="150000"/>
            </a:lnSpc>
            <a:spcBef>
              <a:spcPts val="600"/>
            </a:spcBef>
            <a:spcAft>
              <a:spcPts val="600"/>
            </a:spcAft>
          </a:pPr>
          <a:r>
            <a:rPr lang="uk-UA" sz="2000" b="1" i="0" baseline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uk-UA" sz="2000" b="0" i="0" baseline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агальної </a:t>
          </a:r>
          <a:r>
            <a:rPr lang="uk-UA" sz="20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 прикладної екології і зоології,         </a:t>
          </a:r>
        </a:p>
        <a:p>
          <a:pPr algn="ctr" rtl="0">
            <a:lnSpc>
              <a:spcPct val="150000"/>
            </a:lnSpc>
            <a:spcBef>
              <a:spcPts val="600"/>
            </a:spcBef>
            <a:spcAft>
              <a:spcPts val="600"/>
            </a:spcAft>
          </a:pPr>
          <a:r>
            <a:rPr lang="uk-UA" sz="20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IІІ навчальний корпус ЗНУ, </a:t>
          </a:r>
          <a:r>
            <a:rPr lang="uk-UA" sz="2000" b="0" i="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</a:t>
          </a:r>
          <a:r>
            <a:rPr lang="uk-UA" sz="20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213-в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96B6DF-E2E3-40FB-B124-1DB483A97C3E}" type="parTrans" cxnId="{CBFBF92A-5B28-403A-88F5-AE4A072AF129}">
      <dgm:prSet/>
      <dgm:spPr/>
      <dgm:t>
        <a:bodyPr/>
        <a:lstStyle/>
        <a:p>
          <a:endParaRPr lang="ru-RU"/>
        </a:p>
      </dgm:t>
    </dgm:pt>
    <dgm:pt modelId="{5A971D84-B790-4FF9-B419-E75ADB536DBA}" type="sibTrans" cxnId="{CBFBF92A-5B28-403A-88F5-AE4A072AF129}">
      <dgm:prSet/>
      <dgm:spPr/>
      <dgm:t>
        <a:bodyPr/>
        <a:lstStyle/>
        <a:p>
          <a:endParaRPr lang="ru-RU"/>
        </a:p>
      </dgm:t>
    </dgm:pt>
    <dgm:pt modelId="{5DB1F882-A645-412F-BA22-D8E8CC4E8EF8}">
      <dgm:prSet custT="1"/>
      <dgm:spPr/>
      <dgm:t>
        <a:bodyPr/>
        <a:lstStyle/>
        <a:p>
          <a:pPr rtl="0"/>
          <a:r>
            <a:rPr lang="ru-RU" sz="16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16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E-mail</a:t>
          </a:r>
          <a:r>
            <a:rPr lang="en-US" sz="1600" b="1" i="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b="1" i="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dombrov1717@ukr.net </a:t>
          </a:r>
          <a:endParaRPr lang="uk-UA" sz="1600" b="1" i="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rtl="0"/>
          <a:r>
            <a:rPr lang="en-US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6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Телефон: </a:t>
          </a:r>
          <a:r>
            <a:rPr lang="uk-UA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uk-UA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380973981305 </a:t>
          </a:r>
          <a:r>
            <a:rPr lang="uk-UA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uk-UA" sz="1600" b="1" i="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Viber</a:t>
          </a:r>
          <a:r>
            <a:rPr lang="uk-UA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Telegram)</a:t>
          </a:r>
          <a:br>
            <a:rPr lang="uk-UA" sz="1600" b="1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0EAB8-0D79-43EA-BC49-EA1EF48D3C3F}" type="parTrans" cxnId="{971ABCAC-3876-43E5-B4B5-3FFB6376D65C}">
      <dgm:prSet/>
      <dgm:spPr/>
      <dgm:t>
        <a:bodyPr/>
        <a:lstStyle/>
        <a:p>
          <a:endParaRPr lang="ru-RU"/>
        </a:p>
      </dgm:t>
    </dgm:pt>
    <dgm:pt modelId="{CBD446D5-5AB0-4D2D-93A8-245B7E7946BF}" type="sibTrans" cxnId="{971ABCAC-3876-43E5-B4B5-3FFB6376D65C}">
      <dgm:prSet/>
      <dgm:spPr/>
      <dgm:t>
        <a:bodyPr/>
        <a:lstStyle/>
        <a:p>
          <a:endParaRPr lang="ru-RU"/>
        </a:p>
      </dgm:t>
    </dgm:pt>
    <dgm:pt modelId="{ED16C9AA-B983-43C7-BDFD-8887362056A2}">
      <dgm:prSet custT="1"/>
      <dgm:spPr/>
      <dgm:t>
        <a:bodyPr/>
        <a:lstStyle/>
        <a:p>
          <a:pPr algn="ctr" rtl="0"/>
          <a:r>
            <a:rPr lang="uk-UA" sz="16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особисті повідомлення у СЕЗН ЗНУ </a:t>
          </a:r>
          <a:r>
            <a:rPr lang="uk-UA" sz="1600" b="0" i="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Moodle</a:t>
          </a:r>
          <a:endParaRPr lang="uk-UA" sz="1600" b="0" i="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 rtl="0"/>
          <a:r>
            <a:rPr lang="en-US" sz="1400" b="0" i="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https://moodle.znu.edu.ua/course/view.php?id=10653</a:t>
          </a:r>
          <a:endParaRPr lang="ru-RU" sz="1400" b="0" i="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 rtl="0"/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414A0-F241-4245-8038-161E2D8F920F}" type="parTrans" cxnId="{86B8797D-2B03-41CC-B4E5-EFD2E3E8B63B}">
      <dgm:prSet/>
      <dgm:spPr/>
      <dgm:t>
        <a:bodyPr/>
        <a:lstStyle/>
        <a:p>
          <a:endParaRPr lang="ru-RU"/>
        </a:p>
      </dgm:t>
    </dgm:pt>
    <dgm:pt modelId="{5FF705D4-6670-483B-BB6C-9A65787471F0}" type="sibTrans" cxnId="{86B8797D-2B03-41CC-B4E5-EFD2E3E8B63B}">
      <dgm:prSet/>
      <dgm:spPr/>
      <dgm:t>
        <a:bodyPr/>
        <a:lstStyle/>
        <a:p>
          <a:endParaRPr lang="ru-RU"/>
        </a:p>
      </dgm:t>
    </dgm:pt>
    <dgm:pt modelId="{4786D32C-3A11-4FD3-99EC-0C5506AF362B}" type="pres">
      <dgm:prSet presAssocID="{5E1CA8B9-759D-41E5-AEC3-E4C760EE4303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AA817D2-58C9-449F-BD40-B4E493838960}" type="pres">
      <dgm:prSet presAssocID="{820776CB-611D-4A1A-95E2-6DF2EFE3B49D}" presName="hierRoot1" presStyleCnt="0">
        <dgm:presLayoutVars>
          <dgm:hierBranch/>
        </dgm:presLayoutVars>
      </dgm:prSet>
      <dgm:spPr/>
    </dgm:pt>
    <dgm:pt modelId="{8FC1EE81-3997-4D13-89D6-7623615B8F4C}" type="pres">
      <dgm:prSet presAssocID="{820776CB-611D-4A1A-95E2-6DF2EFE3B49D}" presName="rootComposite1" presStyleCnt="0"/>
      <dgm:spPr/>
    </dgm:pt>
    <dgm:pt modelId="{4961EE4C-0BF0-4D4A-98EF-37EAA661A2D2}" type="pres">
      <dgm:prSet presAssocID="{820776CB-611D-4A1A-95E2-6DF2EFE3B49D}" presName="rootText1" presStyleLbl="alignAcc1" presStyleIdx="0" presStyleCnt="0" custAng="0" custScaleX="720279" custScaleY="309128" custLinFactX="150333" custLinFactY="-400000" custLinFactNeighborX="200000" custLinFactNeighborY="-4023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3917EC-7927-4948-85BD-9E4BF8044EA7}" type="pres">
      <dgm:prSet presAssocID="{820776CB-611D-4A1A-95E2-6DF2EFE3B49D}" presName="topArc1" presStyleLbl="parChTrans1D1" presStyleIdx="0" presStyleCnt="6"/>
      <dgm:spPr/>
    </dgm:pt>
    <dgm:pt modelId="{D3D42CDF-01F1-41EF-BCBC-46B8764E4180}" type="pres">
      <dgm:prSet presAssocID="{820776CB-611D-4A1A-95E2-6DF2EFE3B49D}" presName="bottomArc1" presStyleLbl="parChTrans1D1" presStyleIdx="1" presStyleCnt="6"/>
      <dgm:spPr/>
    </dgm:pt>
    <dgm:pt modelId="{0CF89096-A25A-464D-AB67-1B5F716E404D}" type="pres">
      <dgm:prSet presAssocID="{820776CB-611D-4A1A-95E2-6DF2EFE3B49D}" presName="topConnNode1" presStyleLbl="node1" presStyleIdx="0" presStyleCnt="0"/>
      <dgm:spPr/>
      <dgm:t>
        <a:bodyPr/>
        <a:lstStyle/>
        <a:p>
          <a:endParaRPr lang="ru-RU"/>
        </a:p>
      </dgm:t>
    </dgm:pt>
    <dgm:pt modelId="{5CDB1314-20B7-440A-8881-474A263C2F91}" type="pres">
      <dgm:prSet presAssocID="{820776CB-611D-4A1A-95E2-6DF2EFE3B49D}" presName="hierChild2" presStyleCnt="0"/>
      <dgm:spPr/>
    </dgm:pt>
    <dgm:pt modelId="{E483556B-9B58-4326-808B-50FD1E7AE86C}" type="pres">
      <dgm:prSet presAssocID="{820776CB-611D-4A1A-95E2-6DF2EFE3B49D}" presName="hierChild3" presStyleCnt="0"/>
      <dgm:spPr/>
    </dgm:pt>
    <dgm:pt modelId="{DE0ED332-7C4B-4978-903A-3979B2C89E21}" type="pres">
      <dgm:prSet presAssocID="{5DB1F882-A645-412F-BA22-D8E8CC4E8EF8}" presName="hierRoot1" presStyleCnt="0">
        <dgm:presLayoutVars>
          <dgm:hierBranch val="init"/>
        </dgm:presLayoutVars>
      </dgm:prSet>
      <dgm:spPr/>
    </dgm:pt>
    <dgm:pt modelId="{8805331F-0CD7-4F80-BDAA-57B8614D449D}" type="pres">
      <dgm:prSet presAssocID="{5DB1F882-A645-412F-BA22-D8E8CC4E8EF8}" presName="rootComposite1" presStyleCnt="0"/>
      <dgm:spPr/>
    </dgm:pt>
    <dgm:pt modelId="{AB7C8DCD-5156-450D-B63E-43810C69F42C}" type="pres">
      <dgm:prSet presAssocID="{5DB1F882-A645-412F-BA22-D8E8CC4E8EF8}" presName="rootText1" presStyleLbl="alignAcc1" presStyleIdx="0" presStyleCnt="0" custAng="991063" custScaleX="1477218" custScaleY="1794744" custLinFactX="858688" custLinFactY="-1200000" custLinFactNeighborX="900000" custLinFactNeighborY="-12797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D7B995-8308-41B6-BCA4-7E21B1817260}" type="pres">
      <dgm:prSet presAssocID="{5DB1F882-A645-412F-BA22-D8E8CC4E8EF8}" presName="topArc1" presStyleLbl="parChTrans1D1" presStyleIdx="2" presStyleCnt="6"/>
      <dgm:spPr/>
    </dgm:pt>
    <dgm:pt modelId="{66EDC7ED-3239-498E-9A7D-FF7639CBB36D}" type="pres">
      <dgm:prSet presAssocID="{5DB1F882-A645-412F-BA22-D8E8CC4E8EF8}" presName="bottomArc1" presStyleLbl="parChTrans1D1" presStyleIdx="3" presStyleCnt="6"/>
      <dgm:spPr/>
    </dgm:pt>
    <dgm:pt modelId="{6891CBA2-76AE-4279-97D5-669D3BA23587}" type="pres">
      <dgm:prSet presAssocID="{5DB1F882-A645-412F-BA22-D8E8CC4E8EF8}" presName="topConnNode1" presStyleLbl="node1" presStyleIdx="0" presStyleCnt="0"/>
      <dgm:spPr/>
      <dgm:t>
        <a:bodyPr/>
        <a:lstStyle/>
        <a:p>
          <a:endParaRPr lang="ru-RU"/>
        </a:p>
      </dgm:t>
    </dgm:pt>
    <dgm:pt modelId="{221E3692-93E0-407B-93EC-2FC8770547F7}" type="pres">
      <dgm:prSet presAssocID="{5DB1F882-A645-412F-BA22-D8E8CC4E8EF8}" presName="hierChild2" presStyleCnt="0"/>
      <dgm:spPr/>
    </dgm:pt>
    <dgm:pt modelId="{1369E306-3333-4D11-B1A9-A0437CB68031}" type="pres">
      <dgm:prSet presAssocID="{5DB1F882-A645-412F-BA22-D8E8CC4E8EF8}" presName="hierChild3" presStyleCnt="0"/>
      <dgm:spPr/>
    </dgm:pt>
    <dgm:pt modelId="{CED94A1E-07E1-46DD-B466-C1110E841FD0}" type="pres">
      <dgm:prSet presAssocID="{ED16C9AA-B983-43C7-BDFD-8887362056A2}" presName="hierRoot1" presStyleCnt="0">
        <dgm:presLayoutVars>
          <dgm:hierBranch val="init"/>
        </dgm:presLayoutVars>
      </dgm:prSet>
      <dgm:spPr/>
    </dgm:pt>
    <dgm:pt modelId="{D402363D-911F-4072-9B8D-DFAE00918816}" type="pres">
      <dgm:prSet presAssocID="{ED16C9AA-B983-43C7-BDFD-8887362056A2}" presName="rootComposite1" presStyleCnt="0"/>
      <dgm:spPr/>
    </dgm:pt>
    <dgm:pt modelId="{D6605DCD-B128-4280-8EA8-A733CC5381B3}" type="pres">
      <dgm:prSet presAssocID="{ED16C9AA-B983-43C7-BDFD-8887362056A2}" presName="rootText1" presStyleLbl="alignAcc1" presStyleIdx="0" presStyleCnt="0" custScaleX="2000000" custScaleY="718273" custLinFactX="-87576" custLinFactY="1145485" custLinFactNeighborX="-100000" custLinFactNeighborY="1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8851D0-D277-4353-8C24-B6E586996E00}" type="pres">
      <dgm:prSet presAssocID="{ED16C9AA-B983-43C7-BDFD-8887362056A2}" presName="topArc1" presStyleLbl="parChTrans1D1" presStyleIdx="4" presStyleCnt="6"/>
      <dgm:spPr/>
    </dgm:pt>
    <dgm:pt modelId="{A4254DA3-8DF0-4F92-88F6-86A7569AB109}" type="pres">
      <dgm:prSet presAssocID="{ED16C9AA-B983-43C7-BDFD-8887362056A2}" presName="bottomArc1" presStyleLbl="parChTrans1D1" presStyleIdx="5" presStyleCnt="6"/>
      <dgm:spPr/>
    </dgm:pt>
    <dgm:pt modelId="{84EAAF68-A991-481F-9C08-6DA508B4EBDC}" type="pres">
      <dgm:prSet presAssocID="{ED16C9AA-B983-43C7-BDFD-8887362056A2}" presName="topConnNode1" presStyleLbl="node1" presStyleIdx="0" presStyleCnt="0"/>
      <dgm:spPr/>
      <dgm:t>
        <a:bodyPr/>
        <a:lstStyle/>
        <a:p>
          <a:endParaRPr lang="ru-RU"/>
        </a:p>
      </dgm:t>
    </dgm:pt>
    <dgm:pt modelId="{86A07B4D-C5F0-4C45-BBA3-BB1D9E99D919}" type="pres">
      <dgm:prSet presAssocID="{ED16C9AA-B983-43C7-BDFD-8887362056A2}" presName="hierChild2" presStyleCnt="0"/>
      <dgm:spPr/>
    </dgm:pt>
    <dgm:pt modelId="{900B594D-B03F-49FC-AC84-165F034EE03E}" type="pres">
      <dgm:prSet presAssocID="{ED16C9AA-B983-43C7-BDFD-8887362056A2}" presName="hierChild3" presStyleCnt="0"/>
      <dgm:spPr/>
    </dgm:pt>
  </dgm:ptLst>
  <dgm:cxnLst>
    <dgm:cxn modelId="{E2342C3C-1D05-40C6-900D-FB51127E2E7D}" type="presOf" srcId="{5E1CA8B9-759D-41E5-AEC3-E4C760EE4303}" destId="{4786D32C-3A11-4FD3-99EC-0C5506AF362B}" srcOrd="0" destOrd="0" presId="urn:microsoft.com/office/officeart/2008/layout/HalfCircleOrganizationChart"/>
    <dgm:cxn modelId="{BA010632-D8B1-4491-8A24-543B2457B5E8}" type="presOf" srcId="{ED16C9AA-B983-43C7-BDFD-8887362056A2}" destId="{D6605DCD-B128-4280-8EA8-A733CC5381B3}" srcOrd="0" destOrd="0" presId="urn:microsoft.com/office/officeart/2008/layout/HalfCircleOrganizationChart"/>
    <dgm:cxn modelId="{86B8797D-2B03-41CC-B4E5-EFD2E3E8B63B}" srcId="{5E1CA8B9-759D-41E5-AEC3-E4C760EE4303}" destId="{ED16C9AA-B983-43C7-BDFD-8887362056A2}" srcOrd="2" destOrd="0" parTransId="{4EA414A0-F241-4245-8038-161E2D8F920F}" sibTransId="{5FF705D4-6670-483B-BB6C-9A65787471F0}"/>
    <dgm:cxn modelId="{42B56548-2178-4511-AD77-2E6C5FA4AFE5}" type="presOf" srcId="{5DB1F882-A645-412F-BA22-D8E8CC4E8EF8}" destId="{AB7C8DCD-5156-450D-B63E-43810C69F42C}" srcOrd="0" destOrd="0" presId="urn:microsoft.com/office/officeart/2008/layout/HalfCircleOrganizationChart"/>
    <dgm:cxn modelId="{971ABCAC-3876-43E5-B4B5-3FFB6376D65C}" srcId="{5E1CA8B9-759D-41E5-AEC3-E4C760EE4303}" destId="{5DB1F882-A645-412F-BA22-D8E8CC4E8EF8}" srcOrd="1" destOrd="0" parTransId="{EAA0EAB8-0D79-43EA-BC49-EA1EF48D3C3F}" sibTransId="{CBD446D5-5AB0-4D2D-93A8-245B7E7946BF}"/>
    <dgm:cxn modelId="{21E90766-1B6D-4BFD-8E47-055AFFBF5B4D}" type="presOf" srcId="{ED16C9AA-B983-43C7-BDFD-8887362056A2}" destId="{84EAAF68-A991-481F-9C08-6DA508B4EBDC}" srcOrd="1" destOrd="0" presId="urn:microsoft.com/office/officeart/2008/layout/HalfCircleOrganizationChart"/>
    <dgm:cxn modelId="{AE9511D2-C918-4FBB-9F09-4B892334DA28}" type="presOf" srcId="{820776CB-611D-4A1A-95E2-6DF2EFE3B49D}" destId="{0CF89096-A25A-464D-AB67-1B5F716E404D}" srcOrd="1" destOrd="0" presId="urn:microsoft.com/office/officeart/2008/layout/HalfCircleOrganizationChart"/>
    <dgm:cxn modelId="{FEBFCFAF-1E55-42D5-8B46-6415D2428229}" type="presOf" srcId="{5DB1F882-A645-412F-BA22-D8E8CC4E8EF8}" destId="{6891CBA2-76AE-4279-97D5-669D3BA23587}" srcOrd="1" destOrd="0" presId="urn:microsoft.com/office/officeart/2008/layout/HalfCircleOrganizationChart"/>
    <dgm:cxn modelId="{B66B2D7F-40F6-4BD7-90E8-EDACE34196E1}" type="presOf" srcId="{820776CB-611D-4A1A-95E2-6DF2EFE3B49D}" destId="{4961EE4C-0BF0-4D4A-98EF-37EAA661A2D2}" srcOrd="0" destOrd="0" presId="urn:microsoft.com/office/officeart/2008/layout/HalfCircleOrganizationChart"/>
    <dgm:cxn modelId="{CBFBF92A-5B28-403A-88F5-AE4A072AF129}" srcId="{5E1CA8B9-759D-41E5-AEC3-E4C760EE4303}" destId="{820776CB-611D-4A1A-95E2-6DF2EFE3B49D}" srcOrd="0" destOrd="0" parTransId="{EE96B6DF-E2E3-40FB-B124-1DB483A97C3E}" sibTransId="{5A971D84-B790-4FF9-B419-E75ADB536DBA}"/>
    <dgm:cxn modelId="{5F2EBCB9-3AD3-4540-8490-22CC9BF12FB4}" type="presParOf" srcId="{4786D32C-3A11-4FD3-99EC-0C5506AF362B}" destId="{6AA817D2-58C9-449F-BD40-B4E493838960}" srcOrd="0" destOrd="0" presId="urn:microsoft.com/office/officeart/2008/layout/HalfCircleOrganizationChart"/>
    <dgm:cxn modelId="{C4D2AD66-F3BB-4527-B9DD-30CAC485933E}" type="presParOf" srcId="{6AA817D2-58C9-449F-BD40-B4E493838960}" destId="{8FC1EE81-3997-4D13-89D6-7623615B8F4C}" srcOrd="0" destOrd="0" presId="urn:microsoft.com/office/officeart/2008/layout/HalfCircleOrganizationChart"/>
    <dgm:cxn modelId="{6F66D959-59D1-4CC6-A79C-964C1F47A535}" type="presParOf" srcId="{8FC1EE81-3997-4D13-89D6-7623615B8F4C}" destId="{4961EE4C-0BF0-4D4A-98EF-37EAA661A2D2}" srcOrd="0" destOrd="0" presId="urn:microsoft.com/office/officeart/2008/layout/HalfCircleOrganizationChart"/>
    <dgm:cxn modelId="{D557520A-085D-4FBF-8364-BDB84D5C1C7F}" type="presParOf" srcId="{8FC1EE81-3997-4D13-89D6-7623615B8F4C}" destId="{C83917EC-7927-4948-85BD-9E4BF8044EA7}" srcOrd="1" destOrd="0" presId="urn:microsoft.com/office/officeart/2008/layout/HalfCircleOrganizationChart"/>
    <dgm:cxn modelId="{727BC0F3-8A44-4E36-B9C1-E5061A5844A6}" type="presParOf" srcId="{8FC1EE81-3997-4D13-89D6-7623615B8F4C}" destId="{D3D42CDF-01F1-41EF-BCBC-46B8764E4180}" srcOrd="2" destOrd="0" presId="urn:microsoft.com/office/officeart/2008/layout/HalfCircleOrganizationChart"/>
    <dgm:cxn modelId="{F6382917-4AEE-4255-97EF-CBB8F9EA10B9}" type="presParOf" srcId="{8FC1EE81-3997-4D13-89D6-7623615B8F4C}" destId="{0CF89096-A25A-464D-AB67-1B5F716E404D}" srcOrd="3" destOrd="0" presId="urn:microsoft.com/office/officeart/2008/layout/HalfCircleOrganizationChart"/>
    <dgm:cxn modelId="{EAC1158C-E7B9-4ADC-9C60-0668A4AF9120}" type="presParOf" srcId="{6AA817D2-58C9-449F-BD40-B4E493838960}" destId="{5CDB1314-20B7-440A-8881-474A263C2F91}" srcOrd="1" destOrd="0" presId="urn:microsoft.com/office/officeart/2008/layout/HalfCircleOrganizationChart"/>
    <dgm:cxn modelId="{4D34F59A-9055-46A2-86B4-A6E32911F24E}" type="presParOf" srcId="{6AA817D2-58C9-449F-BD40-B4E493838960}" destId="{E483556B-9B58-4326-808B-50FD1E7AE86C}" srcOrd="2" destOrd="0" presId="urn:microsoft.com/office/officeart/2008/layout/HalfCircleOrganizationChart"/>
    <dgm:cxn modelId="{0709AA1B-189C-48F4-A30A-FC850E9EC3D4}" type="presParOf" srcId="{4786D32C-3A11-4FD3-99EC-0C5506AF362B}" destId="{DE0ED332-7C4B-4978-903A-3979B2C89E21}" srcOrd="1" destOrd="0" presId="urn:microsoft.com/office/officeart/2008/layout/HalfCircleOrganizationChart"/>
    <dgm:cxn modelId="{963EF100-6702-4CEF-B9BA-A9FE3883BA05}" type="presParOf" srcId="{DE0ED332-7C4B-4978-903A-3979B2C89E21}" destId="{8805331F-0CD7-4F80-BDAA-57B8614D449D}" srcOrd="0" destOrd="0" presId="urn:microsoft.com/office/officeart/2008/layout/HalfCircleOrganizationChart"/>
    <dgm:cxn modelId="{F3DB5DFC-4F61-4466-A966-03A1B8182722}" type="presParOf" srcId="{8805331F-0CD7-4F80-BDAA-57B8614D449D}" destId="{AB7C8DCD-5156-450D-B63E-43810C69F42C}" srcOrd="0" destOrd="0" presId="urn:microsoft.com/office/officeart/2008/layout/HalfCircleOrganizationChart"/>
    <dgm:cxn modelId="{4255FCDB-5968-46FA-B4F8-67AFE8FD9637}" type="presParOf" srcId="{8805331F-0CD7-4F80-BDAA-57B8614D449D}" destId="{A4D7B995-8308-41B6-BCA4-7E21B1817260}" srcOrd="1" destOrd="0" presId="urn:microsoft.com/office/officeart/2008/layout/HalfCircleOrganizationChart"/>
    <dgm:cxn modelId="{E96B63A2-BFA6-417E-8010-3A5D6222F8FE}" type="presParOf" srcId="{8805331F-0CD7-4F80-BDAA-57B8614D449D}" destId="{66EDC7ED-3239-498E-9A7D-FF7639CBB36D}" srcOrd="2" destOrd="0" presId="urn:microsoft.com/office/officeart/2008/layout/HalfCircleOrganizationChart"/>
    <dgm:cxn modelId="{375566F1-A93E-4258-91A1-F1483B617751}" type="presParOf" srcId="{8805331F-0CD7-4F80-BDAA-57B8614D449D}" destId="{6891CBA2-76AE-4279-97D5-669D3BA23587}" srcOrd="3" destOrd="0" presId="urn:microsoft.com/office/officeart/2008/layout/HalfCircleOrganizationChart"/>
    <dgm:cxn modelId="{0D659F1C-690F-439A-97D3-DD8E4564C602}" type="presParOf" srcId="{DE0ED332-7C4B-4978-903A-3979B2C89E21}" destId="{221E3692-93E0-407B-93EC-2FC8770547F7}" srcOrd="1" destOrd="0" presId="urn:microsoft.com/office/officeart/2008/layout/HalfCircleOrganizationChart"/>
    <dgm:cxn modelId="{C5DEE855-D4EF-4938-97F3-9749AF478384}" type="presParOf" srcId="{DE0ED332-7C4B-4978-903A-3979B2C89E21}" destId="{1369E306-3333-4D11-B1A9-A0437CB68031}" srcOrd="2" destOrd="0" presId="urn:microsoft.com/office/officeart/2008/layout/HalfCircleOrganizationChart"/>
    <dgm:cxn modelId="{53B03BA3-BACA-4D14-8505-B53ECB4E740D}" type="presParOf" srcId="{4786D32C-3A11-4FD3-99EC-0C5506AF362B}" destId="{CED94A1E-07E1-46DD-B466-C1110E841FD0}" srcOrd="2" destOrd="0" presId="urn:microsoft.com/office/officeart/2008/layout/HalfCircleOrganizationChart"/>
    <dgm:cxn modelId="{983C776D-B7D1-40D5-9157-735784F6CF4E}" type="presParOf" srcId="{CED94A1E-07E1-46DD-B466-C1110E841FD0}" destId="{D402363D-911F-4072-9B8D-DFAE00918816}" srcOrd="0" destOrd="0" presId="urn:microsoft.com/office/officeart/2008/layout/HalfCircleOrganizationChart"/>
    <dgm:cxn modelId="{E48C266E-8210-4E77-9C01-E32DEA823AF1}" type="presParOf" srcId="{D402363D-911F-4072-9B8D-DFAE00918816}" destId="{D6605DCD-B128-4280-8EA8-A733CC5381B3}" srcOrd="0" destOrd="0" presId="urn:microsoft.com/office/officeart/2008/layout/HalfCircleOrganizationChart"/>
    <dgm:cxn modelId="{1BABDB1C-AF9B-4D96-98BE-88D5D15759FB}" type="presParOf" srcId="{D402363D-911F-4072-9B8D-DFAE00918816}" destId="{8D8851D0-D277-4353-8C24-B6E586996E00}" srcOrd="1" destOrd="0" presId="urn:microsoft.com/office/officeart/2008/layout/HalfCircleOrganizationChart"/>
    <dgm:cxn modelId="{5CE91EE6-A7B4-4C10-B19C-889A6307F9E0}" type="presParOf" srcId="{D402363D-911F-4072-9B8D-DFAE00918816}" destId="{A4254DA3-8DF0-4F92-88F6-86A7569AB109}" srcOrd="2" destOrd="0" presId="urn:microsoft.com/office/officeart/2008/layout/HalfCircleOrganizationChart"/>
    <dgm:cxn modelId="{6EF46E2C-3E72-4B2B-B8A6-828293469D1C}" type="presParOf" srcId="{D402363D-911F-4072-9B8D-DFAE00918816}" destId="{84EAAF68-A991-481F-9C08-6DA508B4EBDC}" srcOrd="3" destOrd="0" presId="urn:microsoft.com/office/officeart/2008/layout/HalfCircleOrganizationChart"/>
    <dgm:cxn modelId="{675CCF5E-0507-4919-AEBB-29898742F75B}" type="presParOf" srcId="{CED94A1E-07E1-46DD-B466-C1110E841FD0}" destId="{86A07B4D-C5F0-4C45-BBA3-BB1D9E99D919}" srcOrd="1" destOrd="0" presId="urn:microsoft.com/office/officeart/2008/layout/HalfCircleOrganizationChart"/>
    <dgm:cxn modelId="{9A723712-CD42-4DE1-B7E2-9794FC305F83}" type="presParOf" srcId="{CED94A1E-07E1-46DD-B466-C1110E841FD0}" destId="{900B594D-B03F-49FC-AC84-165F034EE03E}" srcOrd="2" destOrd="0" presId="urn:microsoft.com/office/officeart/2008/layout/HalfCircleOrganization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7AB8CD-D128-471B-856E-EB5167B1506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A3FB75-E794-4DD3-92A7-42842FDF6896}">
      <dgm:prSet custT="1"/>
      <dgm:spPr/>
      <dgm:t>
        <a:bodyPr/>
        <a:lstStyle/>
        <a:p>
          <a:pPr algn="ctr" rtl="0"/>
          <a:r>
            <a:rPr lang="uk-UA" sz="2800" dirty="0" smtClean="0"/>
            <a:t>вимоги до виконання тестів і критерії оцінювання </a:t>
          </a:r>
          <a:endParaRPr lang="ru-RU" sz="2800" dirty="0"/>
        </a:p>
      </dgm:t>
    </dgm:pt>
    <dgm:pt modelId="{E99CD822-1777-4C56-B8F8-F8C5DF809580}" type="parTrans" cxnId="{910D0DF1-B69D-4CF1-B613-5B6436510202}">
      <dgm:prSet/>
      <dgm:spPr/>
      <dgm:t>
        <a:bodyPr/>
        <a:lstStyle/>
        <a:p>
          <a:endParaRPr lang="ru-RU"/>
        </a:p>
      </dgm:t>
    </dgm:pt>
    <dgm:pt modelId="{D3F989C5-B78E-4B45-9C68-882A622E2652}" type="sibTrans" cxnId="{910D0DF1-B69D-4CF1-B613-5B6436510202}">
      <dgm:prSet/>
      <dgm:spPr/>
      <dgm:t>
        <a:bodyPr/>
        <a:lstStyle/>
        <a:p>
          <a:endParaRPr lang="ru-RU"/>
        </a:p>
      </dgm:t>
    </dgm:pt>
    <dgm:pt modelId="{A7687301-8100-43EB-B43A-6ACC5B33A48D}">
      <dgm:prSet custT="1"/>
      <dgm:spPr/>
      <dgm:t>
        <a:bodyPr/>
        <a:lstStyle/>
        <a:p>
          <a:pPr algn="ctr" rtl="0"/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дивіться на сторінці дисципліни у СЕЗН ЗНУ </a:t>
          </a:r>
          <a:r>
            <a:rPr lang="uk-UA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Moodle</a:t>
          </a:r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algn="ctr" rtl="0"/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(https://moodle.znu.edu.ua/course/view.php?id=10653).</a:t>
          </a:r>
          <a:r>
            <a:rPr lang="uk-UA" sz="500" dirty="0" smtClean="0"/>
            <a:t>;</a:t>
          </a:r>
          <a:endParaRPr lang="ru-RU" sz="500" dirty="0"/>
        </a:p>
      </dgm:t>
    </dgm:pt>
    <dgm:pt modelId="{B65C83A2-AB17-435C-928D-E1291F045125}" type="parTrans" cxnId="{CCE3698D-91B2-427F-9E92-84FA049A52E4}">
      <dgm:prSet/>
      <dgm:spPr/>
      <dgm:t>
        <a:bodyPr/>
        <a:lstStyle/>
        <a:p>
          <a:endParaRPr lang="ru-RU"/>
        </a:p>
      </dgm:t>
    </dgm:pt>
    <dgm:pt modelId="{932DDA7E-BFD7-4771-AD59-AB5F22FC63D4}" type="sibTrans" cxnId="{CCE3698D-91B2-427F-9E92-84FA049A52E4}">
      <dgm:prSet/>
      <dgm:spPr/>
      <dgm:t>
        <a:bodyPr/>
        <a:lstStyle/>
        <a:p>
          <a:endParaRPr lang="ru-RU"/>
        </a:p>
      </dgm:t>
    </dgm:pt>
    <dgm:pt modelId="{C2F78B6C-6776-44EC-8505-980AB6640CDA}" type="pres">
      <dgm:prSet presAssocID="{E17AB8CD-D128-471B-856E-EB5167B150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0C7F0E-787B-4E6F-AACD-4C10D3AB3D54}" type="pres">
      <dgm:prSet presAssocID="{D8A3FB75-E794-4DD3-92A7-42842FDF6896}" presName="parentText" presStyleLbl="node1" presStyleIdx="0" presStyleCnt="2" custLinFactNeighborX="0" custLinFactNeighborY="-247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0292D9-861F-40AC-88E7-181C549E6C12}" type="pres">
      <dgm:prSet presAssocID="{D3F989C5-B78E-4B45-9C68-882A622E2652}" presName="spacer" presStyleCnt="0"/>
      <dgm:spPr/>
    </dgm:pt>
    <dgm:pt modelId="{E859AA85-CC0C-42D3-B679-5FF65B76E840}" type="pres">
      <dgm:prSet presAssocID="{A7687301-8100-43EB-B43A-6ACC5B33A48D}" presName="parentText" presStyleLbl="node1" presStyleIdx="1" presStyleCnt="2" custLinFactY="759" custLinFactNeighborX="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D6B203-320A-49F4-AA11-5A97B1AC3009}" type="presOf" srcId="{A7687301-8100-43EB-B43A-6ACC5B33A48D}" destId="{E859AA85-CC0C-42D3-B679-5FF65B76E840}" srcOrd="0" destOrd="0" presId="urn:microsoft.com/office/officeart/2005/8/layout/vList2"/>
    <dgm:cxn modelId="{CCE3698D-91B2-427F-9E92-84FA049A52E4}" srcId="{E17AB8CD-D128-471B-856E-EB5167B15067}" destId="{A7687301-8100-43EB-B43A-6ACC5B33A48D}" srcOrd="1" destOrd="0" parTransId="{B65C83A2-AB17-435C-928D-E1291F045125}" sibTransId="{932DDA7E-BFD7-4771-AD59-AB5F22FC63D4}"/>
    <dgm:cxn modelId="{910D0DF1-B69D-4CF1-B613-5B6436510202}" srcId="{E17AB8CD-D128-471B-856E-EB5167B15067}" destId="{D8A3FB75-E794-4DD3-92A7-42842FDF6896}" srcOrd="0" destOrd="0" parTransId="{E99CD822-1777-4C56-B8F8-F8C5DF809580}" sibTransId="{D3F989C5-B78E-4B45-9C68-882A622E2652}"/>
    <dgm:cxn modelId="{596BA409-7DB3-48D1-AC6B-DFE50C9A1131}" type="presOf" srcId="{D8A3FB75-E794-4DD3-92A7-42842FDF6896}" destId="{6F0C7F0E-787B-4E6F-AACD-4C10D3AB3D54}" srcOrd="0" destOrd="0" presId="urn:microsoft.com/office/officeart/2005/8/layout/vList2"/>
    <dgm:cxn modelId="{596B5F78-8DC2-4A15-A4B0-2767F60FA9D8}" type="presOf" srcId="{E17AB8CD-D128-471B-856E-EB5167B15067}" destId="{C2F78B6C-6776-44EC-8505-980AB6640CDA}" srcOrd="0" destOrd="0" presId="urn:microsoft.com/office/officeart/2005/8/layout/vList2"/>
    <dgm:cxn modelId="{27670E3A-6212-4F2D-9BE7-D19B15CBA222}" type="presParOf" srcId="{C2F78B6C-6776-44EC-8505-980AB6640CDA}" destId="{6F0C7F0E-787B-4E6F-AACD-4C10D3AB3D54}" srcOrd="0" destOrd="0" presId="urn:microsoft.com/office/officeart/2005/8/layout/vList2"/>
    <dgm:cxn modelId="{65049154-F89E-4513-80E9-FBCCB243DF8B}" type="presParOf" srcId="{C2F78B6C-6776-44EC-8505-980AB6640CDA}" destId="{C60292D9-861F-40AC-88E7-181C549E6C12}" srcOrd="1" destOrd="0" presId="urn:microsoft.com/office/officeart/2005/8/layout/vList2"/>
    <dgm:cxn modelId="{93943482-F7E8-466F-99D7-933C166F17BB}" type="presParOf" srcId="{C2F78B6C-6776-44EC-8505-980AB6640CDA}" destId="{E859AA85-CC0C-42D3-B679-5FF65B76E84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4DDEE-DA69-4483-B8F7-3402C03D66D8}">
      <dsp:nvSpPr>
        <dsp:cNvPr id="0" name=""/>
        <dsp:cNvSpPr/>
      </dsp:nvSpPr>
      <dsp:spPr>
        <a:xfrm>
          <a:off x="3313314" y="351599"/>
          <a:ext cx="3691789" cy="36917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600" kern="1200" baseline="0" dirty="0" smtClean="0"/>
            <a:t>Фізика з основами біофізики</a:t>
          </a:r>
          <a:endParaRPr lang="ru-RU" sz="4600" kern="1200" dirty="0"/>
        </a:p>
      </dsp:txBody>
      <dsp:txXfrm>
        <a:off x="3862687" y="900972"/>
        <a:ext cx="2593042" cy="25930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3917EC-7927-4948-85BD-9E4BF8044EA7}">
      <dsp:nvSpPr>
        <dsp:cNvPr id="0" name=""/>
        <dsp:cNvSpPr/>
      </dsp:nvSpPr>
      <dsp:spPr>
        <a:xfrm>
          <a:off x="1265393" y="1234239"/>
          <a:ext cx="857617" cy="368070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D42CDF-01F1-41EF-BCBC-46B8764E4180}">
      <dsp:nvSpPr>
        <dsp:cNvPr id="0" name=""/>
        <dsp:cNvSpPr/>
      </dsp:nvSpPr>
      <dsp:spPr>
        <a:xfrm>
          <a:off x="1265393" y="1234239"/>
          <a:ext cx="857617" cy="368070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1EE4C-0BF0-4D4A-98EF-37EAA661A2D2}">
      <dsp:nvSpPr>
        <dsp:cNvPr id="0" name=""/>
        <dsp:cNvSpPr/>
      </dsp:nvSpPr>
      <dsp:spPr>
        <a:xfrm>
          <a:off x="836585" y="1300492"/>
          <a:ext cx="1715234" cy="235565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150000"/>
            </a:lnSpc>
            <a:spcBef>
              <a:spcPct val="0"/>
            </a:spcBef>
            <a:spcAft>
              <a:spcPts val="600"/>
            </a:spcAft>
          </a:pPr>
          <a:r>
            <a:rPr lang="ru-RU" sz="20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Кафедра</a:t>
          </a:r>
          <a:r>
            <a:rPr lang="ru-RU" sz="20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lvl="0" algn="ctr" defTabSz="889000" rtl="0">
            <a:lnSpc>
              <a:spcPct val="150000"/>
            </a:lnSpc>
            <a:spcBef>
              <a:spcPct val="0"/>
            </a:spcBef>
            <a:spcAft>
              <a:spcPts val="600"/>
            </a:spcAft>
          </a:pPr>
          <a:r>
            <a:rPr lang="uk-UA" sz="2000" b="1" i="0" kern="1200" baseline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uk-UA" sz="2000" b="0" i="0" kern="1200" baseline="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агальної </a:t>
          </a:r>
          <a:r>
            <a:rPr lang="uk-UA" sz="20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 прикладної екології і зоології,         </a:t>
          </a:r>
        </a:p>
        <a:p>
          <a:pPr lvl="0" algn="ctr" defTabSz="889000" rtl="0">
            <a:lnSpc>
              <a:spcPct val="150000"/>
            </a:lnSpc>
            <a:spcBef>
              <a:spcPct val="0"/>
            </a:spcBef>
            <a:spcAft>
              <a:spcPts val="600"/>
            </a:spcAft>
          </a:pPr>
          <a:r>
            <a:rPr lang="uk-UA" sz="20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IІІ навчальний корпус ЗНУ, </a:t>
          </a:r>
          <a:r>
            <a:rPr lang="uk-UA" sz="2000" b="0" i="0" kern="120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ауд</a:t>
          </a:r>
          <a:r>
            <a:rPr lang="uk-UA" sz="20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213-в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6585" y="1300492"/>
        <a:ext cx="1715234" cy="235565"/>
      </dsp:txXfrm>
    </dsp:sp>
    <dsp:sp modelId="{A4D7B995-8308-41B6-BCA4-7E21B1817260}">
      <dsp:nvSpPr>
        <dsp:cNvPr id="0" name=""/>
        <dsp:cNvSpPr/>
      </dsp:nvSpPr>
      <dsp:spPr>
        <a:xfrm rot="991063">
          <a:off x="5955609" y="87199"/>
          <a:ext cx="1758884" cy="2136953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DC7ED-3239-498E-9A7D-FF7639CBB36D}">
      <dsp:nvSpPr>
        <dsp:cNvPr id="0" name=""/>
        <dsp:cNvSpPr/>
      </dsp:nvSpPr>
      <dsp:spPr>
        <a:xfrm rot="991063">
          <a:off x="5955609" y="87199"/>
          <a:ext cx="1758884" cy="2136953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C8DCD-5156-450D-B63E-43810C69F42C}">
      <dsp:nvSpPr>
        <dsp:cNvPr id="0" name=""/>
        <dsp:cNvSpPr/>
      </dsp:nvSpPr>
      <dsp:spPr>
        <a:xfrm rot="991063">
          <a:off x="5076167" y="471851"/>
          <a:ext cx="3517768" cy="1367650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6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16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E-mail</a:t>
          </a:r>
          <a:r>
            <a:rPr lang="en-US" sz="1600" b="1" i="0" kern="12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600" b="1" i="0" kern="12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dombrov1717@ukr.net </a:t>
          </a:r>
          <a:endParaRPr lang="uk-UA" sz="1600" b="1" i="0" kern="120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uk-UA" sz="16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Телефон: </a:t>
          </a:r>
          <a:r>
            <a:rPr lang="uk-UA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uk-UA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380973981305 </a:t>
          </a:r>
          <a:r>
            <a:rPr lang="uk-UA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uk-UA" sz="1600" b="1" i="0" kern="120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Viber</a:t>
          </a:r>
          <a:r>
            <a:rPr lang="uk-UA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Telegram)</a:t>
          </a:r>
          <a:br>
            <a:rPr lang="uk-UA" sz="1600" b="1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76167" y="471851"/>
        <a:ext cx="3517768" cy="1367650"/>
      </dsp:txXfrm>
    </dsp:sp>
    <dsp:sp modelId="{8D8851D0-D277-4353-8C24-B6E586996E00}">
      <dsp:nvSpPr>
        <dsp:cNvPr id="0" name=""/>
        <dsp:cNvSpPr/>
      </dsp:nvSpPr>
      <dsp:spPr>
        <a:xfrm>
          <a:off x="5199887" y="3632970"/>
          <a:ext cx="2381346" cy="855228"/>
        </a:xfrm>
        <a:prstGeom prst="arc">
          <a:avLst>
            <a:gd name="adj1" fmla="val 13200000"/>
            <a:gd name="adj2" fmla="val 192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54DA3-8DF0-4F92-88F6-86A7569AB109}">
      <dsp:nvSpPr>
        <dsp:cNvPr id="0" name=""/>
        <dsp:cNvSpPr/>
      </dsp:nvSpPr>
      <dsp:spPr>
        <a:xfrm>
          <a:off x="5199887" y="3632970"/>
          <a:ext cx="2381346" cy="855228"/>
        </a:xfrm>
        <a:prstGeom prst="arc">
          <a:avLst>
            <a:gd name="adj1" fmla="val 2400000"/>
            <a:gd name="adj2" fmla="val 8400000"/>
          </a:avLst>
        </a:pr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05DCD-B128-4280-8EA8-A733CC5381B3}">
      <dsp:nvSpPr>
        <dsp:cNvPr id="0" name=""/>
        <dsp:cNvSpPr/>
      </dsp:nvSpPr>
      <dsp:spPr>
        <a:xfrm>
          <a:off x="4009214" y="3786911"/>
          <a:ext cx="4762693" cy="547346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особисті повідомлення у СЕЗН ЗНУ </a:t>
          </a:r>
          <a:r>
            <a:rPr lang="uk-UA" sz="1600" b="0" i="0" kern="1200" baseline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Moodle</a:t>
          </a:r>
          <a:endParaRPr lang="uk-UA" sz="1600" b="0" i="0" kern="120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https://moodle.znu.edu.ua/course/view.php?id=10653</a:t>
          </a:r>
          <a:endParaRPr lang="ru-RU" sz="1400" b="0" i="0" kern="1200" baseline="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09214" y="3786911"/>
        <a:ext cx="4762693" cy="547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23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47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01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269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37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173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33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770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76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18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83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969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5809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93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591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7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4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A2F271-28E4-46F5-B396-C6EBDD90035C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30D348-C464-4580-A234-EBF885798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1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467460337"/>
              </p:ext>
            </p:extLst>
          </p:nvPr>
        </p:nvGraphicFramePr>
        <p:xfrm>
          <a:off x="1078523" y="1098388"/>
          <a:ext cx="10318418" cy="439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1850" y="5979196"/>
            <a:ext cx="10861705" cy="742279"/>
          </a:xfrm>
        </p:spPr>
        <p:txBody>
          <a:bodyPr>
            <a:normAutofit/>
          </a:bodyPr>
          <a:lstStyle/>
          <a:p>
            <a:r>
              <a:rPr lang="uk-UA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кандидат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uk-UA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наук, доцент </a:t>
            </a:r>
            <a:r>
              <a:rPr lang="uk-UA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Домбровський Костянтин Олегович</a:t>
            </a:r>
            <a:endParaRPr lang="uk-UA" b="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560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52844135"/>
              </p:ext>
            </p:extLst>
          </p:nvPr>
        </p:nvGraphicFramePr>
        <p:xfrm>
          <a:off x="1623701" y="572570"/>
          <a:ext cx="9220912" cy="5828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0767" y="2340538"/>
            <a:ext cx="2030144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5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134917"/>
              </p:ext>
            </p:extLst>
          </p:nvPr>
        </p:nvGraphicFramePr>
        <p:xfrm>
          <a:off x="2717561" y="1538242"/>
          <a:ext cx="7887769" cy="3949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9760">
                  <a:extLst>
                    <a:ext uri="{9D8B030D-6E8A-4147-A177-3AD203B41FA5}">
                      <a16:colId xmlns:a16="http://schemas.microsoft.com/office/drawing/2014/main" xmlns="" val="3912966799"/>
                    </a:ext>
                  </a:extLst>
                </a:gridCol>
                <a:gridCol w="511592">
                  <a:extLst>
                    <a:ext uri="{9D8B030D-6E8A-4147-A177-3AD203B41FA5}">
                      <a16:colId xmlns:a16="http://schemas.microsoft.com/office/drawing/2014/main" xmlns="" val="1829648866"/>
                    </a:ext>
                  </a:extLst>
                </a:gridCol>
                <a:gridCol w="1820736">
                  <a:extLst>
                    <a:ext uri="{9D8B030D-6E8A-4147-A177-3AD203B41FA5}">
                      <a16:colId xmlns:a16="http://schemas.microsoft.com/office/drawing/2014/main" xmlns="" val="3879867651"/>
                    </a:ext>
                  </a:extLst>
                </a:gridCol>
                <a:gridCol w="998898">
                  <a:extLst>
                    <a:ext uri="{9D8B030D-6E8A-4147-A177-3AD203B41FA5}">
                      <a16:colId xmlns:a16="http://schemas.microsoft.com/office/drawing/2014/main" xmlns="" val="2526876909"/>
                    </a:ext>
                  </a:extLst>
                </a:gridCol>
                <a:gridCol w="1222182">
                  <a:extLst>
                    <a:ext uri="{9D8B030D-6E8A-4147-A177-3AD203B41FA5}">
                      <a16:colId xmlns:a16="http://schemas.microsoft.com/office/drawing/2014/main" xmlns="" val="1562078101"/>
                    </a:ext>
                  </a:extLst>
                </a:gridCol>
                <a:gridCol w="446566">
                  <a:extLst>
                    <a:ext uri="{9D8B030D-6E8A-4147-A177-3AD203B41FA5}">
                      <a16:colId xmlns:a16="http://schemas.microsoft.com/office/drawing/2014/main" xmlns="" val="2686373962"/>
                    </a:ext>
                  </a:extLst>
                </a:gridCol>
                <a:gridCol w="777182">
                  <a:extLst>
                    <a:ext uri="{9D8B030D-6E8A-4147-A177-3AD203B41FA5}">
                      <a16:colId xmlns:a16="http://schemas.microsoft.com/office/drawing/2014/main" xmlns="" val="248285238"/>
                    </a:ext>
                  </a:extLst>
                </a:gridCol>
                <a:gridCol w="470853">
                  <a:extLst>
                    <a:ext uri="{9D8B030D-6E8A-4147-A177-3AD203B41FA5}">
                      <a16:colId xmlns:a16="http://schemas.microsoft.com/office/drawing/2014/main" xmlns="" val="2431039315"/>
                    </a:ext>
                  </a:extLst>
                </a:gridCol>
              </a:tblGrid>
              <a:tr h="62074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програма, рівень вищої освіти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Мисливське господарство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Бакалавр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2433269"/>
                  </a:ext>
                </a:extLst>
              </a:tr>
              <a:tr h="282869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Нормативна (за навчальним планом № 14)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4033847"/>
                  </a:ext>
                </a:extLst>
              </a:tr>
              <a:tr h="282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Кредити ECTS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Навч. рік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 навчання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Тижні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46365559"/>
                  </a:ext>
                </a:extLst>
              </a:tr>
              <a:tr h="9586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змістових модулів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 заняття – 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 заняття – 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 – 48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8486753"/>
                  </a:ext>
                </a:extLst>
              </a:tr>
              <a:tr h="28286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контролю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екзамен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1592989"/>
                  </a:ext>
                </a:extLst>
              </a:tr>
              <a:tr h="578834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курс в Moodle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://</a:t>
                      </a:r>
                      <a:r>
                        <a:rPr lang="en-US" sz="11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1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znu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1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1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ua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course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view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1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php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r>
                        <a:rPr lang="uk-UA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=10653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382583"/>
                  </a:ext>
                </a:extLst>
              </a:tr>
              <a:tr h="942477">
                <a:tc gridSpan="8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Консультації: особисті – п’ятниця з 16</a:t>
                      </a:r>
                      <a:r>
                        <a:rPr lang="uk-UA" sz="1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18</a:t>
                      </a:r>
                      <a:r>
                        <a:rPr lang="uk-UA" sz="1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ІІІ корпус,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213-в;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дистанційні –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(за попередньою домовленістю) платформи: СЕЗН ЗНУ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Zoom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електронна пошта; у робочі дні з 10</a:t>
                      </a:r>
                      <a:r>
                        <a:rPr lang="uk-UA" sz="1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16</a:t>
                      </a:r>
                      <a:r>
                        <a:rPr lang="uk-UA" sz="11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особисті чи групові чати у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Viber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Telegram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3792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59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56755"/>
          </a:xfrm>
        </p:spPr>
        <p:txBody>
          <a:bodyPr/>
          <a:lstStyle/>
          <a:p>
            <a:pPr algn="ctr"/>
            <a:r>
              <a:rPr lang="ru-RU" dirty="0"/>
              <a:t>КОНТРОЛЬНІ ЗАХОДИ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7300" y="1469878"/>
            <a:ext cx="4800600" cy="25808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 контрольні заходи: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	виконання тестових завдань у СЕЗН ЗНУ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кожного розділу по темам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40);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	виконання і захист лабораторних робіт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66617" y="1469877"/>
            <a:ext cx="5081779" cy="25808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Підсумкові контрольні заходи:</a:t>
            </a:r>
          </a:p>
          <a:p>
            <a:pPr>
              <a:spcAft>
                <a:spcPts val="600"/>
              </a:spcAf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	індивідуальне науково-аналітичне завдання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20);</a:t>
            </a:r>
          </a:p>
          <a:p>
            <a:pPr>
              <a:spcAft>
                <a:spcPts val="600"/>
              </a:spcAft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	складання заліку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20).</a:t>
            </a:r>
          </a:p>
          <a:p>
            <a:pPr marL="0" indent="0">
              <a:spcAft>
                <a:spcPts val="600"/>
              </a:spcAft>
              <a:buNone/>
            </a:pP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9857925"/>
              </p:ext>
            </p:extLst>
          </p:nvPr>
        </p:nvGraphicFramePr>
        <p:xfrm>
          <a:off x="1251679" y="4377392"/>
          <a:ext cx="9729668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642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1390828"/>
          </a:xfrm>
        </p:spPr>
        <p:txBody>
          <a:bodyPr/>
          <a:lstStyle/>
          <a:p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НАВЧАЛЬНІ РЕСУРСИ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84312" y="2939753"/>
            <a:ext cx="10018713" cy="2851447"/>
          </a:xfrm>
        </p:spPr>
        <p:txBody>
          <a:bodyPr anchor="t">
            <a:normAutofit/>
          </a:bodyPr>
          <a:lstStyle/>
          <a:p>
            <a:pPr>
              <a:lnSpc>
                <a:spcPct val="200000"/>
              </a:lnSpc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Навчально-методичні матеріали до дисципліни розміщено у СЕЗН ЗНУ </a:t>
            </a:r>
            <a:r>
              <a:rPr lang="uk-UA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endParaRPr lang="uk-UA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https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moodle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znu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edu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ua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course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view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php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?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id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hlinkClick r:id="rId2"/>
              </a:rPr>
              <a:t>=</a:t>
            </a:r>
            <a:r>
              <a:rPr lang="uk-UA" sz="2800" u="sng" dirty="0">
                <a:solidFill>
                  <a:srgbClr val="0000FF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10653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36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янец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77</TotalTime>
  <Words>220</Words>
  <Application>Microsoft Office PowerPoint</Application>
  <PresentationFormat>Широкоэкранный</PresentationFormat>
  <Paragraphs>48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Corbel</vt:lpstr>
      <vt:lpstr>MS Mincho</vt:lpstr>
      <vt:lpstr>Times New Roman</vt:lpstr>
      <vt:lpstr>Параллакс</vt:lpstr>
      <vt:lpstr>Презентация PowerPoint</vt:lpstr>
      <vt:lpstr>Презентация PowerPoint</vt:lpstr>
      <vt:lpstr>Презентация PowerPoint</vt:lpstr>
      <vt:lpstr>КОНТРОЛЬНІ ЗАХОДИ</vt:lpstr>
      <vt:lpstr>ОСНОВНІ НАВЧАЛЬНІ РЕСУРСИ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з основами біофізики</dc:title>
  <dc:creator>User</dc:creator>
  <cp:lastModifiedBy>Учетная запись Майкрософт</cp:lastModifiedBy>
  <cp:revision>9</cp:revision>
  <dcterms:created xsi:type="dcterms:W3CDTF">2020-09-04T19:40:36Z</dcterms:created>
  <dcterms:modified xsi:type="dcterms:W3CDTF">2023-10-25T13:33:01Z</dcterms:modified>
</cp:coreProperties>
</file>