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260" y="1608455"/>
            <a:ext cx="9300845" cy="3640455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“Основні прийоми економічного аналізу”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22900" y="1167765"/>
            <a:ext cx="62503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Регресійний аналіз – це метод установлення аналітичного відображення стохастичної залежності між досліджуваними ознаками. Рівняння регресії показує, як змінюється результативний (залежний) показник при зміні будь- якого з незалежних показників (факторів).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Кореляційно-регресійний аналіз – цей метод використовується для визначення тісного зв’язку між показниками, які не зв’язані між собою функціонально.</a:t>
            </a:r>
          </a:p>
        </p:txBody>
      </p:sp>
      <p:pic>
        <p:nvPicPr>
          <p:cNvPr id="109" name="Замещающее содержимое 10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70" y="654685"/>
            <a:ext cx="5098415" cy="554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108585" y="650240"/>
            <a:ext cx="82486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Дисперсійний аналіз – це статистичний метод аналізу результатів спостережень, які залежать від різних одночасно діючих факторів, вибору найважливіших з них та оцінки їх впливу. Завдання дисперсійного аналізу – дати оцінку співвідношення між факторами для того, щоб визначити суттєвість або несуттєвість різних умов спостереження.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математичного програмування – призначені для оптимізації господарської діяльності. З їх допомогою оцінюють ступінь досягнення потенціалу, визначають “вузькі місця”, ступінь конкурентності та дефіцитності.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150" y="2733675"/>
            <a:ext cx="5911850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086860" y="0"/>
            <a:ext cx="8019415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 чому полягає суть прийому порівняння?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Які типи порівнянь застосовують в економічному аналізі і яка їхня мета?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 умови виконання яких вимог можливе використання прийому порівняння?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 чому полягає суть методу деталізації та які види деталізації ви знаєте?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Охарактеризуйте основні види відносних і середніх величин.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У чому полягає суть методу групування та які види групувань ви знаєте?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Надайте характеристику індексному методу.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 чому полягає балансовий (сальдовий) прийом економічного аналізу?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Що означає елімінувати?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Які методи належать до статистичних?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Економіко-математичні методи в економічному аналізі, їх класифікація.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Для чого і коли застосовують прийоми кореляційного аналізу? Які його завдання?</a:t>
            </a:r>
          </a:p>
        </p:txBody>
      </p:sp>
      <p:pic>
        <p:nvPicPr>
          <p:cNvPr id="114" name="Замещающее содержимое 113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" y="856615"/>
            <a:ext cx="3973195" cy="514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530" y="1064895"/>
            <a:ext cx="10568940" cy="4728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794885" y="469265"/>
            <a:ext cx="68459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Прийом порівняння і його застосування в аналізі.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Балансовий і сальдовий прийоми.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Елімінування як прийом розрахунку впливу факторів.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Прийом відносних та середніх величин, динамічних рядів, статистичних таблиць.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Прийом аналітичних групувань та графічні прийоми.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Економіко-математичні методи.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35530"/>
            <a:ext cx="4794885" cy="4522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6045" y="865505"/>
            <a:ext cx="114661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порівняння – це науковий метод пізнання, у процесі якого невідоме (досліджуване) явище, предмети зіставляються із уже відомими, досліджуваними раніше для виявлення загальних ознак або відмінностей між ними.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Горизонтальний порівняльний аналіз – використовується для визначення абсолютних і відносних відхилень фактичного рівня досліджуваних показників від базового та оцінки відхилень.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Вертикальний порівняльний аналіз – застосовується для вивчення структури економічних явищ та процесів шляхом розрахунку питомої ваги складових у загальному цілому, співвідношення складових цілого між собою, а також впливу чинників на рівень результативних показників шляхом порівняння їх розмірів до і після зміни відповідного чинника.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4315" y="5603240"/>
            <a:ext cx="1797685" cy="1254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09575" y="442595"/>
            <a:ext cx="871029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Трендовий аналіз – застосовується при дослідженні рядів динаміки, тобто при вивченні відносних темпів зростання і приросту показників за ряд років до рівня базисного року.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деталізації – полягає в розкладанні, розчленуванні загальних показників на складові.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Деталізація показників за часом – дає можливість виявити динаміку господарських явищ, їх ритмічність, а також періоди, на які припадають кращі та гірші результати діяльності підприємства.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Деталізація показників за місцем – дає можливість виявити передові і відсталі ланки виробництва, вивчити причини відставання.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7770" y="2384425"/>
            <a:ext cx="4634230" cy="447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428240" y="920750"/>
            <a:ext cx="976376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Деталізація показників за складовими частинами – дозволяє вивчити вплив окремих елементів (чинників) на загальний результат, структурні зрушення в складі цих елементів.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Деталізація показників за центрами відповідальності – дає змогу оцінити роботу окремих виконавців (служб, відділів), визначити їх права на заохочення.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середніх величин – використовується для того, щоб одержати узагальнену кількісну характеристику сукупності однорідних явищ, процесів, показників за відповідною ознакою.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відносних величин – це узагальнювальні показники, які відображають кількісне співвідношення між двома ознаками, явищами і які вимірюються в коефіцієнтах, математичних відсотках, промілях, складних натуральних одиницях. З його допомогою можна глибше розуміти суть і характер відхилень від базових показників.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75230"/>
            <a:ext cx="2790190" cy="4382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142875"/>
            <a:ext cx="106914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групування – це поділ загального числа досліджуваної сукупності об’єктів на якісно однорідні групи за відповідними ознаками з метою вивчення її структури або взаємозв’язку між компонентами.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Типологічні групування – призначені для розподілу всієї сукупності первинних даних соціального або вибіркового спостереження на однорідні групи або класи.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Структурні групування – використовують для подальшого вивчення внутрішньої будови досліджуваної сукупності, її складу та структури.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Факторні групування – допомагають установити причинно-наслідкові зв’язки між досліджуваними ознаками явищ та фактори, які впливають на їх зміну.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Аналітичні групування – дозволяють розкрити зміст середніх величин та виявити причинно-наслідкові зв’язки між узагальненими значеннями економічних показників у межах якісно однорідних груп.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0847"/>
          <a:stretch>
            <a:fillRect/>
          </a:stretch>
        </p:blipFill>
        <p:spPr>
          <a:xfrm flipH="1">
            <a:off x="0" y="4375785"/>
            <a:ext cx="3415665" cy="2482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Замещающее содержимое 11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5625" y="2692400"/>
            <a:ext cx="2746375" cy="416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459105"/>
            <a:ext cx="677989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Індексний прийом – базується на відносних показниках. Розрізняють індивідуальні, зведені та агрегатні індекси.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 індекси – характеризують співвідношення величини фактичних та планових індивідуальних показників.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Зведені індекси – показують співвідношення зведеного фактичного показника до планової чи базової величини.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Агрегатні індекси – характеризують співвідношення суми величини фактичних показників до суми величини базових показників. Ці індекси дозволяють вираховувати вплив факторів на сукупність.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Балансовий (сальдовий) прийом – полягає в установленні рівноваги між кількома однорідними та взаємопов’язаними показниками для виявлення значення одного з них за відомими значеннями інших.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320" y="458470"/>
            <a:ext cx="5681345" cy="5939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620385" y="1167130"/>
            <a:ext cx="5306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 елімінування – це логічний прийом, за допомогою якого вивчають дію зміни даних за одним факторним показником на зміну даних за головним показником. Це здійснюється різними способами, найбільш поширеними є: повний прийом ланцюгових підстановок, скорочений прийом ланцюгових підстановок, прийом різниць у рівнях показників та прийом перерахунку планових показників.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" y="340360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85725" y="843915"/>
            <a:ext cx="899922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Економіко-матиматичні прийоми: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Кореляційний аналіз – дозволяє виявити зв’язок між окремими явищами або показниками та виміряти його міцність. Цей зв’язок може бути повним, тобто функціональним, при якому коефіцієнт кореляції дорівнює одиниці, в інших випадках зв’язок може бути відсутнім, тобто дорівнювати нулеві.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Парна кореляція – дає можливість перевірити наявність зв’язку між двома показниками, один із яких є факторним, а інший – результативним.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Множинна кореляція - дає можливість перевірити зв’язок, який виникає від взаємодії кількох факторів з результативним показником.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1383665"/>
            <a:ext cx="4042410" cy="517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Широкоэкранный</PresentationFormat>
  <Paragraphs>74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Тема Office</vt:lpstr>
      <vt:lpstr>Презентація на тему : “Основні прийоми економічного аналізу”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4</cp:revision>
  <dcterms:created xsi:type="dcterms:W3CDTF">2021-04-14T06:18:00Z</dcterms:created>
  <dcterms:modified xsi:type="dcterms:W3CDTF">2021-12-30T04:46:48Z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