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6" r:id="rId9"/>
    <p:sldId id="265" r:id="rId10"/>
    <p:sldId id="267" r:id="rId11"/>
    <p:sldId id="268" r:id="rId12"/>
    <p:sldId id="271" r:id="rId13"/>
    <p:sldId id="272" r:id="rId14"/>
    <p:sldId id="273" r:id="rId15"/>
    <p:sldId id="274" r:id="rId16"/>
    <p:sldId id="275" r:id="rId17"/>
    <p:sldId id="276" r:id="rId18"/>
    <p:sldId id="278" r:id="rId19"/>
    <p:sldId id="279" r:id="rId20"/>
    <p:sldId id="280" r:id="rId21"/>
    <p:sldId id="263" r:id="rId22"/>
    <p:sldId id="282" r:id="rId23"/>
    <p:sldId id="285" r:id="rId24"/>
    <p:sldId id="286" r:id="rId25"/>
    <p:sldId id="269" r:id="rId26"/>
    <p:sldId id="270" r:id="rId27"/>
    <p:sldId id="288" r:id="rId28"/>
    <p:sldId id="290" r:id="rId29"/>
    <p:sldId id="291" r:id="rId30"/>
    <p:sldId id="293" r:id="rId31"/>
    <p:sldId id="295" r:id="rId32"/>
    <p:sldId id="297" r:id="rId33"/>
    <p:sldId id="298" r:id="rId34"/>
    <p:sldId id="299" r:id="rId35"/>
    <p:sldId id="257" r:id="rId36"/>
    <p:sldId id="301" r:id="rId37"/>
    <p:sldId id="302" r:id="rId38"/>
    <p:sldId id="303" r:id="rId39"/>
    <p:sldId id="304" r:id="rId40"/>
    <p:sldId id="305" r:id="rId41"/>
    <p:sldId id="309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FDF9"/>
    <a:srgbClr val="FF00FF"/>
    <a:srgbClr val="7FFDFA"/>
    <a:srgbClr val="15F7F7"/>
    <a:srgbClr val="1FD1A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image" Target="../media/image10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image" Target="../media/image10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DC65FD-D73D-4567-88C6-D661062ED11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26A896-9982-4294-BA66-41C928C6DCE9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uk-UA" sz="2000" dirty="0">
              <a:solidFill>
                <a:schemeClr val="tx1"/>
              </a:solidFill>
            </a:rPr>
            <a:t>1. Неорганічні речовини, що включаються в кругообіг</a:t>
          </a:r>
          <a:endParaRPr lang="ru-RU" sz="2000" dirty="0">
            <a:solidFill>
              <a:schemeClr val="tx1"/>
            </a:solidFill>
          </a:endParaRPr>
        </a:p>
      </dgm:t>
    </dgm:pt>
    <dgm:pt modelId="{54287CF6-3A8F-4C62-A177-10CDABDF6B00}" type="parTrans" cxnId="{FFDEE2CC-9F89-4149-B3DC-2F18489B04B2}">
      <dgm:prSet/>
      <dgm:spPr/>
      <dgm:t>
        <a:bodyPr/>
        <a:lstStyle/>
        <a:p>
          <a:endParaRPr lang="ru-RU"/>
        </a:p>
      </dgm:t>
    </dgm:pt>
    <dgm:pt modelId="{F58582B4-20F1-4694-B1F1-A36CDC45762C}" type="sibTrans" cxnId="{FFDEE2CC-9F89-4149-B3DC-2F18489B04B2}">
      <dgm:prSet/>
      <dgm:spPr/>
      <dgm:t>
        <a:bodyPr/>
        <a:lstStyle/>
        <a:p>
          <a:endParaRPr lang="ru-RU"/>
        </a:p>
      </dgm:t>
    </dgm:pt>
    <dgm:pt modelId="{7EBC87DF-63E3-472A-8D5F-EA249A371227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uk-UA" sz="2000" dirty="0">
              <a:solidFill>
                <a:schemeClr val="tx1"/>
              </a:solidFill>
            </a:rPr>
            <a:t>2. Органічні сполуки, що зв'язують біотичну і абіотичну частини.</a:t>
          </a:r>
        </a:p>
        <a:p>
          <a:pPr algn="r"/>
          <a:r>
            <a:rPr lang="uk-UA" sz="2000" dirty="0">
              <a:solidFill>
                <a:schemeClr val="tx1"/>
              </a:solidFill>
            </a:rPr>
            <a:t> (</a:t>
          </a:r>
          <a:r>
            <a:rPr lang="uk-UA" sz="1600" dirty="0">
              <a:solidFill>
                <a:schemeClr val="tx1"/>
              </a:solidFill>
            </a:rPr>
            <a:t>в т.ч. АТФ та гумус</a:t>
          </a:r>
          <a:r>
            <a:rPr lang="uk-UA" sz="2000" dirty="0">
              <a:solidFill>
                <a:schemeClr val="tx1"/>
              </a:solidFill>
            </a:rPr>
            <a:t>) </a:t>
          </a:r>
          <a:r>
            <a:rPr lang="uk-UA" sz="2000" dirty="0"/>
            <a:t> </a:t>
          </a:r>
          <a:endParaRPr lang="ru-RU" sz="2000" dirty="0"/>
        </a:p>
      </dgm:t>
    </dgm:pt>
    <dgm:pt modelId="{0447851B-993E-4F85-B296-1A925ED0C542}" type="parTrans" cxnId="{55110FD7-D066-4346-8AEE-89D7A39720BA}">
      <dgm:prSet/>
      <dgm:spPr/>
      <dgm:t>
        <a:bodyPr/>
        <a:lstStyle/>
        <a:p>
          <a:endParaRPr lang="ru-RU"/>
        </a:p>
      </dgm:t>
    </dgm:pt>
    <dgm:pt modelId="{B1689983-845E-44FE-9A4F-0BD91063CC40}" type="sibTrans" cxnId="{55110FD7-D066-4346-8AEE-89D7A39720BA}">
      <dgm:prSet/>
      <dgm:spPr/>
      <dgm:t>
        <a:bodyPr/>
        <a:lstStyle/>
        <a:p>
          <a:endParaRPr lang="ru-RU"/>
        </a:p>
      </dgm:t>
    </dgm:pt>
    <dgm:pt modelId="{2B4EA336-FB2D-4AEB-A1DD-4B57D93DCCC6}">
      <dgm:prSet phldrT="[Текст]" custT="1"/>
      <dgm:spPr>
        <a:solidFill>
          <a:srgbClr val="92D050"/>
        </a:solidFill>
      </dgm:spPr>
      <dgm:t>
        <a:bodyPr/>
        <a:lstStyle/>
        <a:p>
          <a:pPr algn="just"/>
          <a:r>
            <a:rPr lang="uk-UA" sz="2000" dirty="0">
              <a:solidFill>
                <a:schemeClr val="tx1"/>
              </a:solidFill>
            </a:rPr>
            <a:t>3. Повітряне, водне і </a:t>
          </a:r>
          <a:r>
            <a:rPr lang="uk-UA" sz="2000" dirty="0" err="1">
              <a:solidFill>
                <a:schemeClr val="tx1"/>
              </a:solidFill>
            </a:rPr>
            <a:t>субстратне</a:t>
          </a:r>
          <a:r>
            <a:rPr lang="uk-UA" sz="2000" dirty="0">
              <a:solidFill>
                <a:schemeClr val="tx1"/>
              </a:solidFill>
            </a:rPr>
            <a:t> середовище, що включає кліматичний режим.  </a:t>
          </a:r>
          <a:endParaRPr lang="ru-RU" sz="2000" dirty="0">
            <a:solidFill>
              <a:schemeClr val="tx1"/>
            </a:solidFill>
          </a:endParaRPr>
        </a:p>
      </dgm:t>
    </dgm:pt>
    <dgm:pt modelId="{4609CEF1-2237-4F93-8A5E-5D98D5350977}" type="parTrans" cxnId="{85724B70-4F1E-4D8E-A86F-21F7FBC81CDD}">
      <dgm:prSet/>
      <dgm:spPr/>
      <dgm:t>
        <a:bodyPr/>
        <a:lstStyle/>
        <a:p>
          <a:endParaRPr lang="ru-RU"/>
        </a:p>
      </dgm:t>
    </dgm:pt>
    <dgm:pt modelId="{9E46D91B-DAA7-4504-95E2-625A6068E42A}" type="sibTrans" cxnId="{85724B70-4F1E-4D8E-A86F-21F7FBC81CDD}">
      <dgm:prSet/>
      <dgm:spPr/>
      <dgm:t>
        <a:bodyPr/>
        <a:lstStyle/>
        <a:p>
          <a:endParaRPr lang="ru-RU"/>
        </a:p>
      </dgm:t>
    </dgm:pt>
    <dgm:pt modelId="{2FB72420-85DA-4F7F-A3C5-F7FCABD596DD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uk-UA" sz="2000" dirty="0">
              <a:solidFill>
                <a:schemeClr val="tx1"/>
              </a:solidFill>
            </a:rPr>
            <a:t>4. Продуценти (автотрофи)- </a:t>
          </a:r>
          <a:r>
            <a:rPr lang="uk-UA" sz="2000" dirty="0" err="1">
              <a:solidFill>
                <a:schemeClr val="tx1"/>
              </a:solidFill>
            </a:rPr>
            <a:t>фотосинтетики</a:t>
          </a:r>
          <a:r>
            <a:rPr lang="uk-UA" sz="2000" dirty="0">
              <a:solidFill>
                <a:schemeClr val="tx1"/>
              </a:solidFill>
            </a:rPr>
            <a:t> та </a:t>
          </a:r>
          <a:r>
            <a:rPr lang="uk-UA" sz="2000" dirty="0" err="1">
              <a:solidFill>
                <a:schemeClr val="tx1"/>
              </a:solidFill>
            </a:rPr>
            <a:t>хемосинтетики</a:t>
          </a:r>
          <a:r>
            <a:rPr lang="uk-UA" sz="2000" dirty="0">
              <a:solidFill>
                <a:schemeClr val="tx1"/>
              </a:solidFill>
            </a:rPr>
            <a:t>.  </a:t>
          </a:r>
          <a:endParaRPr lang="ru-RU" sz="2000" dirty="0">
            <a:solidFill>
              <a:schemeClr val="tx1"/>
            </a:solidFill>
          </a:endParaRPr>
        </a:p>
      </dgm:t>
    </dgm:pt>
    <dgm:pt modelId="{E6F80B69-870F-4909-937F-2C1066561DBE}" type="parTrans" cxnId="{3414D111-0AA7-4464-8AB0-D9812B027D5D}">
      <dgm:prSet/>
      <dgm:spPr/>
      <dgm:t>
        <a:bodyPr/>
        <a:lstStyle/>
        <a:p>
          <a:endParaRPr lang="ru-RU"/>
        </a:p>
      </dgm:t>
    </dgm:pt>
    <dgm:pt modelId="{21706103-FFC6-4FE0-957C-DA63B0EBE513}" type="sibTrans" cxnId="{3414D111-0AA7-4464-8AB0-D9812B027D5D}">
      <dgm:prSet/>
      <dgm:spPr/>
      <dgm:t>
        <a:bodyPr/>
        <a:lstStyle/>
        <a:p>
          <a:endParaRPr lang="ru-RU"/>
        </a:p>
      </dgm:t>
    </dgm:pt>
    <dgm:pt modelId="{49884357-9798-4EF8-BCCF-EB86D21ECD1F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uk-UA" sz="2000" dirty="0">
              <a:solidFill>
                <a:schemeClr val="tx1"/>
              </a:solidFill>
            </a:rPr>
            <a:t>5. </a:t>
          </a:r>
          <a:r>
            <a:rPr lang="uk-UA" sz="2000" dirty="0" err="1">
              <a:solidFill>
                <a:schemeClr val="tx1"/>
              </a:solidFill>
            </a:rPr>
            <a:t>Макроконсументи</a:t>
          </a:r>
          <a:r>
            <a:rPr lang="uk-UA" sz="2000" dirty="0">
              <a:solidFill>
                <a:schemeClr val="tx1"/>
              </a:solidFill>
            </a:rPr>
            <a:t> (</a:t>
          </a:r>
          <a:r>
            <a:rPr lang="uk-UA" sz="2000" dirty="0" err="1">
              <a:solidFill>
                <a:schemeClr val="tx1"/>
              </a:solidFill>
            </a:rPr>
            <a:t>фаготрофи</a:t>
          </a:r>
          <a:r>
            <a:rPr lang="uk-UA" sz="2000" dirty="0">
              <a:solidFill>
                <a:schemeClr val="tx1"/>
              </a:solidFill>
            </a:rPr>
            <a:t>) - ті </a:t>
          </a:r>
          <a:r>
            <a:rPr lang="uk-UA" sz="2000" dirty="0" err="1">
              <a:solidFill>
                <a:schemeClr val="tx1"/>
              </a:solidFill>
            </a:rPr>
            <a:t>гетеротрофи</a:t>
          </a:r>
          <a:r>
            <a:rPr lang="uk-UA" sz="2000" dirty="0">
              <a:solidFill>
                <a:schemeClr val="tx1"/>
              </a:solidFill>
            </a:rPr>
            <a:t>, які живляться цілими організмами або їх частинами.  </a:t>
          </a:r>
          <a:endParaRPr lang="ru-RU" sz="2000" dirty="0">
            <a:solidFill>
              <a:schemeClr val="tx1"/>
            </a:solidFill>
          </a:endParaRPr>
        </a:p>
      </dgm:t>
    </dgm:pt>
    <dgm:pt modelId="{8F31067F-4D4C-4C4E-B2F7-3AB667A7461E}" type="parTrans" cxnId="{242C426D-90EF-4B71-9341-EC8DFCDF725C}">
      <dgm:prSet/>
      <dgm:spPr/>
      <dgm:t>
        <a:bodyPr/>
        <a:lstStyle/>
        <a:p>
          <a:endParaRPr lang="ru-RU"/>
        </a:p>
      </dgm:t>
    </dgm:pt>
    <dgm:pt modelId="{20D8F5F4-0648-4138-B39A-7CC8CA9CC48E}" type="sibTrans" cxnId="{242C426D-90EF-4B71-9341-EC8DFCDF725C}">
      <dgm:prSet/>
      <dgm:spPr/>
      <dgm:t>
        <a:bodyPr/>
        <a:lstStyle/>
        <a:p>
          <a:endParaRPr lang="ru-RU"/>
        </a:p>
      </dgm:t>
    </dgm:pt>
    <dgm:pt modelId="{67C13D92-1D47-47B8-9241-D943CCF42C9D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uk-UA" sz="2000" dirty="0">
              <a:solidFill>
                <a:schemeClr val="tx1"/>
              </a:solidFill>
            </a:rPr>
            <a:t>6. </a:t>
          </a:r>
          <a:r>
            <a:rPr lang="uk-UA" sz="2000" dirty="0" err="1">
              <a:solidFill>
                <a:schemeClr val="tx1"/>
              </a:solidFill>
            </a:rPr>
            <a:t>Мікроконсументи</a:t>
          </a:r>
          <a:r>
            <a:rPr lang="uk-UA" sz="2000" dirty="0">
              <a:solidFill>
                <a:schemeClr val="tx1"/>
              </a:solidFill>
            </a:rPr>
            <a:t>  (</a:t>
          </a:r>
          <a:r>
            <a:rPr lang="uk-UA" sz="2000" dirty="0" err="1">
              <a:solidFill>
                <a:schemeClr val="tx1"/>
              </a:solidFill>
            </a:rPr>
            <a:t>сапротрофи</a:t>
          </a:r>
          <a:r>
            <a:rPr lang="uk-UA" sz="2000" dirty="0">
              <a:solidFill>
                <a:schemeClr val="tx1"/>
              </a:solidFill>
            </a:rPr>
            <a:t>, деструктори і </a:t>
          </a:r>
          <a:r>
            <a:rPr lang="uk-UA" sz="2000" dirty="0" err="1">
              <a:solidFill>
                <a:schemeClr val="tx1"/>
              </a:solidFill>
            </a:rPr>
            <a:t>осмотрофи</a:t>
          </a:r>
          <a:r>
            <a:rPr lang="uk-UA" sz="2000" dirty="0">
              <a:solidFill>
                <a:schemeClr val="tx1"/>
              </a:solidFill>
            </a:rPr>
            <a:t>), які отримують енергію або шляхом розкладання мертвих тканин або шляхом поглинання розчиненої органічної речовини.  </a:t>
          </a:r>
          <a:endParaRPr lang="ru-RU" sz="2000" dirty="0">
            <a:solidFill>
              <a:schemeClr val="tx1"/>
            </a:solidFill>
          </a:endParaRPr>
        </a:p>
      </dgm:t>
    </dgm:pt>
    <dgm:pt modelId="{444F5ABF-ED9E-4951-8C7B-40069357E18D}" type="parTrans" cxnId="{4CDE7A55-BBD6-42C4-AE15-ED3E2C5F33F6}">
      <dgm:prSet/>
      <dgm:spPr/>
      <dgm:t>
        <a:bodyPr/>
        <a:lstStyle/>
        <a:p>
          <a:endParaRPr lang="ru-RU"/>
        </a:p>
      </dgm:t>
    </dgm:pt>
    <dgm:pt modelId="{7EAA56B6-4EAE-4050-9926-BE9AE941A454}" type="sibTrans" cxnId="{4CDE7A55-BBD6-42C4-AE15-ED3E2C5F33F6}">
      <dgm:prSet/>
      <dgm:spPr/>
      <dgm:t>
        <a:bodyPr/>
        <a:lstStyle/>
        <a:p>
          <a:endParaRPr lang="ru-RU"/>
        </a:p>
      </dgm:t>
    </dgm:pt>
    <dgm:pt modelId="{78591EC6-AAB2-4A07-B430-4E38C1991EAB}" type="pres">
      <dgm:prSet presAssocID="{B8DC65FD-D73D-4567-88C6-D661062ED117}" presName="diagram" presStyleCnt="0">
        <dgm:presLayoutVars>
          <dgm:dir/>
          <dgm:resizeHandles val="exact"/>
        </dgm:presLayoutVars>
      </dgm:prSet>
      <dgm:spPr/>
    </dgm:pt>
    <dgm:pt modelId="{9DE29201-805C-460E-B407-B81609C3FDA2}" type="pres">
      <dgm:prSet presAssocID="{6326A896-9982-4294-BA66-41C928C6DCE9}" presName="node" presStyleLbl="node1" presStyleIdx="0" presStyleCnt="6" custScaleX="172956" custScaleY="131608" custLinFactY="17220" custLinFactNeighborX="-589" custLinFactNeighborY="100000">
        <dgm:presLayoutVars>
          <dgm:bulletEnabled val="1"/>
        </dgm:presLayoutVars>
      </dgm:prSet>
      <dgm:spPr/>
    </dgm:pt>
    <dgm:pt modelId="{DE078D51-FD7D-4931-BC39-A0023CA5CA97}" type="pres">
      <dgm:prSet presAssocID="{F58582B4-20F1-4694-B1F1-A36CDC45762C}" presName="sibTrans" presStyleCnt="0"/>
      <dgm:spPr/>
    </dgm:pt>
    <dgm:pt modelId="{97AE3F18-9B6B-4E16-9E31-CA6C57681B01}" type="pres">
      <dgm:prSet presAssocID="{7EBC87DF-63E3-472A-8D5F-EA249A371227}" presName="node" presStyleLbl="node1" presStyleIdx="1" presStyleCnt="6" custScaleX="176276" custScaleY="135604" custLinFactNeighborX="-4779" custLinFactNeighborY="-7408">
        <dgm:presLayoutVars>
          <dgm:bulletEnabled val="1"/>
        </dgm:presLayoutVars>
      </dgm:prSet>
      <dgm:spPr/>
    </dgm:pt>
    <dgm:pt modelId="{A3C63C22-6F19-4DC9-9F0B-AE06C4AFBB54}" type="pres">
      <dgm:prSet presAssocID="{B1689983-845E-44FE-9A4F-0BD91063CC40}" presName="sibTrans" presStyleCnt="0"/>
      <dgm:spPr/>
    </dgm:pt>
    <dgm:pt modelId="{666B8357-3E1B-4D22-9D96-34F42755E843}" type="pres">
      <dgm:prSet presAssocID="{2B4EA336-FB2D-4AEB-A1DD-4B57D93DCCC6}" presName="node" presStyleLbl="node1" presStyleIdx="2" presStyleCnt="6" custScaleX="177604" custScaleY="144445" custLinFactNeighborX="13" custLinFactNeighborY="56601">
        <dgm:presLayoutVars>
          <dgm:bulletEnabled val="1"/>
        </dgm:presLayoutVars>
      </dgm:prSet>
      <dgm:spPr/>
    </dgm:pt>
    <dgm:pt modelId="{221209D8-562A-423F-BFE5-1F4B0E8D93A3}" type="pres">
      <dgm:prSet presAssocID="{9E46D91B-DAA7-4504-95E2-625A6068E42A}" presName="sibTrans" presStyleCnt="0"/>
      <dgm:spPr/>
    </dgm:pt>
    <dgm:pt modelId="{7627EDA6-A69A-4069-BB9E-6B7B595825C8}" type="pres">
      <dgm:prSet presAssocID="{2FB72420-85DA-4F7F-A3C5-F7FCABD596DD}" presName="node" presStyleLbl="node1" presStyleIdx="3" presStyleCnt="6" custScaleX="142972" custScaleY="152555" custLinFactX="100000" custLinFactY="35946" custLinFactNeighborX="196977" custLinFactNeighborY="100000">
        <dgm:presLayoutVars>
          <dgm:bulletEnabled val="1"/>
        </dgm:presLayoutVars>
      </dgm:prSet>
      <dgm:spPr/>
    </dgm:pt>
    <dgm:pt modelId="{011D6E29-D109-40AC-B29D-418585BB8D7C}" type="pres">
      <dgm:prSet presAssocID="{21706103-FFC6-4FE0-957C-DA63B0EBE513}" presName="sibTrans" presStyleCnt="0"/>
      <dgm:spPr/>
    </dgm:pt>
    <dgm:pt modelId="{ED0D90CF-AE5E-4FA3-B8DD-A3AB7BAC32AD}" type="pres">
      <dgm:prSet presAssocID="{49884357-9798-4EF8-BCCF-EB86D21ECD1F}" presName="node" presStyleLbl="node1" presStyleIdx="4" presStyleCnt="6" custScaleX="168531" custScaleY="183810" custLinFactY="117846" custLinFactNeighborX="-14659" custLinFactNeighborY="200000">
        <dgm:presLayoutVars>
          <dgm:bulletEnabled val="1"/>
        </dgm:presLayoutVars>
      </dgm:prSet>
      <dgm:spPr/>
    </dgm:pt>
    <dgm:pt modelId="{5E255D46-8B56-426F-83CD-4FA73A856E5B}" type="pres">
      <dgm:prSet presAssocID="{20D8F5F4-0648-4138-B39A-7CC8CA9CC48E}" presName="sibTrans" presStyleCnt="0"/>
      <dgm:spPr/>
    </dgm:pt>
    <dgm:pt modelId="{72DC8C2D-4CDE-4072-8B9B-79EDA03083A9}" type="pres">
      <dgm:prSet presAssocID="{67C13D92-1D47-47B8-9241-D943CCF42C9D}" presName="node" presStyleLbl="node1" presStyleIdx="5" presStyleCnt="6" custScaleX="232059" custScaleY="278679" custLinFactX="-57977" custLinFactNeighborX="-100000" custLinFactNeighborY="-53519">
        <dgm:presLayoutVars>
          <dgm:bulletEnabled val="1"/>
        </dgm:presLayoutVars>
      </dgm:prSet>
      <dgm:spPr/>
    </dgm:pt>
  </dgm:ptLst>
  <dgm:cxnLst>
    <dgm:cxn modelId="{3414D111-0AA7-4464-8AB0-D9812B027D5D}" srcId="{B8DC65FD-D73D-4567-88C6-D661062ED117}" destId="{2FB72420-85DA-4F7F-A3C5-F7FCABD596DD}" srcOrd="3" destOrd="0" parTransId="{E6F80B69-870F-4909-937F-2C1066561DBE}" sibTransId="{21706103-FFC6-4FE0-957C-DA63B0EBE513}"/>
    <dgm:cxn modelId="{43A84017-FF01-4282-9ACF-A049E2D4FB1D}" type="presOf" srcId="{B8DC65FD-D73D-4567-88C6-D661062ED117}" destId="{78591EC6-AAB2-4A07-B430-4E38C1991EAB}" srcOrd="0" destOrd="0" presId="urn:microsoft.com/office/officeart/2005/8/layout/default"/>
    <dgm:cxn modelId="{41B1A02C-7A6E-480C-9D15-1ECEA3CC46E4}" type="presOf" srcId="{67C13D92-1D47-47B8-9241-D943CCF42C9D}" destId="{72DC8C2D-4CDE-4072-8B9B-79EDA03083A9}" srcOrd="0" destOrd="0" presId="urn:microsoft.com/office/officeart/2005/8/layout/default"/>
    <dgm:cxn modelId="{614CC64C-C2F9-414B-A5EA-B97A88BEEC18}" type="presOf" srcId="{2B4EA336-FB2D-4AEB-A1DD-4B57D93DCCC6}" destId="{666B8357-3E1B-4D22-9D96-34F42755E843}" srcOrd="0" destOrd="0" presId="urn:microsoft.com/office/officeart/2005/8/layout/default"/>
    <dgm:cxn modelId="{242C426D-90EF-4B71-9341-EC8DFCDF725C}" srcId="{B8DC65FD-D73D-4567-88C6-D661062ED117}" destId="{49884357-9798-4EF8-BCCF-EB86D21ECD1F}" srcOrd="4" destOrd="0" parTransId="{8F31067F-4D4C-4C4E-B2F7-3AB667A7461E}" sibTransId="{20D8F5F4-0648-4138-B39A-7CC8CA9CC48E}"/>
    <dgm:cxn modelId="{E737F56D-8D92-4319-B657-B5D8CFB28AAD}" type="presOf" srcId="{49884357-9798-4EF8-BCCF-EB86D21ECD1F}" destId="{ED0D90CF-AE5E-4FA3-B8DD-A3AB7BAC32AD}" srcOrd="0" destOrd="0" presId="urn:microsoft.com/office/officeart/2005/8/layout/default"/>
    <dgm:cxn modelId="{85724B70-4F1E-4D8E-A86F-21F7FBC81CDD}" srcId="{B8DC65FD-D73D-4567-88C6-D661062ED117}" destId="{2B4EA336-FB2D-4AEB-A1DD-4B57D93DCCC6}" srcOrd="2" destOrd="0" parTransId="{4609CEF1-2237-4F93-8A5E-5D98D5350977}" sibTransId="{9E46D91B-DAA7-4504-95E2-625A6068E42A}"/>
    <dgm:cxn modelId="{4CDE7A55-BBD6-42C4-AE15-ED3E2C5F33F6}" srcId="{B8DC65FD-D73D-4567-88C6-D661062ED117}" destId="{67C13D92-1D47-47B8-9241-D943CCF42C9D}" srcOrd="5" destOrd="0" parTransId="{444F5ABF-ED9E-4951-8C7B-40069357E18D}" sibTransId="{7EAA56B6-4EAE-4050-9926-BE9AE941A454}"/>
    <dgm:cxn modelId="{E145E8A5-3A5B-4710-A068-448F022505BC}" type="presOf" srcId="{2FB72420-85DA-4F7F-A3C5-F7FCABD596DD}" destId="{7627EDA6-A69A-4069-BB9E-6B7B595825C8}" srcOrd="0" destOrd="0" presId="urn:microsoft.com/office/officeart/2005/8/layout/default"/>
    <dgm:cxn modelId="{5086E1AA-510B-4AF8-A804-724A32156F93}" type="presOf" srcId="{7EBC87DF-63E3-472A-8D5F-EA249A371227}" destId="{97AE3F18-9B6B-4E16-9E31-CA6C57681B01}" srcOrd="0" destOrd="0" presId="urn:microsoft.com/office/officeart/2005/8/layout/default"/>
    <dgm:cxn modelId="{FFDEE2CC-9F89-4149-B3DC-2F18489B04B2}" srcId="{B8DC65FD-D73D-4567-88C6-D661062ED117}" destId="{6326A896-9982-4294-BA66-41C928C6DCE9}" srcOrd="0" destOrd="0" parTransId="{54287CF6-3A8F-4C62-A177-10CDABDF6B00}" sibTransId="{F58582B4-20F1-4694-B1F1-A36CDC45762C}"/>
    <dgm:cxn modelId="{55110FD7-D066-4346-8AEE-89D7A39720BA}" srcId="{B8DC65FD-D73D-4567-88C6-D661062ED117}" destId="{7EBC87DF-63E3-472A-8D5F-EA249A371227}" srcOrd="1" destOrd="0" parTransId="{0447851B-993E-4F85-B296-1A925ED0C542}" sibTransId="{B1689983-845E-44FE-9A4F-0BD91063CC40}"/>
    <dgm:cxn modelId="{2ABC25E3-9C93-48B0-8599-5514AF09F589}" type="presOf" srcId="{6326A896-9982-4294-BA66-41C928C6DCE9}" destId="{9DE29201-805C-460E-B407-B81609C3FDA2}" srcOrd="0" destOrd="0" presId="urn:microsoft.com/office/officeart/2005/8/layout/default"/>
    <dgm:cxn modelId="{72DC74B8-29BC-40BB-9FB9-2BF92BCD5B1B}" type="presParOf" srcId="{78591EC6-AAB2-4A07-B430-4E38C1991EAB}" destId="{9DE29201-805C-460E-B407-B81609C3FDA2}" srcOrd="0" destOrd="0" presId="urn:microsoft.com/office/officeart/2005/8/layout/default"/>
    <dgm:cxn modelId="{5C0C8A0D-97EC-4F2A-81D5-8003869F3C28}" type="presParOf" srcId="{78591EC6-AAB2-4A07-B430-4E38C1991EAB}" destId="{DE078D51-FD7D-4931-BC39-A0023CA5CA97}" srcOrd="1" destOrd="0" presId="urn:microsoft.com/office/officeart/2005/8/layout/default"/>
    <dgm:cxn modelId="{F843D308-D73D-485F-9CB2-1415C02E8D8E}" type="presParOf" srcId="{78591EC6-AAB2-4A07-B430-4E38C1991EAB}" destId="{97AE3F18-9B6B-4E16-9E31-CA6C57681B01}" srcOrd="2" destOrd="0" presId="urn:microsoft.com/office/officeart/2005/8/layout/default"/>
    <dgm:cxn modelId="{7464982A-440F-4918-B7E9-EF2859822435}" type="presParOf" srcId="{78591EC6-AAB2-4A07-B430-4E38C1991EAB}" destId="{A3C63C22-6F19-4DC9-9F0B-AE06C4AFBB54}" srcOrd="3" destOrd="0" presId="urn:microsoft.com/office/officeart/2005/8/layout/default"/>
    <dgm:cxn modelId="{773A3682-A90B-4515-8316-615CE308748B}" type="presParOf" srcId="{78591EC6-AAB2-4A07-B430-4E38C1991EAB}" destId="{666B8357-3E1B-4D22-9D96-34F42755E843}" srcOrd="4" destOrd="0" presId="urn:microsoft.com/office/officeart/2005/8/layout/default"/>
    <dgm:cxn modelId="{1A6E0334-3E86-4F6B-98E9-60155D909E4F}" type="presParOf" srcId="{78591EC6-AAB2-4A07-B430-4E38C1991EAB}" destId="{221209D8-562A-423F-BFE5-1F4B0E8D93A3}" srcOrd="5" destOrd="0" presId="urn:microsoft.com/office/officeart/2005/8/layout/default"/>
    <dgm:cxn modelId="{B0A1910E-8B98-420E-BA48-854A6A94523B}" type="presParOf" srcId="{78591EC6-AAB2-4A07-B430-4E38C1991EAB}" destId="{7627EDA6-A69A-4069-BB9E-6B7B595825C8}" srcOrd="6" destOrd="0" presId="urn:microsoft.com/office/officeart/2005/8/layout/default"/>
    <dgm:cxn modelId="{F05525AA-955F-4A66-908A-503199BC0477}" type="presParOf" srcId="{78591EC6-AAB2-4A07-B430-4E38C1991EAB}" destId="{011D6E29-D109-40AC-B29D-418585BB8D7C}" srcOrd="7" destOrd="0" presId="urn:microsoft.com/office/officeart/2005/8/layout/default"/>
    <dgm:cxn modelId="{E0A5B548-497B-4001-924D-4BB34D7FEB8F}" type="presParOf" srcId="{78591EC6-AAB2-4A07-B430-4E38C1991EAB}" destId="{ED0D90CF-AE5E-4FA3-B8DD-A3AB7BAC32AD}" srcOrd="8" destOrd="0" presId="urn:microsoft.com/office/officeart/2005/8/layout/default"/>
    <dgm:cxn modelId="{5CD18D02-36A2-40ED-A3D3-B4D6FAC2D917}" type="presParOf" srcId="{78591EC6-AAB2-4A07-B430-4E38C1991EAB}" destId="{5E255D46-8B56-426F-83CD-4FA73A856E5B}" srcOrd="9" destOrd="0" presId="urn:microsoft.com/office/officeart/2005/8/layout/default"/>
    <dgm:cxn modelId="{6A6058F7-E78A-4240-862B-C00C2AD4B29C}" type="presParOf" srcId="{78591EC6-AAB2-4A07-B430-4E38C1991EAB}" destId="{72DC8C2D-4CDE-4072-8B9B-79EDA03083A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77501EC-C3FA-4945-B3BE-F7076D607B8E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819CBC-413C-4816-949E-2F0DE84DA202}">
      <dgm:prSet phldrT="[Текст]"/>
      <dgm:spPr/>
      <dgm:t>
        <a:bodyPr/>
        <a:lstStyle/>
        <a:p>
          <a:r>
            <a:rPr lang="uk-UA" b="1" dirty="0"/>
            <a:t>	піраміда чисельності</a:t>
          </a:r>
          <a:r>
            <a:rPr lang="uk-UA" dirty="0"/>
            <a:t>, що відображає чисельність окремих 	організмів.  </a:t>
          </a:r>
        </a:p>
        <a:p>
          <a:r>
            <a:rPr lang="uk-UA" dirty="0"/>
            <a:t>	Форма таких пірамід сильно залежить від розміру продуцентів 	(фітопланктон або дуби), що призводить до переоцінки ролі 	дрібних організмів; може бути обернена.</a:t>
          </a:r>
          <a:endParaRPr lang="ru-RU" dirty="0"/>
        </a:p>
      </dgm:t>
    </dgm:pt>
    <dgm:pt modelId="{F9526F8E-7FF8-4664-A583-6BC11CE6C753}" type="parTrans" cxnId="{A06490D1-2C45-459A-87C0-E65EBCB05D68}">
      <dgm:prSet/>
      <dgm:spPr/>
      <dgm:t>
        <a:bodyPr/>
        <a:lstStyle/>
        <a:p>
          <a:endParaRPr lang="ru-RU"/>
        </a:p>
      </dgm:t>
    </dgm:pt>
    <dgm:pt modelId="{D57A7E64-2ACD-41F5-85D3-DC0F7CCE9120}" type="sibTrans" cxnId="{A06490D1-2C45-459A-87C0-E65EBCB05D68}">
      <dgm:prSet/>
      <dgm:spPr/>
      <dgm:t>
        <a:bodyPr/>
        <a:lstStyle/>
        <a:p>
          <a:endParaRPr lang="ru-RU"/>
        </a:p>
      </dgm:t>
    </dgm:pt>
    <dgm:pt modelId="{69AC86A5-AFF7-409E-9DC1-A20EF1CADFD0}">
      <dgm:prSet phldrT="[Текст]"/>
      <dgm:spPr/>
      <dgm:t>
        <a:bodyPr/>
        <a:lstStyle/>
        <a:p>
          <a:r>
            <a:rPr lang="uk-UA" b="1" dirty="0"/>
            <a:t>	піраміда біомаси</a:t>
          </a:r>
          <a:r>
            <a:rPr lang="uk-UA" dirty="0"/>
            <a:t>, що характеризує загальну суху масу живої 	речовини.  </a:t>
          </a:r>
        </a:p>
        <a:p>
          <a:r>
            <a:rPr lang="uk-UA" dirty="0"/>
            <a:t>	Може бути обернена і призводити до переоцінки ролі великих 	організмів.  </a:t>
          </a:r>
          <a:endParaRPr lang="ru-RU" dirty="0"/>
        </a:p>
      </dgm:t>
    </dgm:pt>
    <dgm:pt modelId="{1DD108AA-7133-4527-827F-130C42CA35AB}" type="parTrans" cxnId="{1227AD56-D59D-4C1F-8B6B-06D2291E15C4}">
      <dgm:prSet/>
      <dgm:spPr/>
      <dgm:t>
        <a:bodyPr/>
        <a:lstStyle/>
        <a:p>
          <a:endParaRPr lang="ru-RU"/>
        </a:p>
      </dgm:t>
    </dgm:pt>
    <dgm:pt modelId="{D2EF8B4A-BA68-412B-BA2B-A0C4120691E9}" type="sibTrans" cxnId="{1227AD56-D59D-4C1F-8B6B-06D2291E15C4}">
      <dgm:prSet/>
      <dgm:spPr/>
      <dgm:t>
        <a:bodyPr/>
        <a:lstStyle/>
        <a:p>
          <a:endParaRPr lang="ru-RU"/>
        </a:p>
      </dgm:t>
    </dgm:pt>
    <dgm:pt modelId="{B94CAA5A-A86A-4099-B356-AA56238EFB7C}">
      <dgm:prSet/>
      <dgm:spPr/>
      <dgm:t>
        <a:bodyPr/>
        <a:lstStyle/>
        <a:p>
          <a:r>
            <a:rPr lang="uk-UA" b="1" dirty="0"/>
            <a:t>	піраміда енергії</a:t>
          </a:r>
          <a:r>
            <a:rPr lang="uk-UA" dirty="0"/>
            <a:t>, що показує величину потоку енергії і 	продуктивність.  </a:t>
          </a:r>
        </a:p>
        <a:p>
          <a:r>
            <a:rPr lang="uk-UA" dirty="0"/>
            <a:t>	На форму цієї піраміди не впливають розміри та інтенсивність 	метаболізму особі, що дозволяє порівнювати екосистему між 	собою й оцінювати роль популяцій в біотичних спільнотах.  </a:t>
          </a:r>
          <a:endParaRPr lang="ru-RU" dirty="0"/>
        </a:p>
      </dgm:t>
    </dgm:pt>
    <dgm:pt modelId="{A2674CE4-5856-46C2-94AF-2CBD834386B2}" type="parTrans" cxnId="{BA7A9D70-23D8-48E6-839D-88BBD14528A6}">
      <dgm:prSet/>
      <dgm:spPr/>
      <dgm:t>
        <a:bodyPr/>
        <a:lstStyle/>
        <a:p>
          <a:endParaRPr lang="ru-RU"/>
        </a:p>
      </dgm:t>
    </dgm:pt>
    <dgm:pt modelId="{A6F41A18-D6C9-45BF-BBED-EB802361A9B1}" type="sibTrans" cxnId="{BA7A9D70-23D8-48E6-839D-88BBD14528A6}">
      <dgm:prSet/>
      <dgm:spPr/>
      <dgm:t>
        <a:bodyPr/>
        <a:lstStyle/>
        <a:p>
          <a:endParaRPr lang="ru-RU"/>
        </a:p>
      </dgm:t>
    </dgm:pt>
    <dgm:pt modelId="{8D8CED8B-EA7B-4A8A-BB41-80C822CA585A}" type="pres">
      <dgm:prSet presAssocID="{277501EC-C3FA-4945-B3BE-F7076D607B8E}" presName="Name0" presStyleCnt="0">
        <dgm:presLayoutVars>
          <dgm:dir/>
          <dgm:resizeHandles val="exact"/>
        </dgm:presLayoutVars>
      </dgm:prSet>
      <dgm:spPr/>
    </dgm:pt>
    <dgm:pt modelId="{7E8537D4-D317-4C57-9EE1-7B1A90F08EC0}" type="pres">
      <dgm:prSet presAssocID="{A4819CBC-413C-4816-949E-2F0DE84DA202}" presName="composite" presStyleCnt="0"/>
      <dgm:spPr/>
    </dgm:pt>
    <dgm:pt modelId="{0E297431-BC8D-4DA4-926C-2527A7B5FE1C}" type="pres">
      <dgm:prSet presAssocID="{A4819CBC-413C-4816-949E-2F0DE84DA202}" presName="rect1" presStyleLbl="trAlignAcc1" presStyleIdx="0" presStyleCnt="3" custScaleX="160117" custLinFactNeighborX="8443" custLinFactNeighborY="-1188">
        <dgm:presLayoutVars>
          <dgm:bulletEnabled val="1"/>
        </dgm:presLayoutVars>
      </dgm:prSet>
      <dgm:spPr/>
    </dgm:pt>
    <dgm:pt modelId="{F48DC0A7-FFCA-4170-A7E1-43478D8C4786}" type="pres">
      <dgm:prSet presAssocID="{A4819CBC-413C-4816-949E-2F0DE84DA202}" presName="rect2" presStyleLbl="fgImgPlace1" presStyleIdx="0" presStyleCnt="3" custScaleX="151682" custScaleY="67913" custLinFactX="-30673" custLinFactNeighborX="-100000" custLinFactNeighborY="1198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4406F24-20D3-4FEE-A796-5ADF5355760C}" type="pres">
      <dgm:prSet presAssocID="{D57A7E64-2ACD-41F5-85D3-DC0F7CCE9120}" presName="sibTrans" presStyleCnt="0"/>
      <dgm:spPr/>
    </dgm:pt>
    <dgm:pt modelId="{4281C0D7-C792-459B-ADA3-BA4FF98FD9BE}" type="pres">
      <dgm:prSet presAssocID="{69AC86A5-AFF7-409E-9DC1-A20EF1CADFD0}" presName="composite" presStyleCnt="0"/>
      <dgm:spPr/>
    </dgm:pt>
    <dgm:pt modelId="{D7216841-6153-4A21-98D3-74DC7CBD9901}" type="pres">
      <dgm:prSet presAssocID="{69AC86A5-AFF7-409E-9DC1-A20EF1CADFD0}" presName="rect1" presStyleLbl="trAlignAcc1" presStyleIdx="1" presStyleCnt="3" custScaleX="160117" custLinFactNeighborX="7087" custLinFactNeighborY="-2703">
        <dgm:presLayoutVars>
          <dgm:bulletEnabled val="1"/>
        </dgm:presLayoutVars>
      </dgm:prSet>
      <dgm:spPr/>
    </dgm:pt>
    <dgm:pt modelId="{6442114E-5239-4CFE-BDD1-564E628A24B2}" type="pres">
      <dgm:prSet presAssocID="{69AC86A5-AFF7-409E-9DC1-A20EF1CADFD0}" presName="rect2" presStyleLbl="fgImgPlace1" presStyleIdx="1" presStyleCnt="3" custScaleX="163475" custScaleY="71243" custLinFactX="-50107" custLinFactNeighborX="-100000" custLinFactNeighborY="1054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AD22611-9BFD-4FD4-B72E-FA98FFA9C8E3}" type="pres">
      <dgm:prSet presAssocID="{D2EF8B4A-BA68-412B-BA2B-A0C4120691E9}" presName="sibTrans" presStyleCnt="0"/>
      <dgm:spPr/>
    </dgm:pt>
    <dgm:pt modelId="{C7DAE480-2DB9-4D23-91F1-87BC6DEE8154}" type="pres">
      <dgm:prSet presAssocID="{B94CAA5A-A86A-4099-B356-AA56238EFB7C}" presName="composite" presStyleCnt="0"/>
      <dgm:spPr/>
    </dgm:pt>
    <dgm:pt modelId="{816DB8BB-5FA7-4E08-BF26-1DCA1CEAE8CD}" type="pres">
      <dgm:prSet presAssocID="{B94CAA5A-A86A-4099-B356-AA56238EFB7C}" presName="rect1" presStyleLbl="trAlignAcc1" presStyleIdx="2" presStyleCnt="3" custScaleX="151774" custLinFactNeighborX="2347" custLinFactNeighborY="2100">
        <dgm:presLayoutVars>
          <dgm:bulletEnabled val="1"/>
        </dgm:presLayoutVars>
      </dgm:prSet>
      <dgm:spPr/>
    </dgm:pt>
    <dgm:pt modelId="{436FC416-FC6A-4837-B5C5-48FE202A578B}" type="pres">
      <dgm:prSet presAssocID="{B94CAA5A-A86A-4099-B356-AA56238EFB7C}" presName="rect2" presStyleLbl="fgImgPlace1" presStyleIdx="2" presStyleCnt="3" custScaleX="182651" custScaleY="76803" custLinFactNeighborX="-90084" custLinFactNeighborY="1235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5509C03-3314-4614-9A09-2B2022A2DE76}" type="presOf" srcId="{69AC86A5-AFF7-409E-9DC1-A20EF1CADFD0}" destId="{D7216841-6153-4A21-98D3-74DC7CBD9901}" srcOrd="0" destOrd="0" presId="urn:microsoft.com/office/officeart/2008/layout/PictureStrips"/>
    <dgm:cxn modelId="{0016111E-B2BC-4DA7-96FC-FDEE4CF691A9}" type="presOf" srcId="{A4819CBC-413C-4816-949E-2F0DE84DA202}" destId="{0E297431-BC8D-4DA4-926C-2527A7B5FE1C}" srcOrd="0" destOrd="0" presId="urn:microsoft.com/office/officeart/2008/layout/PictureStrips"/>
    <dgm:cxn modelId="{A29A9063-15DE-466B-A676-946B226B77A3}" type="presOf" srcId="{277501EC-C3FA-4945-B3BE-F7076D607B8E}" destId="{8D8CED8B-EA7B-4A8A-BB41-80C822CA585A}" srcOrd="0" destOrd="0" presId="urn:microsoft.com/office/officeart/2008/layout/PictureStrips"/>
    <dgm:cxn modelId="{BA7A9D70-23D8-48E6-839D-88BBD14528A6}" srcId="{277501EC-C3FA-4945-B3BE-F7076D607B8E}" destId="{B94CAA5A-A86A-4099-B356-AA56238EFB7C}" srcOrd="2" destOrd="0" parTransId="{A2674CE4-5856-46C2-94AF-2CBD834386B2}" sibTransId="{A6F41A18-D6C9-45BF-BBED-EB802361A9B1}"/>
    <dgm:cxn modelId="{1227AD56-D59D-4C1F-8B6B-06D2291E15C4}" srcId="{277501EC-C3FA-4945-B3BE-F7076D607B8E}" destId="{69AC86A5-AFF7-409E-9DC1-A20EF1CADFD0}" srcOrd="1" destOrd="0" parTransId="{1DD108AA-7133-4527-827F-130C42CA35AB}" sibTransId="{D2EF8B4A-BA68-412B-BA2B-A0C4120691E9}"/>
    <dgm:cxn modelId="{887F30B7-52DD-4590-8E5A-1A2729A1A899}" type="presOf" srcId="{B94CAA5A-A86A-4099-B356-AA56238EFB7C}" destId="{816DB8BB-5FA7-4E08-BF26-1DCA1CEAE8CD}" srcOrd="0" destOrd="0" presId="urn:microsoft.com/office/officeart/2008/layout/PictureStrips"/>
    <dgm:cxn modelId="{A06490D1-2C45-459A-87C0-E65EBCB05D68}" srcId="{277501EC-C3FA-4945-B3BE-F7076D607B8E}" destId="{A4819CBC-413C-4816-949E-2F0DE84DA202}" srcOrd="0" destOrd="0" parTransId="{F9526F8E-7FF8-4664-A583-6BC11CE6C753}" sibTransId="{D57A7E64-2ACD-41F5-85D3-DC0F7CCE9120}"/>
    <dgm:cxn modelId="{DE8B6BAB-2A84-46C8-8D4F-CA6498688FD9}" type="presParOf" srcId="{8D8CED8B-EA7B-4A8A-BB41-80C822CA585A}" destId="{7E8537D4-D317-4C57-9EE1-7B1A90F08EC0}" srcOrd="0" destOrd="0" presId="urn:microsoft.com/office/officeart/2008/layout/PictureStrips"/>
    <dgm:cxn modelId="{F51B7464-7435-4DC4-A3C5-C1A8F61E6E4E}" type="presParOf" srcId="{7E8537D4-D317-4C57-9EE1-7B1A90F08EC0}" destId="{0E297431-BC8D-4DA4-926C-2527A7B5FE1C}" srcOrd="0" destOrd="0" presId="urn:microsoft.com/office/officeart/2008/layout/PictureStrips"/>
    <dgm:cxn modelId="{2DA46394-0677-45FC-AE75-FF1E6DF022E1}" type="presParOf" srcId="{7E8537D4-D317-4C57-9EE1-7B1A90F08EC0}" destId="{F48DC0A7-FFCA-4170-A7E1-43478D8C4786}" srcOrd="1" destOrd="0" presId="urn:microsoft.com/office/officeart/2008/layout/PictureStrips"/>
    <dgm:cxn modelId="{8FB28102-4A01-4483-8737-302203D8895E}" type="presParOf" srcId="{8D8CED8B-EA7B-4A8A-BB41-80C822CA585A}" destId="{D4406F24-20D3-4FEE-A796-5ADF5355760C}" srcOrd="1" destOrd="0" presId="urn:microsoft.com/office/officeart/2008/layout/PictureStrips"/>
    <dgm:cxn modelId="{CEC8E488-DDA3-4C2A-9C14-4F0DB40D53A5}" type="presParOf" srcId="{8D8CED8B-EA7B-4A8A-BB41-80C822CA585A}" destId="{4281C0D7-C792-459B-ADA3-BA4FF98FD9BE}" srcOrd="2" destOrd="0" presId="urn:microsoft.com/office/officeart/2008/layout/PictureStrips"/>
    <dgm:cxn modelId="{77A38ECD-45A0-414D-A1D5-DCE98CF6AD3E}" type="presParOf" srcId="{4281C0D7-C792-459B-ADA3-BA4FF98FD9BE}" destId="{D7216841-6153-4A21-98D3-74DC7CBD9901}" srcOrd="0" destOrd="0" presId="urn:microsoft.com/office/officeart/2008/layout/PictureStrips"/>
    <dgm:cxn modelId="{1AE3DC9B-85D3-4C48-A830-4E5628252955}" type="presParOf" srcId="{4281C0D7-C792-459B-ADA3-BA4FF98FD9BE}" destId="{6442114E-5239-4CFE-BDD1-564E628A24B2}" srcOrd="1" destOrd="0" presId="urn:microsoft.com/office/officeart/2008/layout/PictureStrips"/>
    <dgm:cxn modelId="{DDAACB24-2181-4BB7-9667-C53BB53FB6E3}" type="presParOf" srcId="{8D8CED8B-EA7B-4A8A-BB41-80C822CA585A}" destId="{8AD22611-9BFD-4FD4-B72E-FA98FFA9C8E3}" srcOrd="3" destOrd="0" presId="urn:microsoft.com/office/officeart/2008/layout/PictureStrips"/>
    <dgm:cxn modelId="{F7863B6E-4110-4FA8-8A61-B30364A3E26B}" type="presParOf" srcId="{8D8CED8B-EA7B-4A8A-BB41-80C822CA585A}" destId="{C7DAE480-2DB9-4D23-91F1-87BC6DEE8154}" srcOrd="4" destOrd="0" presId="urn:microsoft.com/office/officeart/2008/layout/PictureStrips"/>
    <dgm:cxn modelId="{51164AD0-DD08-488B-97B4-0952CCB09775}" type="presParOf" srcId="{C7DAE480-2DB9-4D23-91F1-87BC6DEE8154}" destId="{816DB8BB-5FA7-4E08-BF26-1DCA1CEAE8CD}" srcOrd="0" destOrd="0" presId="urn:microsoft.com/office/officeart/2008/layout/PictureStrips"/>
    <dgm:cxn modelId="{3996A834-5499-40E2-B55A-543DD13C01C8}" type="presParOf" srcId="{C7DAE480-2DB9-4D23-91F1-87BC6DEE8154}" destId="{436FC416-FC6A-4837-B5C5-48FE202A578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1FFA0CF-4F38-4C68-B29D-1AAFDAAFAF1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8B81D2-9169-43F1-82C2-613D8925EF2A}">
      <dgm:prSet phldrT="[Текст]" custT="1"/>
      <dgm:spPr>
        <a:solidFill>
          <a:srgbClr val="FFFF00"/>
        </a:solidFill>
      </dgm:spPr>
      <dgm:t>
        <a:bodyPr/>
        <a:lstStyle/>
        <a:p>
          <a:pPr algn="just"/>
          <a:r>
            <a:rPr lang="uk-UA" sz="2400" dirty="0">
              <a:solidFill>
                <a:srgbClr val="7030A0"/>
              </a:solidFill>
            </a:rPr>
            <a:t>Сукцесія, що починається на ділянці, яка раніше не була зайнята життям (на потоці застиглої лави), називається </a:t>
          </a:r>
          <a:r>
            <a:rPr lang="uk-UA" sz="2400" b="1" dirty="0">
              <a:solidFill>
                <a:srgbClr val="7030A0"/>
              </a:solidFill>
            </a:rPr>
            <a:t>первинною сукцесію</a:t>
          </a:r>
          <a:r>
            <a:rPr lang="uk-UA" sz="2400" dirty="0">
              <a:solidFill>
                <a:srgbClr val="7030A0"/>
              </a:solidFill>
            </a:rPr>
            <a:t>.</a:t>
          </a:r>
          <a:br>
            <a:rPr lang="uk-UA" sz="2400" dirty="0">
              <a:solidFill>
                <a:srgbClr val="7030A0"/>
              </a:solidFill>
            </a:rPr>
          </a:br>
          <a:endParaRPr lang="ru-RU" sz="2400" dirty="0">
            <a:solidFill>
              <a:srgbClr val="7030A0"/>
            </a:solidFill>
          </a:endParaRPr>
        </a:p>
      </dgm:t>
    </dgm:pt>
    <dgm:pt modelId="{0903D9BC-6679-413C-997C-7BE9283CF268}" type="parTrans" cxnId="{F3D99DE3-726E-4A79-8975-70DE1055E14E}">
      <dgm:prSet/>
      <dgm:spPr/>
      <dgm:t>
        <a:bodyPr/>
        <a:lstStyle/>
        <a:p>
          <a:endParaRPr lang="ru-RU" sz="2400"/>
        </a:p>
      </dgm:t>
    </dgm:pt>
    <dgm:pt modelId="{266B6E1A-12DD-4913-B501-7E15ADCEFB34}" type="sibTrans" cxnId="{F3D99DE3-726E-4A79-8975-70DE1055E14E}">
      <dgm:prSet/>
      <dgm:spPr/>
      <dgm:t>
        <a:bodyPr/>
        <a:lstStyle/>
        <a:p>
          <a:endParaRPr lang="ru-RU" sz="2400"/>
        </a:p>
      </dgm:t>
    </dgm:pt>
    <dgm:pt modelId="{2739C65E-E6EC-40AF-B2F8-DA29DB8FD3F7}">
      <dgm:prSet phldrT="[Текст]" custT="1"/>
      <dgm:spPr>
        <a:solidFill>
          <a:srgbClr val="92D050"/>
        </a:solidFill>
      </dgm:spPr>
      <dgm:t>
        <a:bodyPr/>
        <a:lstStyle/>
        <a:p>
          <a:pPr algn="just"/>
          <a:r>
            <a:rPr lang="uk-UA" sz="2400" dirty="0">
              <a:solidFill>
                <a:srgbClr val="7030A0"/>
              </a:solidFill>
            </a:rPr>
            <a:t>Сукцесія, що починається на площі, з якої видалено колишнє угруповання (лісова вирубка, занедбане поле), називається </a:t>
          </a:r>
          <a:r>
            <a:rPr lang="uk-UA" sz="2400" b="1" dirty="0">
              <a:solidFill>
                <a:srgbClr val="7030A0"/>
              </a:solidFill>
            </a:rPr>
            <a:t>вторинною сукцесією</a:t>
          </a:r>
          <a:r>
            <a:rPr lang="uk-UA" sz="2400" dirty="0">
              <a:solidFill>
                <a:srgbClr val="7030A0"/>
              </a:solidFill>
            </a:rPr>
            <a:t>.  </a:t>
          </a:r>
          <a:endParaRPr lang="ru-RU" sz="2400" dirty="0">
            <a:solidFill>
              <a:srgbClr val="7030A0"/>
            </a:solidFill>
          </a:endParaRPr>
        </a:p>
      </dgm:t>
    </dgm:pt>
    <dgm:pt modelId="{D05083DD-D5D0-442C-BDDB-C2E60057B99F}" type="parTrans" cxnId="{FA9767A6-7224-4914-ADC0-8BE9A4EF4613}">
      <dgm:prSet/>
      <dgm:spPr/>
      <dgm:t>
        <a:bodyPr/>
        <a:lstStyle/>
        <a:p>
          <a:endParaRPr lang="ru-RU" sz="2400"/>
        </a:p>
      </dgm:t>
    </dgm:pt>
    <dgm:pt modelId="{B5F8BBB4-12A4-42D1-A86F-832EE4735893}" type="sibTrans" cxnId="{FA9767A6-7224-4914-ADC0-8BE9A4EF4613}">
      <dgm:prSet/>
      <dgm:spPr/>
      <dgm:t>
        <a:bodyPr/>
        <a:lstStyle/>
        <a:p>
          <a:endParaRPr lang="ru-RU" sz="2400"/>
        </a:p>
      </dgm:t>
    </dgm:pt>
    <dgm:pt modelId="{38505369-BC70-49F1-91D6-04EFAB023400}" type="pres">
      <dgm:prSet presAssocID="{81FFA0CF-4F38-4C68-B29D-1AAFDAAFAF18}" presName="diagram" presStyleCnt="0">
        <dgm:presLayoutVars>
          <dgm:dir/>
          <dgm:resizeHandles val="exact"/>
        </dgm:presLayoutVars>
      </dgm:prSet>
      <dgm:spPr/>
    </dgm:pt>
    <dgm:pt modelId="{485A8001-140D-47D6-A944-5DDE00C84289}" type="pres">
      <dgm:prSet presAssocID="{288B81D2-9169-43F1-82C2-613D8925EF2A}" presName="node" presStyleLbl="node1" presStyleIdx="0" presStyleCnt="2" custScaleX="44262" custScaleY="42695">
        <dgm:presLayoutVars>
          <dgm:bulletEnabled val="1"/>
        </dgm:presLayoutVars>
      </dgm:prSet>
      <dgm:spPr/>
    </dgm:pt>
    <dgm:pt modelId="{7F21F4DD-AFC9-4E76-9FC5-303101A1F2DA}" type="pres">
      <dgm:prSet presAssocID="{266B6E1A-12DD-4913-B501-7E15ADCEFB34}" presName="sibTrans" presStyleCnt="0"/>
      <dgm:spPr/>
    </dgm:pt>
    <dgm:pt modelId="{5D284131-88F3-43EA-B686-A2A1A685F08C}" type="pres">
      <dgm:prSet presAssocID="{2739C65E-E6EC-40AF-B2F8-DA29DB8FD3F7}" presName="node" presStyleLbl="node1" presStyleIdx="1" presStyleCnt="2" custScaleX="42623" custScaleY="41731">
        <dgm:presLayoutVars>
          <dgm:bulletEnabled val="1"/>
        </dgm:presLayoutVars>
      </dgm:prSet>
      <dgm:spPr/>
    </dgm:pt>
  </dgm:ptLst>
  <dgm:cxnLst>
    <dgm:cxn modelId="{9C4F488F-3410-40AE-B047-F546B0709CE3}" type="presOf" srcId="{81FFA0CF-4F38-4C68-B29D-1AAFDAAFAF18}" destId="{38505369-BC70-49F1-91D6-04EFAB023400}" srcOrd="0" destOrd="0" presId="urn:microsoft.com/office/officeart/2005/8/layout/default"/>
    <dgm:cxn modelId="{FA9767A6-7224-4914-ADC0-8BE9A4EF4613}" srcId="{81FFA0CF-4F38-4C68-B29D-1AAFDAAFAF18}" destId="{2739C65E-E6EC-40AF-B2F8-DA29DB8FD3F7}" srcOrd="1" destOrd="0" parTransId="{D05083DD-D5D0-442C-BDDB-C2E60057B99F}" sibTransId="{B5F8BBB4-12A4-42D1-A86F-832EE4735893}"/>
    <dgm:cxn modelId="{E3104DD4-D109-4DDF-BE0A-DC14C48455EA}" type="presOf" srcId="{2739C65E-E6EC-40AF-B2F8-DA29DB8FD3F7}" destId="{5D284131-88F3-43EA-B686-A2A1A685F08C}" srcOrd="0" destOrd="0" presId="urn:microsoft.com/office/officeart/2005/8/layout/default"/>
    <dgm:cxn modelId="{F3D99DE3-726E-4A79-8975-70DE1055E14E}" srcId="{81FFA0CF-4F38-4C68-B29D-1AAFDAAFAF18}" destId="{288B81D2-9169-43F1-82C2-613D8925EF2A}" srcOrd="0" destOrd="0" parTransId="{0903D9BC-6679-413C-997C-7BE9283CF268}" sibTransId="{266B6E1A-12DD-4913-B501-7E15ADCEFB34}"/>
    <dgm:cxn modelId="{B0D987F2-9A12-45DE-967E-B2BEF595FD5A}" type="presOf" srcId="{288B81D2-9169-43F1-82C2-613D8925EF2A}" destId="{485A8001-140D-47D6-A944-5DDE00C84289}" srcOrd="0" destOrd="0" presId="urn:microsoft.com/office/officeart/2005/8/layout/default"/>
    <dgm:cxn modelId="{B8D83357-B6F5-4686-BCF0-CAC526FDBEAC}" type="presParOf" srcId="{38505369-BC70-49F1-91D6-04EFAB023400}" destId="{485A8001-140D-47D6-A944-5DDE00C84289}" srcOrd="0" destOrd="0" presId="urn:microsoft.com/office/officeart/2005/8/layout/default"/>
    <dgm:cxn modelId="{1301FDB0-508F-41DA-9B27-E803878F74A1}" type="presParOf" srcId="{38505369-BC70-49F1-91D6-04EFAB023400}" destId="{7F21F4DD-AFC9-4E76-9FC5-303101A1F2DA}" srcOrd="1" destOrd="0" presId="urn:microsoft.com/office/officeart/2005/8/layout/default"/>
    <dgm:cxn modelId="{F29DA9E4-7B54-4A4E-847B-C504210A99C6}" type="presParOf" srcId="{38505369-BC70-49F1-91D6-04EFAB023400}" destId="{5D284131-88F3-43EA-B686-A2A1A685F08C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7F95ED0-3853-4705-B85A-4524D8DF6FE5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3032C79-754E-4AE8-B6AC-4B3663FDBBB5}">
      <dgm:prSet phldrT="[Текст]"/>
      <dgm:spPr/>
      <dgm:t>
        <a:bodyPr/>
        <a:lstStyle/>
        <a:p>
          <a:r>
            <a:rPr lang="uk-UA" dirty="0" err="1">
              <a:solidFill>
                <a:schemeClr val="tx1"/>
              </a:solidFill>
            </a:rPr>
            <a:t>Заброшене</a:t>
          </a:r>
          <a:r>
            <a:rPr lang="uk-UA" dirty="0">
              <a:solidFill>
                <a:schemeClr val="tx1"/>
              </a:solidFill>
            </a:rPr>
            <a:t> поле</a:t>
          </a:r>
          <a:endParaRPr lang="ru-RU" dirty="0">
            <a:solidFill>
              <a:schemeClr val="tx1"/>
            </a:solidFill>
          </a:endParaRPr>
        </a:p>
      </dgm:t>
    </dgm:pt>
    <dgm:pt modelId="{22FBA811-8816-4BE4-98E4-EA936137657D}" type="parTrans" cxnId="{7E14076E-B5F2-4B52-9C06-4DE90C6A076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C39AA88-5C24-428D-AD45-57119D196A49}" type="sibTrans" cxnId="{7E14076E-B5F2-4B52-9C06-4DE90C6A076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1C126FF-BB7F-441F-A150-EC84DF754280}">
      <dgm:prSet phldrT="[Текст]"/>
      <dgm:spPr/>
      <dgm:t>
        <a:bodyPr/>
        <a:lstStyle/>
        <a:p>
          <a:r>
            <a:rPr lang="uk-UA" dirty="0">
              <a:solidFill>
                <a:schemeClr val="tx1"/>
              </a:solidFill>
            </a:rPr>
            <a:t>стадія однорічних бур'янів (2-5 років)</a:t>
          </a:r>
          <a:endParaRPr lang="ru-RU" dirty="0">
            <a:solidFill>
              <a:schemeClr val="tx1"/>
            </a:solidFill>
          </a:endParaRPr>
        </a:p>
      </dgm:t>
    </dgm:pt>
    <dgm:pt modelId="{CD7F06C8-CCF7-4FA7-B66C-2FFB1C4FD4CE}" type="parTrans" cxnId="{D563BCAC-4D31-4B06-9083-8B3A265D411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50A3093-3BE9-4208-90D9-D54BC246ED2C}" type="sibTrans" cxnId="{D563BCAC-4D31-4B06-9083-8B3A265D411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F48792E-0023-4D4E-B7C9-259D7125B010}">
      <dgm:prSet phldrT="[Текст]"/>
      <dgm:spPr/>
      <dgm:t>
        <a:bodyPr/>
        <a:lstStyle/>
        <a:p>
          <a:r>
            <a:rPr lang="uk-UA" dirty="0">
              <a:solidFill>
                <a:schemeClr val="tx1"/>
              </a:solidFill>
            </a:rPr>
            <a:t>стадія короткоживучих злаків (3-10 років);</a:t>
          </a:r>
          <a:endParaRPr lang="ru-RU" dirty="0">
            <a:solidFill>
              <a:schemeClr val="tx1"/>
            </a:solidFill>
          </a:endParaRPr>
        </a:p>
      </dgm:t>
    </dgm:pt>
    <dgm:pt modelId="{8C8A1655-C6D9-40F7-891E-8D413D8DFB50}" type="parTrans" cxnId="{6FD4499B-7B5B-4237-9180-9C9B434F348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72A91B0-43B5-4D64-BBC2-26F249C17440}" type="sibTrans" cxnId="{6FD4499B-7B5B-4237-9180-9C9B434F348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F642A70-7B57-45A1-BD08-A19AB66CCDDC}">
      <dgm:prSet/>
      <dgm:spPr/>
      <dgm:t>
        <a:bodyPr/>
        <a:lstStyle/>
        <a:p>
          <a:r>
            <a:rPr lang="uk-UA" dirty="0">
              <a:solidFill>
                <a:schemeClr val="tx1"/>
              </a:solidFill>
            </a:rPr>
            <a:t>рання стадія багаторічних злаків (10-20 років)</a:t>
          </a:r>
          <a:endParaRPr lang="ru-RU" dirty="0">
            <a:solidFill>
              <a:schemeClr val="tx1"/>
            </a:solidFill>
          </a:endParaRPr>
        </a:p>
      </dgm:t>
    </dgm:pt>
    <dgm:pt modelId="{FB3F82F8-6DB5-44F5-B6FE-89E539775557}" type="parTrans" cxnId="{9C3B7022-4289-4BCA-89B8-E7270D46C16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3A578CD-7D51-495D-8421-F3D1DC77D18C}" type="sibTrans" cxnId="{9C3B7022-4289-4BCA-89B8-E7270D46C16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BF6E16B-3336-4248-9362-6B777661F1A5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60" baseline="0" dirty="0" err="1">
              <a:solidFill>
                <a:schemeClr val="tx1"/>
              </a:solidFill>
            </a:rPr>
            <a:t>клімаксна</a:t>
          </a:r>
          <a:r>
            <a:rPr lang="uk-UA" sz="1660" baseline="0" dirty="0">
              <a:solidFill>
                <a:schemeClr val="tx1"/>
              </a:solidFill>
            </a:rPr>
            <a:t> стадія багаторічних злаків (досягається за 20-40 років). </a:t>
          </a:r>
          <a:endParaRPr lang="ru-RU" sz="1660" baseline="0" dirty="0">
            <a:solidFill>
              <a:schemeClr val="tx1"/>
            </a:solidFill>
          </a:endParaRPr>
        </a:p>
        <a:p>
          <a:pPr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60" baseline="0" dirty="0">
            <a:solidFill>
              <a:schemeClr val="tx1"/>
            </a:solidFill>
          </a:endParaRPr>
        </a:p>
      </dgm:t>
    </dgm:pt>
    <dgm:pt modelId="{37A74D7E-BE30-4F92-80AC-43652D027EFA}" type="parTrans" cxnId="{E4282D62-267A-495E-A518-D9B842612DF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B0694E3-5019-4FAD-A21D-40FE2D8769CB}" type="sibTrans" cxnId="{E4282D62-267A-495E-A518-D9B842612DF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6A63C03-D52B-43D2-B428-4839219C2EB2}" type="pres">
      <dgm:prSet presAssocID="{77F95ED0-3853-4705-B85A-4524D8DF6FE5}" presName="outerComposite" presStyleCnt="0">
        <dgm:presLayoutVars>
          <dgm:chMax val="5"/>
          <dgm:dir/>
          <dgm:resizeHandles val="exact"/>
        </dgm:presLayoutVars>
      </dgm:prSet>
      <dgm:spPr/>
    </dgm:pt>
    <dgm:pt modelId="{C261A95C-FA3F-432D-8BA8-CE116CAD7A1E}" type="pres">
      <dgm:prSet presAssocID="{77F95ED0-3853-4705-B85A-4524D8DF6FE5}" presName="dummyMaxCanvas" presStyleCnt="0">
        <dgm:presLayoutVars/>
      </dgm:prSet>
      <dgm:spPr/>
    </dgm:pt>
    <dgm:pt modelId="{11665397-A549-4AA4-8BA8-B8969A7E8731}" type="pres">
      <dgm:prSet presAssocID="{77F95ED0-3853-4705-B85A-4524D8DF6FE5}" presName="FiveNodes_1" presStyleLbl="node1" presStyleIdx="0" presStyleCnt="5" custLinFactNeighborX="-2564" custLinFactNeighborY="593">
        <dgm:presLayoutVars>
          <dgm:bulletEnabled val="1"/>
        </dgm:presLayoutVars>
      </dgm:prSet>
      <dgm:spPr/>
    </dgm:pt>
    <dgm:pt modelId="{6373CD25-6A69-4498-A307-9BB54CA02827}" type="pres">
      <dgm:prSet presAssocID="{77F95ED0-3853-4705-B85A-4524D8DF6FE5}" presName="FiveNodes_2" presStyleLbl="node1" presStyleIdx="1" presStyleCnt="5">
        <dgm:presLayoutVars>
          <dgm:bulletEnabled val="1"/>
        </dgm:presLayoutVars>
      </dgm:prSet>
      <dgm:spPr/>
    </dgm:pt>
    <dgm:pt modelId="{E3F0F655-E6E3-4EC1-92D9-BFA96AFD6122}" type="pres">
      <dgm:prSet presAssocID="{77F95ED0-3853-4705-B85A-4524D8DF6FE5}" presName="FiveNodes_3" presStyleLbl="node1" presStyleIdx="2" presStyleCnt="5">
        <dgm:presLayoutVars>
          <dgm:bulletEnabled val="1"/>
        </dgm:presLayoutVars>
      </dgm:prSet>
      <dgm:spPr/>
    </dgm:pt>
    <dgm:pt modelId="{BA55C756-9F5F-4249-A8AF-4B27A4CAB4E7}" type="pres">
      <dgm:prSet presAssocID="{77F95ED0-3853-4705-B85A-4524D8DF6FE5}" presName="FiveNodes_4" presStyleLbl="node1" presStyleIdx="3" presStyleCnt="5">
        <dgm:presLayoutVars>
          <dgm:bulletEnabled val="1"/>
        </dgm:presLayoutVars>
      </dgm:prSet>
      <dgm:spPr/>
    </dgm:pt>
    <dgm:pt modelId="{AE9DC629-6BB8-4944-A54B-93A481DAA59E}" type="pres">
      <dgm:prSet presAssocID="{77F95ED0-3853-4705-B85A-4524D8DF6FE5}" presName="FiveNodes_5" presStyleLbl="node1" presStyleIdx="4" presStyleCnt="5">
        <dgm:presLayoutVars>
          <dgm:bulletEnabled val="1"/>
        </dgm:presLayoutVars>
      </dgm:prSet>
      <dgm:spPr/>
    </dgm:pt>
    <dgm:pt modelId="{6611AF8C-3771-44B5-A05E-3C5622CACE71}" type="pres">
      <dgm:prSet presAssocID="{77F95ED0-3853-4705-B85A-4524D8DF6FE5}" presName="FiveConn_1-2" presStyleLbl="fgAccFollowNode1" presStyleIdx="0" presStyleCnt="4">
        <dgm:presLayoutVars>
          <dgm:bulletEnabled val="1"/>
        </dgm:presLayoutVars>
      </dgm:prSet>
      <dgm:spPr/>
    </dgm:pt>
    <dgm:pt modelId="{30B07C44-D73C-4069-9FA2-CB1AC8C3E6F2}" type="pres">
      <dgm:prSet presAssocID="{77F95ED0-3853-4705-B85A-4524D8DF6FE5}" presName="FiveConn_2-3" presStyleLbl="fgAccFollowNode1" presStyleIdx="1" presStyleCnt="4">
        <dgm:presLayoutVars>
          <dgm:bulletEnabled val="1"/>
        </dgm:presLayoutVars>
      </dgm:prSet>
      <dgm:spPr/>
    </dgm:pt>
    <dgm:pt modelId="{0DF337A5-FAF9-4183-B3E1-BA3021B490A6}" type="pres">
      <dgm:prSet presAssocID="{77F95ED0-3853-4705-B85A-4524D8DF6FE5}" presName="FiveConn_3-4" presStyleLbl="fgAccFollowNode1" presStyleIdx="2" presStyleCnt="4">
        <dgm:presLayoutVars>
          <dgm:bulletEnabled val="1"/>
        </dgm:presLayoutVars>
      </dgm:prSet>
      <dgm:spPr/>
    </dgm:pt>
    <dgm:pt modelId="{964FA2F7-4216-4BA3-954C-EF91DED61CCD}" type="pres">
      <dgm:prSet presAssocID="{77F95ED0-3853-4705-B85A-4524D8DF6FE5}" presName="FiveConn_4-5" presStyleLbl="fgAccFollowNode1" presStyleIdx="3" presStyleCnt="4">
        <dgm:presLayoutVars>
          <dgm:bulletEnabled val="1"/>
        </dgm:presLayoutVars>
      </dgm:prSet>
      <dgm:spPr/>
    </dgm:pt>
    <dgm:pt modelId="{65C5A127-35DB-407E-9770-346147F42A48}" type="pres">
      <dgm:prSet presAssocID="{77F95ED0-3853-4705-B85A-4524D8DF6FE5}" presName="FiveNodes_1_text" presStyleLbl="node1" presStyleIdx="4" presStyleCnt="5">
        <dgm:presLayoutVars>
          <dgm:bulletEnabled val="1"/>
        </dgm:presLayoutVars>
      </dgm:prSet>
      <dgm:spPr/>
    </dgm:pt>
    <dgm:pt modelId="{CE836DF8-4301-41B5-B0F0-8500EC8A6E8C}" type="pres">
      <dgm:prSet presAssocID="{77F95ED0-3853-4705-B85A-4524D8DF6FE5}" presName="FiveNodes_2_text" presStyleLbl="node1" presStyleIdx="4" presStyleCnt="5">
        <dgm:presLayoutVars>
          <dgm:bulletEnabled val="1"/>
        </dgm:presLayoutVars>
      </dgm:prSet>
      <dgm:spPr/>
    </dgm:pt>
    <dgm:pt modelId="{893E5BE1-7283-445C-B627-218576FF0BEF}" type="pres">
      <dgm:prSet presAssocID="{77F95ED0-3853-4705-B85A-4524D8DF6FE5}" presName="FiveNodes_3_text" presStyleLbl="node1" presStyleIdx="4" presStyleCnt="5">
        <dgm:presLayoutVars>
          <dgm:bulletEnabled val="1"/>
        </dgm:presLayoutVars>
      </dgm:prSet>
      <dgm:spPr/>
    </dgm:pt>
    <dgm:pt modelId="{57B5D8A6-45EC-4265-9420-33BE21651D70}" type="pres">
      <dgm:prSet presAssocID="{77F95ED0-3853-4705-B85A-4524D8DF6FE5}" presName="FiveNodes_4_text" presStyleLbl="node1" presStyleIdx="4" presStyleCnt="5">
        <dgm:presLayoutVars>
          <dgm:bulletEnabled val="1"/>
        </dgm:presLayoutVars>
      </dgm:prSet>
      <dgm:spPr/>
    </dgm:pt>
    <dgm:pt modelId="{985CA3C5-588B-41AF-93FA-2182DC5B395B}" type="pres">
      <dgm:prSet presAssocID="{77F95ED0-3853-4705-B85A-4524D8DF6FE5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9C3B7022-4289-4BCA-89B8-E7270D46C166}" srcId="{77F95ED0-3853-4705-B85A-4524D8DF6FE5}" destId="{EF642A70-7B57-45A1-BD08-A19AB66CCDDC}" srcOrd="3" destOrd="0" parTransId="{FB3F82F8-6DB5-44F5-B6FE-89E539775557}" sibTransId="{13A578CD-7D51-495D-8421-F3D1DC77D18C}"/>
    <dgm:cxn modelId="{E8A00C39-16D8-465F-9746-9170048C8E0C}" type="presOf" srcId="{51C126FF-BB7F-441F-A150-EC84DF754280}" destId="{6373CD25-6A69-4498-A307-9BB54CA02827}" srcOrd="0" destOrd="0" presId="urn:microsoft.com/office/officeart/2005/8/layout/vProcess5"/>
    <dgm:cxn modelId="{0689A061-125A-4B52-B9CD-4D03259BE988}" type="presOf" srcId="{6BF6E16B-3336-4248-9362-6B777661F1A5}" destId="{AE9DC629-6BB8-4944-A54B-93A481DAA59E}" srcOrd="0" destOrd="0" presId="urn:microsoft.com/office/officeart/2005/8/layout/vProcess5"/>
    <dgm:cxn modelId="{E4282D62-267A-495E-A518-D9B842612DF9}" srcId="{77F95ED0-3853-4705-B85A-4524D8DF6FE5}" destId="{6BF6E16B-3336-4248-9362-6B777661F1A5}" srcOrd="4" destOrd="0" parTransId="{37A74D7E-BE30-4F92-80AC-43652D027EFA}" sibTransId="{3B0694E3-5019-4FAD-A21D-40FE2D8769CB}"/>
    <dgm:cxn modelId="{36A8B142-8474-4C53-9633-256734F36E0E}" type="presOf" srcId="{250A3093-3BE9-4208-90D9-D54BC246ED2C}" destId="{30B07C44-D73C-4069-9FA2-CB1AC8C3E6F2}" srcOrd="0" destOrd="0" presId="urn:microsoft.com/office/officeart/2005/8/layout/vProcess5"/>
    <dgm:cxn modelId="{7E14076E-B5F2-4B52-9C06-4DE90C6A0765}" srcId="{77F95ED0-3853-4705-B85A-4524D8DF6FE5}" destId="{83032C79-754E-4AE8-B6AC-4B3663FDBBB5}" srcOrd="0" destOrd="0" parTransId="{22FBA811-8816-4BE4-98E4-EA936137657D}" sibTransId="{9C39AA88-5C24-428D-AD45-57119D196A49}"/>
    <dgm:cxn modelId="{9F88C074-2498-4BB5-94F5-35EDFC238F06}" type="presOf" srcId="{6BF6E16B-3336-4248-9362-6B777661F1A5}" destId="{985CA3C5-588B-41AF-93FA-2182DC5B395B}" srcOrd="1" destOrd="0" presId="urn:microsoft.com/office/officeart/2005/8/layout/vProcess5"/>
    <dgm:cxn modelId="{AC520A75-398A-4B20-9E53-F9268C5C30CE}" type="presOf" srcId="{13A578CD-7D51-495D-8421-F3D1DC77D18C}" destId="{964FA2F7-4216-4BA3-954C-EF91DED61CCD}" srcOrd="0" destOrd="0" presId="urn:microsoft.com/office/officeart/2005/8/layout/vProcess5"/>
    <dgm:cxn modelId="{4385CD79-8CB0-4A01-82C2-01BBD9ADDA56}" type="presOf" srcId="{51C126FF-BB7F-441F-A150-EC84DF754280}" destId="{CE836DF8-4301-41B5-B0F0-8500EC8A6E8C}" srcOrd="1" destOrd="0" presId="urn:microsoft.com/office/officeart/2005/8/layout/vProcess5"/>
    <dgm:cxn modelId="{CF84387B-D12B-4EB3-8CEA-4E8B9844F732}" type="presOf" srcId="{3F48792E-0023-4D4E-B7C9-259D7125B010}" destId="{893E5BE1-7283-445C-B627-218576FF0BEF}" srcOrd="1" destOrd="0" presId="urn:microsoft.com/office/officeart/2005/8/layout/vProcess5"/>
    <dgm:cxn modelId="{43C4098D-56C0-43E5-AF84-6983423F92BB}" type="presOf" srcId="{472A91B0-43B5-4D64-BBC2-26F249C17440}" destId="{0DF337A5-FAF9-4183-B3E1-BA3021B490A6}" srcOrd="0" destOrd="0" presId="urn:microsoft.com/office/officeart/2005/8/layout/vProcess5"/>
    <dgm:cxn modelId="{6FD4499B-7B5B-4237-9180-9C9B434F3482}" srcId="{77F95ED0-3853-4705-B85A-4524D8DF6FE5}" destId="{3F48792E-0023-4D4E-B7C9-259D7125B010}" srcOrd="2" destOrd="0" parTransId="{8C8A1655-C6D9-40F7-891E-8D413D8DFB50}" sibTransId="{472A91B0-43B5-4D64-BBC2-26F249C17440}"/>
    <dgm:cxn modelId="{888B61A6-FC88-4E5D-A050-47A840E64B6D}" type="presOf" srcId="{83032C79-754E-4AE8-B6AC-4B3663FDBBB5}" destId="{11665397-A549-4AA4-8BA8-B8969A7E8731}" srcOrd="0" destOrd="0" presId="urn:microsoft.com/office/officeart/2005/8/layout/vProcess5"/>
    <dgm:cxn modelId="{D563BCAC-4D31-4B06-9083-8B3A265D4111}" srcId="{77F95ED0-3853-4705-B85A-4524D8DF6FE5}" destId="{51C126FF-BB7F-441F-A150-EC84DF754280}" srcOrd="1" destOrd="0" parTransId="{CD7F06C8-CCF7-4FA7-B66C-2FFB1C4FD4CE}" sibTransId="{250A3093-3BE9-4208-90D9-D54BC246ED2C}"/>
    <dgm:cxn modelId="{7F7AF5AE-1B1F-4129-AB66-6ADE1437F2E4}" type="presOf" srcId="{EF642A70-7B57-45A1-BD08-A19AB66CCDDC}" destId="{57B5D8A6-45EC-4265-9420-33BE21651D70}" srcOrd="1" destOrd="0" presId="urn:microsoft.com/office/officeart/2005/8/layout/vProcess5"/>
    <dgm:cxn modelId="{160C8BCE-4DA1-4F53-850C-EB57EF3F43B4}" type="presOf" srcId="{9C39AA88-5C24-428D-AD45-57119D196A49}" destId="{6611AF8C-3771-44B5-A05E-3C5622CACE71}" srcOrd="0" destOrd="0" presId="urn:microsoft.com/office/officeart/2005/8/layout/vProcess5"/>
    <dgm:cxn modelId="{ACC110D9-DF30-4A8A-B148-43486D375366}" type="presOf" srcId="{83032C79-754E-4AE8-B6AC-4B3663FDBBB5}" destId="{65C5A127-35DB-407E-9770-346147F42A48}" srcOrd="1" destOrd="0" presId="urn:microsoft.com/office/officeart/2005/8/layout/vProcess5"/>
    <dgm:cxn modelId="{A674E6DA-82A4-4141-8C58-25FB37DECADA}" type="presOf" srcId="{77F95ED0-3853-4705-B85A-4524D8DF6FE5}" destId="{36A63C03-D52B-43D2-B428-4839219C2EB2}" srcOrd="0" destOrd="0" presId="urn:microsoft.com/office/officeart/2005/8/layout/vProcess5"/>
    <dgm:cxn modelId="{19F32FF6-5928-496E-8F6B-57C204C7F8C3}" type="presOf" srcId="{3F48792E-0023-4D4E-B7C9-259D7125B010}" destId="{E3F0F655-E6E3-4EC1-92D9-BFA96AFD6122}" srcOrd="0" destOrd="0" presId="urn:microsoft.com/office/officeart/2005/8/layout/vProcess5"/>
    <dgm:cxn modelId="{D61F4DF8-133A-4CB3-AA52-570ACA4A2D2B}" type="presOf" srcId="{EF642A70-7B57-45A1-BD08-A19AB66CCDDC}" destId="{BA55C756-9F5F-4249-A8AF-4B27A4CAB4E7}" srcOrd="0" destOrd="0" presId="urn:microsoft.com/office/officeart/2005/8/layout/vProcess5"/>
    <dgm:cxn modelId="{A78F7F26-6288-4DD6-87E5-08A5D9CF16BA}" type="presParOf" srcId="{36A63C03-D52B-43D2-B428-4839219C2EB2}" destId="{C261A95C-FA3F-432D-8BA8-CE116CAD7A1E}" srcOrd="0" destOrd="0" presId="urn:microsoft.com/office/officeart/2005/8/layout/vProcess5"/>
    <dgm:cxn modelId="{FEEA5126-BF32-4AB6-ADC4-8353488A6FB6}" type="presParOf" srcId="{36A63C03-D52B-43D2-B428-4839219C2EB2}" destId="{11665397-A549-4AA4-8BA8-B8969A7E8731}" srcOrd="1" destOrd="0" presId="urn:microsoft.com/office/officeart/2005/8/layout/vProcess5"/>
    <dgm:cxn modelId="{4A87D92E-7D8C-4379-B751-58D04A96BA4F}" type="presParOf" srcId="{36A63C03-D52B-43D2-B428-4839219C2EB2}" destId="{6373CD25-6A69-4498-A307-9BB54CA02827}" srcOrd="2" destOrd="0" presId="urn:microsoft.com/office/officeart/2005/8/layout/vProcess5"/>
    <dgm:cxn modelId="{D8B321ED-D5E8-4115-9F36-AE4180CE16F1}" type="presParOf" srcId="{36A63C03-D52B-43D2-B428-4839219C2EB2}" destId="{E3F0F655-E6E3-4EC1-92D9-BFA96AFD6122}" srcOrd="3" destOrd="0" presId="urn:microsoft.com/office/officeart/2005/8/layout/vProcess5"/>
    <dgm:cxn modelId="{3211D3B9-7A62-4B18-90B4-42852F6C495F}" type="presParOf" srcId="{36A63C03-D52B-43D2-B428-4839219C2EB2}" destId="{BA55C756-9F5F-4249-A8AF-4B27A4CAB4E7}" srcOrd="4" destOrd="0" presId="urn:microsoft.com/office/officeart/2005/8/layout/vProcess5"/>
    <dgm:cxn modelId="{7AC9CA23-CF08-41E2-956C-6EA7F38C6E45}" type="presParOf" srcId="{36A63C03-D52B-43D2-B428-4839219C2EB2}" destId="{AE9DC629-6BB8-4944-A54B-93A481DAA59E}" srcOrd="5" destOrd="0" presId="urn:microsoft.com/office/officeart/2005/8/layout/vProcess5"/>
    <dgm:cxn modelId="{6369D9FB-2EDF-4611-92D2-320CAE55B1BF}" type="presParOf" srcId="{36A63C03-D52B-43D2-B428-4839219C2EB2}" destId="{6611AF8C-3771-44B5-A05E-3C5622CACE71}" srcOrd="6" destOrd="0" presId="urn:microsoft.com/office/officeart/2005/8/layout/vProcess5"/>
    <dgm:cxn modelId="{232D0D18-B923-4846-B27A-7D262D5DD4CC}" type="presParOf" srcId="{36A63C03-D52B-43D2-B428-4839219C2EB2}" destId="{30B07C44-D73C-4069-9FA2-CB1AC8C3E6F2}" srcOrd="7" destOrd="0" presId="urn:microsoft.com/office/officeart/2005/8/layout/vProcess5"/>
    <dgm:cxn modelId="{79536B3F-755C-457E-A184-58304CD607ED}" type="presParOf" srcId="{36A63C03-D52B-43D2-B428-4839219C2EB2}" destId="{0DF337A5-FAF9-4183-B3E1-BA3021B490A6}" srcOrd="8" destOrd="0" presId="urn:microsoft.com/office/officeart/2005/8/layout/vProcess5"/>
    <dgm:cxn modelId="{99A8CAD0-8642-4445-B312-BBE387A40038}" type="presParOf" srcId="{36A63C03-D52B-43D2-B428-4839219C2EB2}" destId="{964FA2F7-4216-4BA3-954C-EF91DED61CCD}" srcOrd="9" destOrd="0" presId="urn:microsoft.com/office/officeart/2005/8/layout/vProcess5"/>
    <dgm:cxn modelId="{7CEF3BF6-DBF7-482E-8C5F-14419D6A5556}" type="presParOf" srcId="{36A63C03-D52B-43D2-B428-4839219C2EB2}" destId="{65C5A127-35DB-407E-9770-346147F42A48}" srcOrd="10" destOrd="0" presId="urn:microsoft.com/office/officeart/2005/8/layout/vProcess5"/>
    <dgm:cxn modelId="{9A8EB625-33B5-460A-BB0B-EF44FCB39AAF}" type="presParOf" srcId="{36A63C03-D52B-43D2-B428-4839219C2EB2}" destId="{CE836DF8-4301-41B5-B0F0-8500EC8A6E8C}" srcOrd="11" destOrd="0" presId="urn:microsoft.com/office/officeart/2005/8/layout/vProcess5"/>
    <dgm:cxn modelId="{EAB688AC-4344-4A6A-AB68-2C29DFCABCED}" type="presParOf" srcId="{36A63C03-D52B-43D2-B428-4839219C2EB2}" destId="{893E5BE1-7283-445C-B627-218576FF0BEF}" srcOrd="12" destOrd="0" presId="urn:microsoft.com/office/officeart/2005/8/layout/vProcess5"/>
    <dgm:cxn modelId="{69F3296D-B6BE-4420-99A1-304A92064005}" type="presParOf" srcId="{36A63C03-D52B-43D2-B428-4839219C2EB2}" destId="{57B5D8A6-45EC-4265-9420-33BE21651D70}" srcOrd="13" destOrd="0" presId="urn:microsoft.com/office/officeart/2005/8/layout/vProcess5"/>
    <dgm:cxn modelId="{5F98F7DA-1A51-44C4-9840-6DB566E8AE12}" type="presParOf" srcId="{36A63C03-D52B-43D2-B428-4839219C2EB2}" destId="{985CA3C5-588B-41AF-93FA-2182DC5B395B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D54E220-D21B-44D0-97BC-41EC06F896BA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</dgm:pt>
    <dgm:pt modelId="{1C4DDE1F-38AA-4819-810C-6DF9F6468F2B}">
      <dgm:prSet phldrT="[Текст]"/>
      <dgm:spPr/>
      <dgm:t>
        <a:bodyPr/>
        <a:lstStyle/>
        <a:p>
          <a:r>
            <a:rPr lang="uk-UA" dirty="0"/>
            <a:t>Термінальна стадія</a:t>
          </a:r>
          <a:endParaRPr lang="ru-RU" dirty="0"/>
        </a:p>
      </dgm:t>
    </dgm:pt>
    <dgm:pt modelId="{707170E1-5A83-4F22-BC82-EDD642E0901E}" type="parTrans" cxnId="{6FD8D8D1-98C2-4CBC-A851-AB884276D2B1}">
      <dgm:prSet/>
      <dgm:spPr/>
      <dgm:t>
        <a:bodyPr/>
        <a:lstStyle/>
        <a:p>
          <a:endParaRPr lang="ru-RU"/>
        </a:p>
      </dgm:t>
    </dgm:pt>
    <dgm:pt modelId="{867916C8-3CCB-4E54-9670-039FE98E10C8}" type="sibTrans" cxnId="{6FD8D8D1-98C2-4CBC-A851-AB884276D2B1}">
      <dgm:prSet/>
      <dgm:spPr/>
      <dgm:t>
        <a:bodyPr/>
        <a:lstStyle/>
        <a:p>
          <a:endParaRPr lang="ru-RU"/>
        </a:p>
      </dgm:t>
    </dgm:pt>
    <dgm:pt modelId="{65C0D4A8-12A9-4C0D-A870-E60531D50C79}">
      <dgm:prSet phldrT="[Текст]"/>
      <dgm:spPr/>
      <dgm:t>
        <a:bodyPr/>
        <a:lstStyle/>
        <a:p>
          <a:r>
            <a:rPr lang="uk-UA" dirty="0"/>
            <a:t>Найбільш стійка</a:t>
          </a:r>
          <a:endParaRPr lang="ru-RU" dirty="0"/>
        </a:p>
      </dgm:t>
    </dgm:pt>
    <dgm:pt modelId="{F9CAB49B-174C-44B9-B21F-DD4AB5B70436}" type="parTrans" cxnId="{16361CB2-2B34-4876-A04A-50DAC6B7ECE7}">
      <dgm:prSet/>
      <dgm:spPr/>
      <dgm:t>
        <a:bodyPr/>
        <a:lstStyle/>
        <a:p>
          <a:endParaRPr lang="ru-RU"/>
        </a:p>
      </dgm:t>
    </dgm:pt>
    <dgm:pt modelId="{5ECE7867-F262-4DDB-9863-F4E005AA5390}" type="sibTrans" cxnId="{16361CB2-2B34-4876-A04A-50DAC6B7ECE7}">
      <dgm:prSet/>
      <dgm:spPr/>
      <dgm:t>
        <a:bodyPr/>
        <a:lstStyle/>
        <a:p>
          <a:endParaRPr lang="ru-RU"/>
        </a:p>
      </dgm:t>
    </dgm:pt>
    <dgm:pt modelId="{93BC0B13-6013-4B7D-9ED9-028FD58A2C2F}">
      <dgm:prSet phldrT="[Текст]"/>
      <dgm:spPr/>
      <dgm:t>
        <a:bodyPr/>
        <a:lstStyle/>
        <a:p>
          <a:r>
            <a:rPr lang="uk-UA" dirty="0"/>
            <a:t>Все в рівновазі</a:t>
          </a:r>
          <a:endParaRPr lang="ru-RU" dirty="0"/>
        </a:p>
      </dgm:t>
    </dgm:pt>
    <dgm:pt modelId="{24FEABD6-EB03-4393-91F1-5DB3522E9ADB}" type="parTrans" cxnId="{2394CB9C-1696-466C-B529-F5B8A46FCC40}">
      <dgm:prSet/>
      <dgm:spPr/>
      <dgm:t>
        <a:bodyPr/>
        <a:lstStyle/>
        <a:p>
          <a:endParaRPr lang="ru-RU"/>
        </a:p>
      </dgm:t>
    </dgm:pt>
    <dgm:pt modelId="{7205BB51-E7C9-44AF-8E9D-6D5BA4D726BE}" type="sibTrans" cxnId="{2394CB9C-1696-466C-B529-F5B8A46FCC40}">
      <dgm:prSet/>
      <dgm:spPr/>
      <dgm:t>
        <a:bodyPr/>
        <a:lstStyle/>
        <a:p>
          <a:endParaRPr lang="ru-RU"/>
        </a:p>
      </dgm:t>
    </dgm:pt>
    <dgm:pt modelId="{FC629AFD-1DB2-4AF2-A02B-552C261F34D8}" type="pres">
      <dgm:prSet presAssocID="{8D54E220-D21B-44D0-97BC-41EC06F896BA}" presName="linearFlow" presStyleCnt="0">
        <dgm:presLayoutVars>
          <dgm:dir/>
          <dgm:resizeHandles val="exact"/>
        </dgm:presLayoutVars>
      </dgm:prSet>
      <dgm:spPr/>
    </dgm:pt>
    <dgm:pt modelId="{5FE40021-549B-4BF9-8AE1-62BBA90DEBC5}" type="pres">
      <dgm:prSet presAssocID="{1C4DDE1F-38AA-4819-810C-6DF9F6468F2B}" presName="comp" presStyleCnt="0"/>
      <dgm:spPr/>
    </dgm:pt>
    <dgm:pt modelId="{FDD49664-CEB9-4340-B04B-E4803C307A22}" type="pres">
      <dgm:prSet presAssocID="{1C4DDE1F-38AA-4819-810C-6DF9F6468F2B}" presName="rect2" presStyleLbl="node1" presStyleIdx="0" presStyleCnt="3">
        <dgm:presLayoutVars>
          <dgm:bulletEnabled val="1"/>
        </dgm:presLayoutVars>
      </dgm:prSet>
      <dgm:spPr/>
    </dgm:pt>
    <dgm:pt modelId="{E43F32BC-8AF5-417C-AA48-BE47AE1B9FB2}" type="pres">
      <dgm:prSet presAssocID="{1C4DDE1F-38AA-4819-810C-6DF9F6468F2B}" presName="rect1" presStyleLbl="ln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9B116D6-8E7E-417B-B5C5-F65B450F07E9}" type="pres">
      <dgm:prSet presAssocID="{867916C8-3CCB-4E54-9670-039FE98E10C8}" presName="sibTrans" presStyleCnt="0"/>
      <dgm:spPr/>
    </dgm:pt>
    <dgm:pt modelId="{30BC3E00-BED5-4C6E-BC63-D778EC20B613}" type="pres">
      <dgm:prSet presAssocID="{65C0D4A8-12A9-4C0D-A870-E60531D50C79}" presName="comp" presStyleCnt="0"/>
      <dgm:spPr/>
    </dgm:pt>
    <dgm:pt modelId="{80D0A1D0-3697-4880-B987-0D496F973B2A}" type="pres">
      <dgm:prSet presAssocID="{65C0D4A8-12A9-4C0D-A870-E60531D50C79}" presName="rect2" presStyleLbl="node1" presStyleIdx="1" presStyleCnt="3">
        <dgm:presLayoutVars>
          <dgm:bulletEnabled val="1"/>
        </dgm:presLayoutVars>
      </dgm:prSet>
      <dgm:spPr/>
    </dgm:pt>
    <dgm:pt modelId="{82B13E82-6125-4393-AF07-0AA4AF88E757}" type="pres">
      <dgm:prSet presAssocID="{65C0D4A8-12A9-4C0D-A870-E60531D50C79}" presName="rect1" presStyleLbl="ln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DF3451E-C600-4C34-868B-27F62D852F1D}" type="pres">
      <dgm:prSet presAssocID="{5ECE7867-F262-4DDB-9863-F4E005AA5390}" presName="sibTrans" presStyleCnt="0"/>
      <dgm:spPr/>
    </dgm:pt>
    <dgm:pt modelId="{89C9FEC4-971D-42D6-9C68-E1C74D5C8E6D}" type="pres">
      <dgm:prSet presAssocID="{93BC0B13-6013-4B7D-9ED9-028FD58A2C2F}" presName="comp" presStyleCnt="0"/>
      <dgm:spPr/>
    </dgm:pt>
    <dgm:pt modelId="{6122D900-66C3-4CD7-A89A-BB957EAD9304}" type="pres">
      <dgm:prSet presAssocID="{93BC0B13-6013-4B7D-9ED9-028FD58A2C2F}" presName="rect2" presStyleLbl="node1" presStyleIdx="2" presStyleCnt="3">
        <dgm:presLayoutVars>
          <dgm:bulletEnabled val="1"/>
        </dgm:presLayoutVars>
      </dgm:prSet>
      <dgm:spPr/>
    </dgm:pt>
    <dgm:pt modelId="{3B325A61-0B48-4100-8BEB-DAAF79BA2AEC}" type="pres">
      <dgm:prSet presAssocID="{93BC0B13-6013-4B7D-9ED9-028FD58A2C2F}" presName="rect1" presStyleLbl="ln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228BD815-EF1A-4EEF-A64E-0CB54EE75DF6}" type="presOf" srcId="{93BC0B13-6013-4B7D-9ED9-028FD58A2C2F}" destId="{6122D900-66C3-4CD7-A89A-BB957EAD9304}" srcOrd="0" destOrd="0" presId="urn:microsoft.com/office/officeart/2008/layout/AlternatingPictureBlocks"/>
    <dgm:cxn modelId="{2394CB9C-1696-466C-B529-F5B8A46FCC40}" srcId="{8D54E220-D21B-44D0-97BC-41EC06F896BA}" destId="{93BC0B13-6013-4B7D-9ED9-028FD58A2C2F}" srcOrd="2" destOrd="0" parTransId="{24FEABD6-EB03-4393-91F1-5DB3522E9ADB}" sibTransId="{7205BB51-E7C9-44AF-8E9D-6D5BA4D726BE}"/>
    <dgm:cxn modelId="{720DF7A2-D7FD-4688-B8C4-E2BB28423C5C}" type="presOf" srcId="{1C4DDE1F-38AA-4819-810C-6DF9F6468F2B}" destId="{FDD49664-CEB9-4340-B04B-E4803C307A22}" srcOrd="0" destOrd="0" presId="urn:microsoft.com/office/officeart/2008/layout/AlternatingPictureBlocks"/>
    <dgm:cxn modelId="{16361CB2-2B34-4876-A04A-50DAC6B7ECE7}" srcId="{8D54E220-D21B-44D0-97BC-41EC06F896BA}" destId="{65C0D4A8-12A9-4C0D-A870-E60531D50C79}" srcOrd="1" destOrd="0" parTransId="{F9CAB49B-174C-44B9-B21F-DD4AB5B70436}" sibTransId="{5ECE7867-F262-4DDB-9863-F4E005AA5390}"/>
    <dgm:cxn modelId="{6FD8D8D1-98C2-4CBC-A851-AB884276D2B1}" srcId="{8D54E220-D21B-44D0-97BC-41EC06F896BA}" destId="{1C4DDE1F-38AA-4819-810C-6DF9F6468F2B}" srcOrd="0" destOrd="0" parTransId="{707170E1-5A83-4F22-BC82-EDD642E0901E}" sibTransId="{867916C8-3CCB-4E54-9670-039FE98E10C8}"/>
    <dgm:cxn modelId="{034D65D4-39F2-414D-8215-7794071036D8}" type="presOf" srcId="{65C0D4A8-12A9-4C0D-A870-E60531D50C79}" destId="{80D0A1D0-3697-4880-B987-0D496F973B2A}" srcOrd="0" destOrd="0" presId="urn:microsoft.com/office/officeart/2008/layout/AlternatingPictureBlocks"/>
    <dgm:cxn modelId="{066993DA-3FF4-430B-92F2-9FAB5CC30769}" type="presOf" srcId="{8D54E220-D21B-44D0-97BC-41EC06F896BA}" destId="{FC629AFD-1DB2-4AF2-A02B-552C261F34D8}" srcOrd="0" destOrd="0" presId="urn:microsoft.com/office/officeart/2008/layout/AlternatingPictureBlocks"/>
    <dgm:cxn modelId="{F1278DA7-EE9A-401B-ABCA-3FE5478AD60B}" type="presParOf" srcId="{FC629AFD-1DB2-4AF2-A02B-552C261F34D8}" destId="{5FE40021-549B-4BF9-8AE1-62BBA90DEBC5}" srcOrd="0" destOrd="0" presId="urn:microsoft.com/office/officeart/2008/layout/AlternatingPictureBlocks"/>
    <dgm:cxn modelId="{2779752A-5EEA-42BB-AD4C-EFE2C735ECAD}" type="presParOf" srcId="{5FE40021-549B-4BF9-8AE1-62BBA90DEBC5}" destId="{FDD49664-CEB9-4340-B04B-E4803C307A22}" srcOrd="0" destOrd="0" presId="urn:microsoft.com/office/officeart/2008/layout/AlternatingPictureBlocks"/>
    <dgm:cxn modelId="{2C97C240-52E9-4D72-BB5E-C4C53404CB4F}" type="presParOf" srcId="{5FE40021-549B-4BF9-8AE1-62BBA90DEBC5}" destId="{E43F32BC-8AF5-417C-AA48-BE47AE1B9FB2}" srcOrd="1" destOrd="0" presId="urn:microsoft.com/office/officeart/2008/layout/AlternatingPictureBlocks"/>
    <dgm:cxn modelId="{2C6FF9F1-711F-4C53-A0C8-A0B97BDAF46C}" type="presParOf" srcId="{FC629AFD-1DB2-4AF2-A02B-552C261F34D8}" destId="{49B116D6-8E7E-417B-B5C5-F65B450F07E9}" srcOrd="1" destOrd="0" presId="urn:microsoft.com/office/officeart/2008/layout/AlternatingPictureBlocks"/>
    <dgm:cxn modelId="{DF59023A-9CBF-4898-B728-7DDBE80E18CD}" type="presParOf" srcId="{FC629AFD-1DB2-4AF2-A02B-552C261F34D8}" destId="{30BC3E00-BED5-4C6E-BC63-D778EC20B613}" srcOrd="2" destOrd="0" presId="urn:microsoft.com/office/officeart/2008/layout/AlternatingPictureBlocks"/>
    <dgm:cxn modelId="{57A826CD-C2C5-47B0-A390-5F34CB08F7A1}" type="presParOf" srcId="{30BC3E00-BED5-4C6E-BC63-D778EC20B613}" destId="{80D0A1D0-3697-4880-B987-0D496F973B2A}" srcOrd="0" destOrd="0" presId="urn:microsoft.com/office/officeart/2008/layout/AlternatingPictureBlocks"/>
    <dgm:cxn modelId="{05268135-E01B-4C44-85C9-78D35D9D3EA8}" type="presParOf" srcId="{30BC3E00-BED5-4C6E-BC63-D778EC20B613}" destId="{82B13E82-6125-4393-AF07-0AA4AF88E757}" srcOrd="1" destOrd="0" presId="urn:microsoft.com/office/officeart/2008/layout/AlternatingPictureBlocks"/>
    <dgm:cxn modelId="{5CEB383C-DD8F-4B6E-8449-DBA31932D999}" type="presParOf" srcId="{FC629AFD-1DB2-4AF2-A02B-552C261F34D8}" destId="{2DF3451E-C600-4C34-868B-27F62D852F1D}" srcOrd="3" destOrd="0" presId="urn:microsoft.com/office/officeart/2008/layout/AlternatingPictureBlocks"/>
    <dgm:cxn modelId="{3D8DB7C9-4CEE-4F6D-AD5F-8DD55F616262}" type="presParOf" srcId="{FC629AFD-1DB2-4AF2-A02B-552C261F34D8}" destId="{89C9FEC4-971D-42D6-9C68-E1C74D5C8E6D}" srcOrd="4" destOrd="0" presId="urn:microsoft.com/office/officeart/2008/layout/AlternatingPictureBlocks"/>
    <dgm:cxn modelId="{D096A29C-6C9D-4D94-9A66-2C99C3BF02E8}" type="presParOf" srcId="{89C9FEC4-971D-42D6-9C68-E1C74D5C8E6D}" destId="{6122D900-66C3-4CD7-A89A-BB957EAD9304}" srcOrd="0" destOrd="0" presId="urn:microsoft.com/office/officeart/2008/layout/AlternatingPictureBlocks"/>
    <dgm:cxn modelId="{A212C218-9A24-4762-8DF0-B51B064CBF95}" type="presParOf" srcId="{89C9FEC4-971D-42D6-9C68-E1C74D5C8E6D}" destId="{3B325A61-0B48-4100-8BEB-DAAF79BA2AEC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AB86420-0226-4858-B2BD-BCBF6287278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7C6FBF8-732F-47C4-B266-F8E063753BCD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897EB16-4198-46F9-A6F5-7B3E772A4BF4}" type="parTrans" cxnId="{8CF01907-D2CD-4ED6-8E89-19EB593A1EFD}">
      <dgm:prSet/>
      <dgm:spPr/>
      <dgm:t>
        <a:bodyPr/>
        <a:lstStyle/>
        <a:p>
          <a:endParaRPr lang="ru-RU"/>
        </a:p>
      </dgm:t>
    </dgm:pt>
    <dgm:pt modelId="{3C4675E8-47A3-49FC-B9BC-31FEED0EC21C}" type="sibTrans" cxnId="{8CF01907-D2CD-4ED6-8E89-19EB593A1EFD}">
      <dgm:prSet/>
      <dgm:spPr/>
      <dgm:t>
        <a:bodyPr/>
        <a:lstStyle/>
        <a:p>
          <a:endParaRPr lang="ru-RU"/>
        </a:p>
      </dgm:t>
    </dgm:pt>
    <dgm:pt modelId="{22E36F90-6E44-4E77-9C94-4D44F4960334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b="1" dirty="0"/>
            <a:t>кліматичний клімакс</a:t>
          </a:r>
          <a:endParaRPr lang="ru-RU" dirty="0"/>
        </a:p>
        <a:p>
          <a:pPr marL="228600" indent="0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77348304-76AE-4AB4-B2D9-22188DD9FD86}" type="parTrans" cxnId="{CC4FF8D9-2A8D-4FE7-96B4-983610F02F45}">
      <dgm:prSet/>
      <dgm:spPr/>
      <dgm:t>
        <a:bodyPr/>
        <a:lstStyle/>
        <a:p>
          <a:endParaRPr lang="ru-RU"/>
        </a:p>
      </dgm:t>
    </dgm:pt>
    <dgm:pt modelId="{99BD48ED-432E-45F4-9A12-17360597750E}" type="sibTrans" cxnId="{CC4FF8D9-2A8D-4FE7-96B4-983610F02F45}">
      <dgm:prSet/>
      <dgm:spPr/>
      <dgm:t>
        <a:bodyPr/>
        <a:lstStyle/>
        <a:p>
          <a:endParaRPr lang="ru-RU"/>
        </a:p>
      </dgm:t>
    </dgm:pt>
    <dgm:pt modelId="{F9860BE8-0B24-4B80-B5DA-60386B52C7C7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D7176B52-7734-41A0-837F-D3AB9207226E}" type="parTrans" cxnId="{BD397F4A-3886-44A0-B314-6D4003D0A5B0}">
      <dgm:prSet/>
      <dgm:spPr/>
      <dgm:t>
        <a:bodyPr/>
        <a:lstStyle/>
        <a:p>
          <a:endParaRPr lang="ru-RU"/>
        </a:p>
      </dgm:t>
    </dgm:pt>
    <dgm:pt modelId="{83F740CF-F9AD-48DC-95C4-A47154EF8214}" type="sibTrans" cxnId="{BD397F4A-3886-44A0-B314-6D4003D0A5B0}">
      <dgm:prSet/>
      <dgm:spPr/>
      <dgm:t>
        <a:bodyPr/>
        <a:lstStyle/>
        <a:p>
          <a:endParaRPr lang="ru-RU"/>
        </a:p>
      </dgm:t>
    </dgm:pt>
    <dgm:pt modelId="{F9FB3A34-9A4D-423D-8531-16558A2B113F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b="1" dirty="0"/>
            <a:t>локальний </a:t>
          </a:r>
          <a:r>
            <a:rPr lang="uk-UA" dirty="0"/>
            <a:t>або </a:t>
          </a:r>
          <a:r>
            <a:rPr lang="uk-UA" b="1" dirty="0" err="1"/>
            <a:t>едафічний</a:t>
          </a:r>
          <a:r>
            <a:rPr lang="uk-UA" b="1" dirty="0"/>
            <a:t> клімакс</a:t>
          </a:r>
          <a:endParaRPr lang="ru-RU" dirty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dirty="0"/>
        </a:p>
      </dgm:t>
    </dgm:pt>
    <dgm:pt modelId="{0E8C5529-D58E-4978-8188-82D3732ECFA3}" type="parTrans" cxnId="{12AA4701-54EF-4776-8018-BE7DCE01E7FF}">
      <dgm:prSet/>
      <dgm:spPr/>
      <dgm:t>
        <a:bodyPr/>
        <a:lstStyle/>
        <a:p>
          <a:endParaRPr lang="ru-RU"/>
        </a:p>
      </dgm:t>
    </dgm:pt>
    <dgm:pt modelId="{D767B0D0-E9CE-476D-8680-2701EC1A8017}" type="sibTrans" cxnId="{12AA4701-54EF-4776-8018-BE7DCE01E7FF}">
      <dgm:prSet/>
      <dgm:spPr/>
      <dgm:t>
        <a:bodyPr/>
        <a:lstStyle/>
        <a:p>
          <a:endParaRPr lang="ru-RU"/>
        </a:p>
      </dgm:t>
    </dgm:pt>
    <dgm:pt modelId="{CE7FE5CA-4356-4AED-84F1-8817116F4208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92796B88-86D1-4C1D-9368-72B3490C175C}" type="parTrans" cxnId="{A0644410-83FE-467B-8400-E7D13678A969}">
      <dgm:prSet/>
      <dgm:spPr/>
      <dgm:t>
        <a:bodyPr/>
        <a:lstStyle/>
        <a:p>
          <a:endParaRPr lang="ru-RU"/>
        </a:p>
      </dgm:t>
    </dgm:pt>
    <dgm:pt modelId="{A07CE693-754C-4919-BD2E-60F54C448504}" type="sibTrans" cxnId="{A0644410-83FE-467B-8400-E7D13678A969}">
      <dgm:prSet/>
      <dgm:spPr/>
      <dgm:t>
        <a:bodyPr/>
        <a:lstStyle/>
        <a:p>
          <a:endParaRPr lang="ru-RU"/>
        </a:p>
      </dgm:t>
    </dgm:pt>
    <dgm:pt modelId="{5CB12A13-8CF3-4583-990A-2F2526A874A8}">
      <dgm:prSet phldrT="[Текст]"/>
      <dgm:spPr/>
      <dgm:t>
        <a:bodyPr/>
        <a:lstStyle/>
        <a:p>
          <a:r>
            <a:rPr lang="uk-UA" b="1" dirty="0"/>
            <a:t>антропогенний </a:t>
          </a:r>
          <a:r>
            <a:rPr lang="uk-UA" b="1" dirty="0" err="1"/>
            <a:t>субклімакс</a:t>
          </a:r>
          <a:r>
            <a:rPr lang="uk-UA" dirty="0"/>
            <a:t>  (</a:t>
          </a:r>
          <a:r>
            <a:rPr lang="uk-UA" dirty="0" err="1"/>
            <a:t>дисклімакс</a:t>
          </a:r>
          <a:r>
            <a:rPr lang="uk-UA" dirty="0"/>
            <a:t>)</a:t>
          </a:r>
          <a:endParaRPr lang="ru-RU" dirty="0"/>
        </a:p>
      </dgm:t>
    </dgm:pt>
    <dgm:pt modelId="{9AD94B2B-0396-4CBE-9DC0-F880549E7060}" type="parTrans" cxnId="{D4923E4D-9EF3-4A4F-9D4D-9ECF2E4B3B10}">
      <dgm:prSet/>
      <dgm:spPr/>
      <dgm:t>
        <a:bodyPr/>
        <a:lstStyle/>
        <a:p>
          <a:endParaRPr lang="ru-RU"/>
        </a:p>
      </dgm:t>
    </dgm:pt>
    <dgm:pt modelId="{A4AE8C0F-5AC8-4BF4-9EE4-94B25626FD0E}" type="sibTrans" cxnId="{D4923E4D-9EF3-4A4F-9D4D-9ECF2E4B3B10}">
      <dgm:prSet/>
      <dgm:spPr/>
      <dgm:t>
        <a:bodyPr/>
        <a:lstStyle/>
        <a:p>
          <a:endParaRPr lang="ru-RU"/>
        </a:p>
      </dgm:t>
    </dgm:pt>
    <dgm:pt modelId="{CD28D993-4DBF-458A-B8B4-5B719E151C34}" type="pres">
      <dgm:prSet presAssocID="{2AB86420-0226-4858-B2BD-BCBF6287278A}" presName="Name0" presStyleCnt="0">
        <dgm:presLayoutVars>
          <dgm:dir/>
          <dgm:animLvl val="lvl"/>
          <dgm:resizeHandles val="exact"/>
        </dgm:presLayoutVars>
      </dgm:prSet>
      <dgm:spPr/>
    </dgm:pt>
    <dgm:pt modelId="{51029692-899C-48A0-AB3C-B936DB9DAAE8}" type="pres">
      <dgm:prSet presAssocID="{97C6FBF8-732F-47C4-B266-F8E063753BCD}" presName="linNode" presStyleCnt="0"/>
      <dgm:spPr/>
    </dgm:pt>
    <dgm:pt modelId="{23BA8669-032E-4AFE-BFFE-F8CEA9CD5A71}" type="pres">
      <dgm:prSet presAssocID="{97C6FBF8-732F-47C4-B266-F8E063753BCD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EFDC6B38-82DB-40FD-BB8D-FD9D2E844A1A}" type="pres">
      <dgm:prSet presAssocID="{97C6FBF8-732F-47C4-B266-F8E063753BCD}" presName="descendantText" presStyleLbl="alignAccFollowNode1" presStyleIdx="0" presStyleCnt="3" custScaleX="63591">
        <dgm:presLayoutVars>
          <dgm:bulletEnabled val="1"/>
        </dgm:presLayoutVars>
      </dgm:prSet>
      <dgm:spPr/>
    </dgm:pt>
    <dgm:pt modelId="{9965457E-1162-4D58-8F52-CE83F4A1D868}" type="pres">
      <dgm:prSet presAssocID="{3C4675E8-47A3-49FC-B9BC-31FEED0EC21C}" presName="sp" presStyleCnt="0"/>
      <dgm:spPr/>
    </dgm:pt>
    <dgm:pt modelId="{DA21C800-2A03-4EE4-BEB8-C92B3F2DEBF8}" type="pres">
      <dgm:prSet presAssocID="{F9860BE8-0B24-4B80-B5DA-60386B52C7C7}" presName="linNode" presStyleCnt="0"/>
      <dgm:spPr/>
    </dgm:pt>
    <dgm:pt modelId="{1E8263EA-BED4-4039-932F-79E3F6A29B5A}" type="pres">
      <dgm:prSet presAssocID="{F9860BE8-0B24-4B80-B5DA-60386B52C7C7}" presName="parentText" presStyleLbl="node1" presStyleIdx="1" presStyleCnt="3" custLinFactNeighborY="-565">
        <dgm:presLayoutVars>
          <dgm:chMax val="1"/>
          <dgm:bulletEnabled val="1"/>
        </dgm:presLayoutVars>
      </dgm:prSet>
      <dgm:spPr/>
    </dgm:pt>
    <dgm:pt modelId="{EE2B4DCB-A653-433E-9B9F-4A15187B6666}" type="pres">
      <dgm:prSet presAssocID="{F9860BE8-0B24-4B80-B5DA-60386B52C7C7}" presName="descendantText" presStyleLbl="alignAccFollowNode1" presStyleIdx="1" presStyleCnt="3" custScaleX="63591">
        <dgm:presLayoutVars>
          <dgm:bulletEnabled val="1"/>
        </dgm:presLayoutVars>
      </dgm:prSet>
      <dgm:spPr/>
    </dgm:pt>
    <dgm:pt modelId="{9DA3D7C1-7999-411A-BC74-5DDE468F7547}" type="pres">
      <dgm:prSet presAssocID="{83F740CF-F9AD-48DC-95C4-A47154EF8214}" presName="sp" presStyleCnt="0"/>
      <dgm:spPr/>
    </dgm:pt>
    <dgm:pt modelId="{BE141147-465A-4FA8-8CBF-C64DB315AC59}" type="pres">
      <dgm:prSet presAssocID="{CE7FE5CA-4356-4AED-84F1-8817116F4208}" presName="linNode" presStyleCnt="0"/>
      <dgm:spPr/>
    </dgm:pt>
    <dgm:pt modelId="{6B2533DC-C39B-421E-A7CB-187D53B9CCAA}" type="pres">
      <dgm:prSet presAssocID="{CE7FE5CA-4356-4AED-84F1-8817116F4208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B229A26-92E7-4D0D-BAF9-C04C92820FA0}" type="pres">
      <dgm:prSet presAssocID="{CE7FE5CA-4356-4AED-84F1-8817116F4208}" presName="descendantText" presStyleLbl="alignAccFollowNode1" presStyleIdx="2" presStyleCnt="3" custScaleX="63591">
        <dgm:presLayoutVars>
          <dgm:bulletEnabled val="1"/>
        </dgm:presLayoutVars>
      </dgm:prSet>
      <dgm:spPr/>
    </dgm:pt>
  </dgm:ptLst>
  <dgm:cxnLst>
    <dgm:cxn modelId="{12AA4701-54EF-4776-8018-BE7DCE01E7FF}" srcId="{F9860BE8-0B24-4B80-B5DA-60386B52C7C7}" destId="{F9FB3A34-9A4D-423D-8531-16558A2B113F}" srcOrd="0" destOrd="0" parTransId="{0E8C5529-D58E-4978-8188-82D3732ECFA3}" sibTransId="{D767B0D0-E9CE-476D-8680-2701EC1A8017}"/>
    <dgm:cxn modelId="{8CF01907-D2CD-4ED6-8E89-19EB593A1EFD}" srcId="{2AB86420-0226-4858-B2BD-BCBF6287278A}" destId="{97C6FBF8-732F-47C4-B266-F8E063753BCD}" srcOrd="0" destOrd="0" parTransId="{6897EB16-4198-46F9-A6F5-7B3E772A4BF4}" sibTransId="{3C4675E8-47A3-49FC-B9BC-31FEED0EC21C}"/>
    <dgm:cxn modelId="{4CD56C0E-FD5A-4412-911D-338EDFB13879}" type="presOf" srcId="{22E36F90-6E44-4E77-9C94-4D44F4960334}" destId="{EFDC6B38-82DB-40FD-BB8D-FD9D2E844A1A}" srcOrd="0" destOrd="0" presId="urn:microsoft.com/office/officeart/2005/8/layout/vList5"/>
    <dgm:cxn modelId="{A0644410-83FE-467B-8400-E7D13678A969}" srcId="{2AB86420-0226-4858-B2BD-BCBF6287278A}" destId="{CE7FE5CA-4356-4AED-84F1-8817116F4208}" srcOrd="2" destOrd="0" parTransId="{92796B88-86D1-4C1D-9368-72B3490C175C}" sibTransId="{A07CE693-754C-4919-BD2E-60F54C448504}"/>
    <dgm:cxn modelId="{3720E73E-7997-4433-AC86-B2FB817A060D}" type="presOf" srcId="{5CB12A13-8CF3-4583-990A-2F2526A874A8}" destId="{4B229A26-92E7-4D0D-BAF9-C04C92820FA0}" srcOrd="0" destOrd="0" presId="urn:microsoft.com/office/officeart/2005/8/layout/vList5"/>
    <dgm:cxn modelId="{BD397F4A-3886-44A0-B314-6D4003D0A5B0}" srcId="{2AB86420-0226-4858-B2BD-BCBF6287278A}" destId="{F9860BE8-0B24-4B80-B5DA-60386B52C7C7}" srcOrd="1" destOrd="0" parTransId="{D7176B52-7734-41A0-837F-D3AB9207226E}" sibTransId="{83F740CF-F9AD-48DC-95C4-A47154EF8214}"/>
    <dgm:cxn modelId="{D4923E4D-9EF3-4A4F-9D4D-9ECF2E4B3B10}" srcId="{CE7FE5CA-4356-4AED-84F1-8817116F4208}" destId="{5CB12A13-8CF3-4583-990A-2F2526A874A8}" srcOrd="0" destOrd="0" parTransId="{9AD94B2B-0396-4CBE-9DC0-F880549E7060}" sibTransId="{A4AE8C0F-5AC8-4BF4-9EE4-94B25626FD0E}"/>
    <dgm:cxn modelId="{E5D45D79-1EA7-4A34-A070-F6AB84C0152D}" type="presOf" srcId="{F9FB3A34-9A4D-423D-8531-16558A2B113F}" destId="{EE2B4DCB-A653-433E-9B9F-4A15187B6666}" srcOrd="0" destOrd="0" presId="urn:microsoft.com/office/officeart/2005/8/layout/vList5"/>
    <dgm:cxn modelId="{73689593-DD62-4267-98E0-AF074F959A7D}" type="presOf" srcId="{CE7FE5CA-4356-4AED-84F1-8817116F4208}" destId="{6B2533DC-C39B-421E-A7CB-187D53B9CCAA}" srcOrd="0" destOrd="0" presId="urn:microsoft.com/office/officeart/2005/8/layout/vList5"/>
    <dgm:cxn modelId="{DE191FA6-1ECF-43FA-9A56-72EFA25C24C4}" type="presOf" srcId="{2AB86420-0226-4858-B2BD-BCBF6287278A}" destId="{CD28D993-4DBF-458A-B8B4-5B719E151C34}" srcOrd="0" destOrd="0" presId="urn:microsoft.com/office/officeart/2005/8/layout/vList5"/>
    <dgm:cxn modelId="{A84E28D8-7DC0-4053-8A1D-0D7F79178FC5}" type="presOf" srcId="{F9860BE8-0B24-4B80-B5DA-60386B52C7C7}" destId="{1E8263EA-BED4-4039-932F-79E3F6A29B5A}" srcOrd="0" destOrd="0" presId="urn:microsoft.com/office/officeart/2005/8/layout/vList5"/>
    <dgm:cxn modelId="{CC4FF8D9-2A8D-4FE7-96B4-983610F02F45}" srcId="{97C6FBF8-732F-47C4-B266-F8E063753BCD}" destId="{22E36F90-6E44-4E77-9C94-4D44F4960334}" srcOrd="0" destOrd="0" parTransId="{77348304-76AE-4AB4-B2D9-22188DD9FD86}" sibTransId="{99BD48ED-432E-45F4-9A12-17360597750E}"/>
    <dgm:cxn modelId="{BC0373F5-C4CA-4814-BAB5-C00FF0464F87}" type="presOf" srcId="{97C6FBF8-732F-47C4-B266-F8E063753BCD}" destId="{23BA8669-032E-4AFE-BFFE-F8CEA9CD5A71}" srcOrd="0" destOrd="0" presId="urn:microsoft.com/office/officeart/2005/8/layout/vList5"/>
    <dgm:cxn modelId="{96A5B2C2-B81A-4375-AD24-71218E119ED0}" type="presParOf" srcId="{CD28D993-4DBF-458A-B8B4-5B719E151C34}" destId="{51029692-899C-48A0-AB3C-B936DB9DAAE8}" srcOrd="0" destOrd="0" presId="urn:microsoft.com/office/officeart/2005/8/layout/vList5"/>
    <dgm:cxn modelId="{F670C74A-4C0B-46E2-9245-2A7EBCA1B0CC}" type="presParOf" srcId="{51029692-899C-48A0-AB3C-B936DB9DAAE8}" destId="{23BA8669-032E-4AFE-BFFE-F8CEA9CD5A71}" srcOrd="0" destOrd="0" presId="urn:microsoft.com/office/officeart/2005/8/layout/vList5"/>
    <dgm:cxn modelId="{C32119E7-2810-4602-86BB-BD4046532986}" type="presParOf" srcId="{51029692-899C-48A0-AB3C-B936DB9DAAE8}" destId="{EFDC6B38-82DB-40FD-BB8D-FD9D2E844A1A}" srcOrd="1" destOrd="0" presId="urn:microsoft.com/office/officeart/2005/8/layout/vList5"/>
    <dgm:cxn modelId="{2F9ACA0A-060A-41CE-8ECA-B55DC8B2DC78}" type="presParOf" srcId="{CD28D993-4DBF-458A-B8B4-5B719E151C34}" destId="{9965457E-1162-4D58-8F52-CE83F4A1D868}" srcOrd="1" destOrd="0" presId="urn:microsoft.com/office/officeart/2005/8/layout/vList5"/>
    <dgm:cxn modelId="{3D27FF73-00A6-4D0A-BB63-36E5875B5094}" type="presParOf" srcId="{CD28D993-4DBF-458A-B8B4-5B719E151C34}" destId="{DA21C800-2A03-4EE4-BEB8-C92B3F2DEBF8}" srcOrd="2" destOrd="0" presId="urn:microsoft.com/office/officeart/2005/8/layout/vList5"/>
    <dgm:cxn modelId="{E5BE0222-32B1-4F31-9519-30A48008DB76}" type="presParOf" srcId="{DA21C800-2A03-4EE4-BEB8-C92B3F2DEBF8}" destId="{1E8263EA-BED4-4039-932F-79E3F6A29B5A}" srcOrd="0" destOrd="0" presId="urn:microsoft.com/office/officeart/2005/8/layout/vList5"/>
    <dgm:cxn modelId="{68A0C9DB-AFEA-4F4D-9B9C-28A15EB7CAA1}" type="presParOf" srcId="{DA21C800-2A03-4EE4-BEB8-C92B3F2DEBF8}" destId="{EE2B4DCB-A653-433E-9B9F-4A15187B6666}" srcOrd="1" destOrd="0" presId="urn:microsoft.com/office/officeart/2005/8/layout/vList5"/>
    <dgm:cxn modelId="{4030C304-657D-436A-9C0B-CDF9F34CFB7F}" type="presParOf" srcId="{CD28D993-4DBF-458A-B8B4-5B719E151C34}" destId="{9DA3D7C1-7999-411A-BC74-5DDE468F7547}" srcOrd="3" destOrd="0" presId="urn:microsoft.com/office/officeart/2005/8/layout/vList5"/>
    <dgm:cxn modelId="{F1A3AE18-BE16-43D3-A48C-C8B98756EB1D}" type="presParOf" srcId="{CD28D993-4DBF-458A-B8B4-5B719E151C34}" destId="{BE141147-465A-4FA8-8CBF-C64DB315AC59}" srcOrd="4" destOrd="0" presId="urn:microsoft.com/office/officeart/2005/8/layout/vList5"/>
    <dgm:cxn modelId="{EF7C5B72-4AEB-4A85-BCC0-B807E48C3586}" type="presParOf" srcId="{BE141147-465A-4FA8-8CBF-C64DB315AC59}" destId="{6B2533DC-C39B-421E-A7CB-187D53B9CCAA}" srcOrd="0" destOrd="0" presId="urn:microsoft.com/office/officeart/2005/8/layout/vList5"/>
    <dgm:cxn modelId="{1E2D5329-EED8-4B38-BFDC-AA49F0E5F1DE}" type="presParOf" srcId="{BE141147-465A-4FA8-8CBF-C64DB315AC59}" destId="{4B229A26-92E7-4D0D-BAF9-C04C92820FA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D00E50-FB1B-4726-8A96-FA5D5BE1BF1D}" type="doc">
      <dgm:prSet loTypeId="urn:microsoft.com/office/officeart/2005/8/layout/vList4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CCC75475-02EE-4430-A6AA-2CDC258C14BB}">
      <dgm:prSet phldrT="[Текст]"/>
      <dgm:spPr/>
      <dgm:t>
        <a:bodyPr/>
        <a:lstStyle/>
        <a:p>
          <a:r>
            <a:rPr lang="uk-UA" dirty="0"/>
            <a:t>Природні, рухомі сонцем і нічим більше не субсидовані</a:t>
          </a:r>
          <a:endParaRPr lang="ru-RU" dirty="0"/>
        </a:p>
      </dgm:t>
    </dgm:pt>
    <dgm:pt modelId="{497FA492-D1F2-477B-85C9-B1C31C12AFD3}" type="parTrans" cxnId="{3EAC3F9E-C136-4F08-8B85-2ADA71D9E0F4}">
      <dgm:prSet/>
      <dgm:spPr/>
      <dgm:t>
        <a:bodyPr/>
        <a:lstStyle/>
        <a:p>
          <a:endParaRPr lang="ru-RU"/>
        </a:p>
      </dgm:t>
    </dgm:pt>
    <dgm:pt modelId="{EFA4CD02-0688-4B05-9C02-B265D062DE8C}" type="sibTrans" cxnId="{3EAC3F9E-C136-4F08-8B85-2ADA71D9E0F4}">
      <dgm:prSet/>
      <dgm:spPr/>
      <dgm:t>
        <a:bodyPr/>
        <a:lstStyle/>
        <a:p>
          <a:endParaRPr lang="ru-RU"/>
        </a:p>
      </dgm:t>
    </dgm:pt>
    <dgm:pt modelId="{5E8373F8-A075-46B4-A3A4-E4154CCF6A90}">
      <dgm:prSet phldrT="[Текст]"/>
      <dgm:spPr/>
      <dgm:t>
        <a:bodyPr/>
        <a:lstStyle/>
        <a:p>
          <a:r>
            <a:rPr lang="uk-UA" dirty="0"/>
            <a:t>щорічний приплив енергії в таких екосистемах 1000-10000 ккал на м</a:t>
          </a:r>
          <a:r>
            <a:rPr lang="uk-UA" baseline="30000" dirty="0"/>
            <a:t>2</a:t>
          </a:r>
          <a:r>
            <a:rPr lang="uk-UA" dirty="0"/>
            <a:t>. </a:t>
          </a:r>
          <a:endParaRPr lang="ru-RU" dirty="0"/>
        </a:p>
      </dgm:t>
    </dgm:pt>
    <dgm:pt modelId="{F84A2A01-3D10-41DF-9145-A437AD797561}" type="parTrans" cxnId="{76985B96-B8CF-48AF-AD4D-4DAF12DB21FA}">
      <dgm:prSet/>
      <dgm:spPr/>
      <dgm:t>
        <a:bodyPr/>
        <a:lstStyle/>
        <a:p>
          <a:endParaRPr lang="ru-RU"/>
        </a:p>
      </dgm:t>
    </dgm:pt>
    <dgm:pt modelId="{F0CE67D5-5DCA-4F2F-9E1F-E574F6AD7B6E}" type="sibTrans" cxnId="{76985B96-B8CF-48AF-AD4D-4DAF12DB21FA}">
      <dgm:prSet/>
      <dgm:spPr/>
      <dgm:t>
        <a:bodyPr/>
        <a:lstStyle/>
        <a:p>
          <a:endParaRPr lang="ru-RU"/>
        </a:p>
      </dgm:t>
    </dgm:pt>
    <dgm:pt modelId="{DB1D1EB7-F184-41EF-9043-A1B9857D700A}">
      <dgm:prSet phldrT="[Текст]"/>
      <dgm:spPr/>
      <dgm:t>
        <a:bodyPr/>
        <a:lstStyle/>
        <a:p>
          <a:r>
            <a:rPr lang="uk-UA" dirty="0"/>
            <a:t>відкриті океани, великі ділянки гірських лісів і великі глибокі озера</a:t>
          </a:r>
          <a:endParaRPr lang="ru-RU" dirty="0"/>
        </a:p>
      </dgm:t>
    </dgm:pt>
    <dgm:pt modelId="{10EF0BB1-BE7F-4DCA-8DFD-5A725E42F67B}" type="parTrans" cxnId="{C4263D6A-76E6-479C-88EB-514CD87E268A}">
      <dgm:prSet/>
      <dgm:spPr/>
      <dgm:t>
        <a:bodyPr/>
        <a:lstStyle/>
        <a:p>
          <a:endParaRPr lang="ru-RU"/>
        </a:p>
      </dgm:t>
    </dgm:pt>
    <dgm:pt modelId="{C50553EE-6287-4E49-A2EF-9E2EEB79BC9B}" type="sibTrans" cxnId="{C4263D6A-76E6-479C-88EB-514CD87E268A}">
      <dgm:prSet/>
      <dgm:spPr/>
      <dgm:t>
        <a:bodyPr/>
        <a:lstStyle/>
        <a:p>
          <a:endParaRPr lang="ru-RU"/>
        </a:p>
      </dgm:t>
    </dgm:pt>
    <dgm:pt modelId="{98268C15-FBC4-4357-BA69-51B36A32DAD1}">
      <dgm:prSet phldrT="[Текст]"/>
      <dgm:spPr/>
      <dgm:t>
        <a:bodyPr/>
        <a:lstStyle/>
        <a:p>
          <a:r>
            <a:rPr lang="uk-UA" dirty="0"/>
            <a:t>Природні, рухомі сонцем, і з природної енергетичної субсидією (енергія припливів і відливів, енергія вітру і дощу, енергія потоку води і т.д.). </a:t>
          </a:r>
          <a:endParaRPr lang="ru-RU" dirty="0"/>
        </a:p>
      </dgm:t>
    </dgm:pt>
    <dgm:pt modelId="{EE8AD31C-B538-4345-99CD-588350CFE6A3}" type="parTrans" cxnId="{E4545B15-837E-4B1D-8601-EB8E2763EBC2}">
      <dgm:prSet/>
      <dgm:spPr/>
      <dgm:t>
        <a:bodyPr/>
        <a:lstStyle/>
        <a:p>
          <a:endParaRPr lang="ru-RU"/>
        </a:p>
      </dgm:t>
    </dgm:pt>
    <dgm:pt modelId="{DBFDECDC-DFF8-4A9C-827A-6248EE08A9B0}" type="sibTrans" cxnId="{E4545B15-837E-4B1D-8601-EB8E2763EBC2}">
      <dgm:prSet/>
      <dgm:spPr/>
      <dgm:t>
        <a:bodyPr/>
        <a:lstStyle/>
        <a:p>
          <a:endParaRPr lang="ru-RU"/>
        </a:p>
      </dgm:t>
    </dgm:pt>
    <dgm:pt modelId="{82332E2A-B8D0-4255-8951-7BF11C1FCBC0}">
      <dgm:prSet phldrT="[Текст]"/>
      <dgm:spPr/>
      <dgm:t>
        <a:bodyPr/>
        <a:lstStyle/>
        <a:p>
          <a:r>
            <a:rPr lang="uk-UA" dirty="0"/>
            <a:t>Щорічний приплив енергії 10000-40000 ккал на м</a:t>
          </a:r>
          <a:r>
            <a:rPr lang="uk-UA" baseline="30000" dirty="0"/>
            <a:t>2</a:t>
          </a:r>
          <a:endParaRPr lang="ru-RU" dirty="0"/>
        </a:p>
      </dgm:t>
    </dgm:pt>
    <dgm:pt modelId="{C73D866E-9FDB-4019-919A-2D5D8CB3FF57}" type="parTrans" cxnId="{1D5B355C-229C-4287-8426-C72486F9D036}">
      <dgm:prSet/>
      <dgm:spPr/>
      <dgm:t>
        <a:bodyPr/>
        <a:lstStyle/>
        <a:p>
          <a:endParaRPr lang="ru-RU"/>
        </a:p>
      </dgm:t>
    </dgm:pt>
    <dgm:pt modelId="{259DB271-CCD6-4F11-A21A-2CAB80037508}" type="sibTrans" cxnId="{1D5B355C-229C-4287-8426-C72486F9D036}">
      <dgm:prSet/>
      <dgm:spPr/>
      <dgm:t>
        <a:bodyPr/>
        <a:lstStyle/>
        <a:p>
          <a:endParaRPr lang="ru-RU"/>
        </a:p>
      </dgm:t>
    </dgm:pt>
    <dgm:pt modelId="{E4B4C3FB-4EF9-4380-9619-04A75F73D02A}">
      <dgm:prSet phldrT="[Текст]" phldr="1"/>
      <dgm:spPr/>
      <dgm:t>
        <a:bodyPr/>
        <a:lstStyle/>
        <a:p>
          <a:endParaRPr lang="ru-RU" dirty="0"/>
        </a:p>
      </dgm:t>
    </dgm:pt>
    <dgm:pt modelId="{84D5FE30-E0F2-4C8F-B366-540B44844C3D}" type="parTrans" cxnId="{2B1301A7-97CF-4C87-9AE1-28D912ECFCDC}">
      <dgm:prSet/>
      <dgm:spPr/>
      <dgm:t>
        <a:bodyPr/>
        <a:lstStyle/>
        <a:p>
          <a:endParaRPr lang="ru-RU"/>
        </a:p>
      </dgm:t>
    </dgm:pt>
    <dgm:pt modelId="{143DC7B4-9633-4E80-9D5B-AC73BEA66D0B}" type="sibTrans" cxnId="{2B1301A7-97CF-4C87-9AE1-28D912ECFCDC}">
      <dgm:prSet/>
      <dgm:spPr/>
      <dgm:t>
        <a:bodyPr/>
        <a:lstStyle/>
        <a:p>
          <a:endParaRPr lang="ru-RU"/>
        </a:p>
      </dgm:t>
    </dgm:pt>
    <dgm:pt modelId="{5DDC79D9-B3D8-4673-8D92-684192A8BAC0}">
      <dgm:prSet phldrT="[Текст]"/>
      <dgm:spPr/>
      <dgm:t>
        <a:bodyPr/>
        <a:lstStyle/>
        <a:p>
          <a:r>
            <a:rPr lang="uk-UA" dirty="0"/>
            <a:t>Рухомі сонцем і субсидовані людиною - </a:t>
          </a:r>
          <a:r>
            <a:rPr lang="uk-UA" dirty="0" err="1"/>
            <a:t>агроекосистеми</a:t>
          </a:r>
          <a:r>
            <a:rPr lang="uk-UA" dirty="0"/>
            <a:t>, аквакультура.  </a:t>
          </a:r>
          <a:endParaRPr lang="ru-RU" dirty="0"/>
        </a:p>
      </dgm:t>
    </dgm:pt>
    <dgm:pt modelId="{2C168272-D95C-4363-8029-D057E6C4E9A5}" type="parTrans" cxnId="{EC911E01-B3DD-4FA1-97A4-1A787410B7DC}">
      <dgm:prSet/>
      <dgm:spPr/>
      <dgm:t>
        <a:bodyPr/>
        <a:lstStyle/>
        <a:p>
          <a:endParaRPr lang="ru-RU"/>
        </a:p>
      </dgm:t>
    </dgm:pt>
    <dgm:pt modelId="{1BA10287-829C-4C53-8EA5-D7E724255260}" type="sibTrans" cxnId="{EC911E01-B3DD-4FA1-97A4-1A787410B7DC}">
      <dgm:prSet/>
      <dgm:spPr/>
      <dgm:t>
        <a:bodyPr/>
        <a:lstStyle/>
        <a:p>
          <a:endParaRPr lang="ru-RU"/>
        </a:p>
      </dgm:t>
    </dgm:pt>
    <dgm:pt modelId="{4F973AFA-CE1F-4CB1-8EB0-E21C81D73D48}">
      <dgm:prSet phldrT="[Текст]"/>
      <dgm:spPr/>
      <dgm:t>
        <a:bodyPr/>
        <a:lstStyle/>
        <a:p>
          <a:r>
            <a:rPr lang="uk-UA" dirty="0"/>
            <a:t>Кількість енергії 10-40 000 ккал на м</a:t>
          </a:r>
          <a:r>
            <a:rPr lang="uk-UA" baseline="30000" dirty="0"/>
            <a:t>2</a:t>
          </a:r>
          <a:r>
            <a:rPr lang="uk-UA" dirty="0"/>
            <a:t>.</a:t>
          </a:r>
          <a:endParaRPr lang="ru-RU" dirty="0"/>
        </a:p>
      </dgm:t>
    </dgm:pt>
    <dgm:pt modelId="{F90AA4D7-F4C1-4CD0-A025-491E349226B6}" type="parTrans" cxnId="{C4D94274-8FA4-4BBE-82E2-2EF85368D45D}">
      <dgm:prSet/>
      <dgm:spPr/>
      <dgm:t>
        <a:bodyPr/>
        <a:lstStyle/>
        <a:p>
          <a:endParaRPr lang="ru-RU"/>
        </a:p>
      </dgm:t>
    </dgm:pt>
    <dgm:pt modelId="{7B4548AD-4071-4145-83FA-D0917FDF8A4B}" type="sibTrans" cxnId="{C4D94274-8FA4-4BBE-82E2-2EF85368D45D}">
      <dgm:prSet/>
      <dgm:spPr/>
      <dgm:t>
        <a:bodyPr/>
        <a:lstStyle/>
        <a:p>
          <a:endParaRPr lang="ru-RU"/>
        </a:p>
      </dgm:t>
    </dgm:pt>
    <dgm:pt modelId="{CA19A08C-3F24-45C5-9A66-0EAE031EC85B}">
      <dgm:prSet phldrT="[Текст]"/>
      <dgm:spPr/>
      <dgm:t>
        <a:bodyPr/>
        <a:lstStyle/>
        <a:p>
          <a:r>
            <a:rPr lang="uk-UA" dirty="0"/>
            <a:t>Системи, що виробляють продукти харчування і отримують дотації в формі пального, добрива, поливу і т.д. </a:t>
          </a:r>
          <a:endParaRPr lang="ru-RU" dirty="0"/>
        </a:p>
      </dgm:t>
    </dgm:pt>
    <dgm:pt modelId="{14987D7F-2522-4AD2-AAE8-1181E0C1DACC}" type="parTrans" cxnId="{F12FB03B-9E86-4A35-AED6-B69806922163}">
      <dgm:prSet/>
      <dgm:spPr/>
      <dgm:t>
        <a:bodyPr/>
        <a:lstStyle/>
        <a:p>
          <a:endParaRPr lang="ru-RU"/>
        </a:p>
      </dgm:t>
    </dgm:pt>
    <dgm:pt modelId="{207C5589-CB10-4289-B8FF-9BC7B2DEE923}" type="sibTrans" cxnId="{F12FB03B-9E86-4A35-AED6-B69806922163}">
      <dgm:prSet/>
      <dgm:spPr/>
      <dgm:t>
        <a:bodyPr/>
        <a:lstStyle/>
        <a:p>
          <a:endParaRPr lang="ru-RU"/>
        </a:p>
      </dgm:t>
    </dgm:pt>
    <dgm:pt modelId="{E9953F78-B32D-4359-8A6E-FE6BB7DB05EC}">
      <dgm:prSet/>
      <dgm:spPr/>
      <dgm:t>
        <a:bodyPr/>
        <a:lstStyle/>
        <a:p>
          <a:r>
            <a:rPr lang="uk-UA" dirty="0"/>
            <a:t>Індустріально-міські, рухомі паливом - висококонцентрована енергія палива не просто доповнює, а замінює сонячну енергію.</a:t>
          </a:r>
          <a:endParaRPr lang="ru-RU" dirty="0"/>
        </a:p>
      </dgm:t>
    </dgm:pt>
    <dgm:pt modelId="{0CC6303B-71FC-4C90-A809-1058DB6C2913}" type="parTrans" cxnId="{C410AF96-D194-4C1A-8ED0-A1A7A1A1B966}">
      <dgm:prSet/>
      <dgm:spPr/>
      <dgm:t>
        <a:bodyPr/>
        <a:lstStyle/>
        <a:p>
          <a:endParaRPr lang="ru-RU"/>
        </a:p>
      </dgm:t>
    </dgm:pt>
    <dgm:pt modelId="{43FAA566-0695-47E6-992D-677BE310034F}" type="sibTrans" cxnId="{C410AF96-D194-4C1A-8ED0-A1A7A1A1B966}">
      <dgm:prSet/>
      <dgm:spPr/>
      <dgm:t>
        <a:bodyPr/>
        <a:lstStyle/>
        <a:p>
          <a:endParaRPr lang="ru-RU"/>
        </a:p>
      </dgm:t>
    </dgm:pt>
    <dgm:pt modelId="{3D1143FA-0F47-4BBB-9DCF-E13799C1CEE0}">
      <dgm:prSet/>
      <dgm:spPr/>
      <dgm:t>
        <a:bodyPr/>
        <a:lstStyle/>
        <a:p>
          <a:r>
            <a:rPr lang="uk-UA" dirty="0"/>
            <a:t>Приплив енергії 100000-3 </a:t>
          </a:r>
          <a:r>
            <a:rPr lang="uk-UA" dirty="0" err="1"/>
            <a:t>млн</a:t>
          </a:r>
          <a:r>
            <a:rPr lang="uk-UA" dirty="0"/>
            <a:t> ккал на м</a:t>
          </a:r>
          <a:r>
            <a:rPr lang="uk-UA" baseline="30000" dirty="0"/>
            <a:t>2</a:t>
          </a:r>
          <a:r>
            <a:rPr lang="uk-UA" dirty="0"/>
            <a:t>.</a:t>
          </a:r>
          <a:endParaRPr lang="ru-RU" dirty="0"/>
        </a:p>
      </dgm:t>
    </dgm:pt>
    <dgm:pt modelId="{766C8C6F-F002-4D3D-9C66-E65197DEC2F6}" type="parTrans" cxnId="{D8AC22B1-45E4-4090-8345-DD2AB058B4D7}">
      <dgm:prSet/>
      <dgm:spPr/>
      <dgm:t>
        <a:bodyPr/>
        <a:lstStyle/>
        <a:p>
          <a:endParaRPr lang="ru-RU"/>
        </a:p>
      </dgm:t>
    </dgm:pt>
    <dgm:pt modelId="{8889CF9C-20DE-4925-A067-847D5031275D}" type="sibTrans" cxnId="{D8AC22B1-45E4-4090-8345-DD2AB058B4D7}">
      <dgm:prSet/>
      <dgm:spPr/>
      <dgm:t>
        <a:bodyPr/>
        <a:lstStyle/>
        <a:p>
          <a:endParaRPr lang="ru-RU"/>
        </a:p>
      </dgm:t>
    </dgm:pt>
    <dgm:pt modelId="{5B57D905-5AAE-46F9-870C-4CA97C5C5037}" type="pres">
      <dgm:prSet presAssocID="{22D00E50-FB1B-4726-8A96-FA5D5BE1BF1D}" presName="linear" presStyleCnt="0">
        <dgm:presLayoutVars>
          <dgm:dir/>
          <dgm:resizeHandles val="exact"/>
        </dgm:presLayoutVars>
      </dgm:prSet>
      <dgm:spPr/>
    </dgm:pt>
    <dgm:pt modelId="{A433AE99-D68E-4CEA-86FC-55A6AFA89674}" type="pres">
      <dgm:prSet presAssocID="{CCC75475-02EE-4430-A6AA-2CDC258C14BB}" presName="comp" presStyleCnt="0"/>
      <dgm:spPr/>
    </dgm:pt>
    <dgm:pt modelId="{BC2CED6D-5B30-4A80-B2DE-1FCD40A5BAD1}" type="pres">
      <dgm:prSet presAssocID="{CCC75475-02EE-4430-A6AA-2CDC258C14BB}" presName="box" presStyleLbl="node1" presStyleIdx="0" presStyleCnt="4"/>
      <dgm:spPr/>
    </dgm:pt>
    <dgm:pt modelId="{65EFDDC9-D13D-41A0-B352-CEB5CA823F6A}" type="pres">
      <dgm:prSet presAssocID="{CCC75475-02EE-4430-A6AA-2CDC258C14BB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F511D4D-3ABB-4AA7-88B6-A554C7B4B643}" type="pres">
      <dgm:prSet presAssocID="{CCC75475-02EE-4430-A6AA-2CDC258C14BB}" presName="text" presStyleLbl="node1" presStyleIdx="0" presStyleCnt="4">
        <dgm:presLayoutVars>
          <dgm:bulletEnabled val="1"/>
        </dgm:presLayoutVars>
      </dgm:prSet>
      <dgm:spPr/>
    </dgm:pt>
    <dgm:pt modelId="{41CD9895-A976-40AB-942C-9C115F405B89}" type="pres">
      <dgm:prSet presAssocID="{EFA4CD02-0688-4B05-9C02-B265D062DE8C}" presName="spacer" presStyleCnt="0"/>
      <dgm:spPr/>
    </dgm:pt>
    <dgm:pt modelId="{2AD7B6AA-8E48-48D0-9534-DA2327FC5DE0}" type="pres">
      <dgm:prSet presAssocID="{98268C15-FBC4-4357-BA69-51B36A32DAD1}" presName="comp" presStyleCnt="0"/>
      <dgm:spPr/>
    </dgm:pt>
    <dgm:pt modelId="{2BECB7EA-26F2-4787-9B31-E12656B1000B}" type="pres">
      <dgm:prSet presAssocID="{98268C15-FBC4-4357-BA69-51B36A32DAD1}" presName="box" presStyleLbl="node1" presStyleIdx="1" presStyleCnt="4"/>
      <dgm:spPr/>
    </dgm:pt>
    <dgm:pt modelId="{22C61C65-2DDD-4D87-AE7D-17B076E443D6}" type="pres">
      <dgm:prSet presAssocID="{98268C15-FBC4-4357-BA69-51B36A32DAD1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96FC9A4-C96A-4F4F-B213-9196607BBE76}" type="pres">
      <dgm:prSet presAssocID="{98268C15-FBC4-4357-BA69-51B36A32DAD1}" presName="text" presStyleLbl="node1" presStyleIdx="1" presStyleCnt="4">
        <dgm:presLayoutVars>
          <dgm:bulletEnabled val="1"/>
        </dgm:presLayoutVars>
      </dgm:prSet>
      <dgm:spPr/>
    </dgm:pt>
    <dgm:pt modelId="{DDE13663-D96C-4E47-AB00-7B5EB32047EC}" type="pres">
      <dgm:prSet presAssocID="{DBFDECDC-DFF8-4A9C-827A-6248EE08A9B0}" presName="spacer" presStyleCnt="0"/>
      <dgm:spPr/>
    </dgm:pt>
    <dgm:pt modelId="{FC62323A-AF8E-44C9-88E6-CD8C36FB7D09}" type="pres">
      <dgm:prSet presAssocID="{5DDC79D9-B3D8-4673-8D92-684192A8BAC0}" presName="comp" presStyleCnt="0"/>
      <dgm:spPr/>
    </dgm:pt>
    <dgm:pt modelId="{A47E3892-553E-4B03-9A19-977AA0C06E20}" type="pres">
      <dgm:prSet presAssocID="{5DDC79D9-B3D8-4673-8D92-684192A8BAC0}" presName="box" presStyleLbl="node1" presStyleIdx="2" presStyleCnt="4"/>
      <dgm:spPr/>
    </dgm:pt>
    <dgm:pt modelId="{88EDE6B0-5505-4926-B8D5-66B32E8EB27F}" type="pres">
      <dgm:prSet presAssocID="{5DDC79D9-B3D8-4673-8D92-684192A8BAC0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72A421C-6F84-401A-A55D-CA3DF30F28F6}" type="pres">
      <dgm:prSet presAssocID="{5DDC79D9-B3D8-4673-8D92-684192A8BAC0}" presName="text" presStyleLbl="node1" presStyleIdx="2" presStyleCnt="4">
        <dgm:presLayoutVars>
          <dgm:bulletEnabled val="1"/>
        </dgm:presLayoutVars>
      </dgm:prSet>
      <dgm:spPr/>
    </dgm:pt>
    <dgm:pt modelId="{BA486CF1-0517-41BB-9949-7BF5DC448D86}" type="pres">
      <dgm:prSet presAssocID="{1BA10287-829C-4C53-8EA5-D7E724255260}" presName="spacer" presStyleCnt="0"/>
      <dgm:spPr/>
    </dgm:pt>
    <dgm:pt modelId="{A0909064-E90F-4A01-ADAE-50B4F9DC4D9C}" type="pres">
      <dgm:prSet presAssocID="{E9953F78-B32D-4359-8A6E-FE6BB7DB05EC}" presName="comp" presStyleCnt="0"/>
      <dgm:spPr/>
    </dgm:pt>
    <dgm:pt modelId="{437F0AD4-FEEF-4A90-831A-34E5D935F51B}" type="pres">
      <dgm:prSet presAssocID="{E9953F78-B32D-4359-8A6E-FE6BB7DB05EC}" presName="box" presStyleLbl="node1" presStyleIdx="3" presStyleCnt="4"/>
      <dgm:spPr/>
    </dgm:pt>
    <dgm:pt modelId="{8D66209F-C927-4B58-893C-EEDFC283F4E4}" type="pres">
      <dgm:prSet presAssocID="{E9953F78-B32D-4359-8A6E-FE6BB7DB05EC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FD41CAD-4FC9-4EDE-BF3C-FA6C187AD27E}" type="pres">
      <dgm:prSet presAssocID="{E9953F78-B32D-4359-8A6E-FE6BB7DB05EC}" presName="text" presStyleLbl="node1" presStyleIdx="3" presStyleCnt="4">
        <dgm:presLayoutVars>
          <dgm:bulletEnabled val="1"/>
        </dgm:presLayoutVars>
      </dgm:prSet>
      <dgm:spPr/>
    </dgm:pt>
  </dgm:ptLst>
  <dgm:cxnLst>
    <dgm:cxn modelId="{EC911E01-B3DD-4FA1-97A4-1A787410B7DC}" srcId="{22D00E50-FB1B-4726-8A96-FA5D5BE1BF1D}" destId="{5DDC79D9-B3D8-4673-8D92-684192A8BAC0}" srcOrd="2" destOrd="0" parTransId="{2C168272-D95C-4363-8029-D057E6C4E9A5}" sibTransId="{1BA10287-829C-4C53-8EA5-D7E724255260}"/>
    <dgm:cxn modelId="{6994270A-3B0C-4B54-AD37-75E1439AE5B1}" type="presOf" srcId="{E4B4C3FB-4EF9-4380-9619-04A75F73D02A}" destId="{D96FC9A4-C96A-4F4F-B213-9196607BBE76}" srcOrd="1" destOrd="2" presId="urn:microsoft.com/office/officeart/2005/8/layout/vList4"/>
    <dgm:cxn modelId="{E4545B15-837E-4B1D-8601-EB8E2763EBC2}" srcId="{22D00E50-FB1B-4726-8A96-FA5D5BE1BF1D}" destId="{98268C15-FBC4-4357-BA69-51B36A32DAD1}" srcOrd="1" destOrd="0" parTransId="{EE8AD31C-B538-4345-99CD-588350CFE6A3}" sibTransId="{DBFDECDC-DFF8-4A9C-827A-6248EE08A9B0}"/>
    <dgm:cxn modelId="{1D5D131D-F498-41A5-A609-5915D439142A}" type="presOf" srcId="{3D1143FA-0F47-4BBB-9DCF-E13799C1CEE0}" destId="{AFD41CAD-4FC9-4EDE-BF3C-FA6C187AD27E}" srcOrd="1" destOrd="1" presId="urn:microsoft.com/office/officeart/2005/8/layout/vList4"/>
    <dgm:cxn modelId="{8A1A6A37-933C-4931-B20D-5445A2B9B5FF}" type="presOf" srcId="{E9953F78-B32D-4359-8A6E-FE6BB7DB05EC}" destId="{437F0AD4-FEEF-4A90-831A-34E5D935F51B}" srcOrd="0" destOrd="0" presId="urn:microsoft.com/office/officeart/2005/8/layout/vList4"/>
    <dgm:cxn modelId="{F12FB03B-9E86-4A35-AED6-B69806922163}" srcId="{5DDC79D9-B3D8-4673-8D92-684192A8BAC0}" destId="{CA19A08C-3F24-45C5-9A66-0EAE031EC85B}" srcOrd="1" destOrd="0" parTransId="{14987D7F-2522-4AD2-AAE8-1181E0C1DACC}" sibTransId="{207C5589-CB10-4289-B8FF-9BC7B2DEE923}"/>
    <dgm:cxn modelId="{347D363E-E4D5-40B9-B245-AB4C4C370857}" type="presOf" srcId="{4F973AFA-CE1F-4CB1-8EB0-E21C81D73D48}" destId="{A47E3892-553E-4B03-9A19-977AA0C06E20}" srcOrd="0" destOrd="1" presId="urn:microsoft.com/office/officeart/2005/8/layout/vList4"/>
    <dgm:cxn modelId="{2B52315C-88A7-4762-9BCA-3AB995D5DD0C}" type="presOf" srcId="{5E8373F8-A075-46B4-A3A4-E4154CCF6A90}" destId="{6F511D4D-3ABB-4AA7-88B6-A554C7B4B643}" srcOrd="1" destOrd="1" presId="urn:microsoft.com/office/officeart/2005/8/layout/vList4"/>
    <dgm:cxn modelId="{1D5B355C-229C-4287-8426-C72486F9D036}" srcId="{98268C15-FBC4-4357-BA69-51B36A32DAD1}" destId="{82332E2A-B8D0-4255-8951-7BF11C1FCBC0}" srcOrd="0" destOrd="0" parTransId="{C73D866E-9FDB-4019-919A-2D5D8CB3FF57}" sibTransId="{259DB271-CCD6-4F11-A21A-2CAB80037508}"/>
    <dgm:cxn modelId="{FD11A85D-68C9-4EE3-9AF5-4870340DA757}" type="presOf" srcId="{CCC75475-02EE-4430-A6AA-2CDC258C14BB}" destId="{6F511D4D-3ABB-4AA7-88B6-A554C7B4B643}" srcOrd="1" destOrd="0" presId="urn:microsoft.com/office/officeart/2005/8/layout/vList4"/>
    <dgm:cxn modelId="{B836FD63-CB91-4115-B4AD-BD3E65DCC45A}" type="presOf" srcId="{E4B4C3FB-4EF9-4380-9619-04A75F73D02A}" destId="{2BECB7EA-26F2-4787-9B31-E12656B1000B}" srcOrd="0" destOrd="2" presId="urn:microsoft.com/office/officeart/2005/8/layout/vList4"/>
    <dgm:cxn modelId="{FEE55E44-87E0-48C4-84D5-8F9B1AA05585}" type="presOf" srcId="{98268C15-FBC4-4357-BA69-51B36A32DAD1}" destId="{D96FC9A4-C96A-4F4F-B213-9196607BBE76}" srcOrd="1" destOrd="0" presId="urn:microsoft.com/office/officeart/2005/8/layout/vList4"/>
    <dgm:cxn modelId="{F1FE8966-E5D6-4AD1-94D9-7E3C1628D3B9}" type="presOf" srcId="{4F973AFA-CE1F-4CB1-8EB0-E21C81D73D48}" destId="{D72A421C-6F84-401A-A55D-CA3DF30F28F6}" srcOrd="1" destOrd="1" presId="urn:microsoft.com/office/officeart/2005/8/layout/vList4"/>
    <dgm:cxn modelId="{C4263D6A-76E6-479C-88EB-514CD87E268A}" srcId="{CCC75475-02EE-4430-A6AA-2CDC258C14BB}" destId="{DB1D1EB7-F184-41EF-9043-A1B9857D700A}" srcOrd="1" destOrd="0" parTransId="{10EF0BB1-BE7F-4DCA-8DFD-5A725E42F67B}" sibTransId="{C50553EE-6287-4E49-A2EF-9E2EEB79BC9B}"/>
    <dgm:cxn modelId="{C4D94274-8FA4-4BBE-82E2-2EF85368D45D}" srcId="{5DDC79D9-B3D8-4673-8D92-684192A8BAC0}" destId="{4F973AFA-CE1F-4CB1-8EB0-E21C81D73D48}" srcOrd="0" destOrd="0" parTransId="{F90AA4D7-F4C1-4CD0-A025-491E349226B6}" sibTransId="{7B4548AD-4071-4145-83FA-D0917FDF8A4B}"/>
    <dgm:cxn modelId="{2FF4C458-8DC8-4223-89DB-D2656D07E7E6}" type="presOf" srcId="{22D00E50-FB1B-4726-8A96-FA5D5BE1BF1D}" destId="{5B57D905-5AAE-46F9-870C-4CA97C5C5037}" srcOrd="0" destOrd="0" presId="urn:microsoft.com/office/officeart/2005/8/layout/vList4"/>
    <dgm:cxn modelId="{92895E7A-7D9F-46EB-AEF0-13A8BA79F264}" type="presOf" srcId="{5E8373F8-A075-46B4-A3A4-E4154CCF6A90}" destId="{BC2CED6D-5B30-4A80-B2DE-1FCD40A5BAD1}" srcOrd="0" destOrd="1" presId="urn:microsoft.com/office/officeart/2005/8/layout/vList4"/>
    <dgm:cxn modelId="{F26CD082-13D1-449A-BA54-E819844B2E17}" type="presOf" srcId="{98268C15-FBC4-4357-BA69-51B36A32DAD1}" destId="{2BECB7EA-26F2-4787-9B31-E12656B1000B}" srcOrd="0" destOrd="0" presId="urn:microsoft.com/office/officeart/2005/8/layout/vList4"/>
    <dgm:cxn modelId="{76985B96-B8CF-48AF-AD4D-4DAF12DB21FA}" srcId="{CCC75475-02EE-4430-A6AA-2CDC258C14BB}" destId="{5E8373F8-A075-46B4-A3A4-E4154CCF6A90}" srcOrd="0" destOrd="0" parTransId="{F84A2A01-3D10-41DF-9145-A437AD797561}" sibTransId="{F0CE67D5-5DCA-4F2F-9E1F-E574F6AD7B6E}"/>
    <dgm:cxn modelId="{C410AF96-D194-4C1A-8ED0-A1A7A1A1B966}" srcId="{22D00E50-FB1B-4726-8A96-FA5D5BE1BF1D}" destId="{E9953F78-B32D-4359-8A6E-FE6BB7DB05EC}" srcOrd="3" destOrd="0" parTransId="{0CC6303B-71FC-4C90-A809-1058DB6C2913}" sibTransId="{43FAA566-0695-47E6-992D-677BE310034F}"/>
    <dgm:cxn modelId="{25D8EA99-962B-4C6B-8A36-884277939F19}" type="presOf" srcId="{5DDC79D9-B3D8-4673-8D92-684192A8BAC0}" destId="{A47E3892-553E-4B03-9A19-977AA0C06E20}" srcOrd="0" destOrd="0" presId="urn:microsoft.com/office/officeart/2005/8/layout/vList4"/>
    <dgm:cxn modelId="{3EAC3F9E-C136-4F08-8B85-2ADA71D9E0F4}" srcId="{22D00E50-FB1B-4726-8A96-FA5D5BE1BF1D}" destId="{CCC75475-02EE-4430-A6AA-2CDC258C14BB}" srcOrd="0" destOrd="0" parTransId="{497FA492-D1F2-477B-85C9-B1C31C12AFD3}" sibTransId="{EFA4CD02-0688-4B05-9C02-B265D062DE8C}"/>
    <dgm:cxn modelId="{2B1301A7-97CF-4C87-9AE1-28D912ECFCDC}" srcId="{98268C15-FBC4-4357-BA69-51B36A32DAD1}" destId="{E4B4C3FB-4EF9-4380-9619-04A75F73D02A}" srcOrd="1" destOrd="0" parTransId="{84D5FE30-E0F2-4C8F-B366-540B44844C3D}" sibTransId="{143DC7B4-9633-4E80-9D5B-AC73BEA66D0B}"/>
    <dgm:cxn modelId="{D8AC22B1-45E4-4090-8345-DD2AB058B4D7}" srcId="{E9953F78-B32D-4359-8A6E-FE6BB7DB05EC}" destId="{3D1143FA-0F47-4BBB-9DCF-E13799C1CEE0}" srcOrd="0" destOrd="0" parTransId="{766C8C6F-F002-4D3D-9C66-E65197DEC2F6}" sibTransId="{8889CF9C-20DE-4925-A067-847D5031275D}"/>
    <dgm:cxn modelId="{C836CFBF-C5D3-4892-867A-E00C8CCFCDD4}" type="presOf" srcId="{E9953F78-B32D-4359-8A6E-FE6BB7DB05EC}" destId="{AFD41CAD-4FC9-4EDE-BF3C-FA6C187AD27E}" srcOrd="1" destOrd="0" presId="urn:microsoft.com/office/officeart/2005/8/layout/vList4"/>
    <dgm:cxn modelId="{F9167CD6-E038-41EE-9105-20359FD6D92D}" type="presOf" srcId="{82332E2A-B8D0-4255-8951-7BF11C1FCBC0}" destId="{D96FC9A4-C96A-4F4F-B213-9196607BBE76}" srcOrd="1" destOrd="1" presId="urn:microsoft.com/office/officeart/2005/8/layout/vList4"/>
    <dgm:cxn modelId="{B5D96BD8-A94C-492E-AFAA-EA99AE638AE7}" type="presOf" srcId="{82332E2A-B8D0-4255-8951-7BF11C1FCBC0}" destId="{2BECB7EA-26F2-4787-9B31-E12656B1000B}" srcOrd="0" destOrd="1" presId="urn:microsoft.com/office/officeart/2005/8/layout/vList4"/>
    <dgm:cxn modelId="{36F67FE0-496F-4FDD-B648-9E6E0EF75BF0}" type="presOf" srcId="{5DDC79D9-B3D8-4673-8D92-684192A8BAC0}" destId="{D72A421C-6F84-401A-A55D-CA3DF30F28F6}" srcOrd="1" destOrd="0" presId="urn:microsoft.com/office/officeart/2005/8/layout/vList4"/>
    <dgm:cxn modelId="{8F27AFE3-25E2-4FB1-BE11-4B6F838F48B2}" type="presOf" srcId="{DB1D1EB7-F184-41EF-9043-A1B9857D700A}" destId="{6F511D4D-3ABB-4AA7-88B6-A554C7B4B643}" srcOrd="1" destOrd="2" presId="urn:microsoft.com/office/officeart/2005/8/layout/vList4"/>
    <dgm:cxn modelId="{80E301E8-73F3-428B-A1C6-FB0DE1B93BB1}" type="presOf" srcId="{CCC75475-02EE-4430-A6AA-2CDC258C14BB}" destId="{BC2CED6D-5B30-4A80-B2DE-1FCD40A5BAD1}" srcOrd="0" destOrd="0" presId="urn:microsoft.com/office/officeart/2005/8/layout/vList4"/>
    <dgm:cxn modelId="{8BA85AE9-A96F-4705-A114-7358505F9580}" type="presOf" srcId="{CA19A08C-3F24-45C5-9A66-0EAE031EC85B}" destId="{D72A421C-6F84-401A-A55D-CA3DF30F28F6}" srcOrd="1" destOrd="2" presId="urn:microsoft.com/office/officeart/2005/8/layout/vList4"/>
    <dgm:cxn modelId="{56A7DBF6-1EAB-4FA6-B288-16B43430D8E9}" type="presOf" srcId="{CA19A08C-3F24-45C5-9A66-0EAE031EC85B}" destId="{A47E3892-553E-4B03-9A19-977AA0C06E20}" srcOrd="0" destOrd="2" presId="urn:microsoft.com/office/officeart/2005/8/layout/vList4"/>
    <dgm:cxn modelId="{9901E7F9-A746-401D-A3BD-6702CF765D4D}" type="presOf" srcId="{DB1D1EB7-F184-41EF-9043-A1B9857D700A}" destId="{BC2CED6D-5B30-4A80-B2DE-1FCD40A5BAD1}" srcOrd="0" destOrd="2" presId="urn:microsoft.com/office/officeart/2005/8/layout/vList4"/>
    <dgm:cxn modelId="{566463FA-941D-4523-9315-8F50E17DA38B}" type="presOf" srcId="{3D1143FA-0F47-4BBB-9DCF-E13799C1CEE0}" destId="{437F0AD4-FEEF-4A90-831A-34E5D935F51B}" srcOrd="0" destOrd="1" presId="urn:microsoft.com/office/officeart/2005/8/layout/vList4"/>
    <dgm:cxn modelId="{6B0B8075-6B37-4C4B-AAC5-C71AB4587B6E}" type="presParOf" srcId="{5B57D905-5AAE-46F9-870C-4CA97C5C5037}" destId="{A433AE99-D68E-4CEA-86FC-55A6AFA89674}" srcOrd="0" destOrd="0" presId="urn:microsoft.com/office/officeart/2005/8/layout/vList4"/>
    <dgm:cxn modelId="{8CAB7355-B47C-4ED0-B749-3729560C349D}" type="presParOf" srcId="{A433AE99-D68E-4CEA-86FC-55A6AFA89674}" destId="{BC2CED6D-5B30-4A80-B2DE-1FCD40A5BAD1}" srcOrd="0" destOrd="0" presId="urn:microsoft.com/office/officeart/2005/8/layout/vList4"/>
    <dgm:cxn modelId="{45DBF5A2-219F-46E7-8546-D3B6ED77DC30}" type="presParOf" srcId="{A433AE99-D68E-4CEA-86FC-55A6AFA89674}" destId="{65EFDDC9-D13D-41A0-B352-CEB5CA823F6A}" srcOrd="1" destOrd="0" presId="urn:microsoft.com/office/officeart/2005/8/layout/vList4"/>
    <dgm:cxn modelId="{F6C01EBD-41D6-4AC3-AB63-9C5FD0D793A5}" type="presParOf" srcId="{A433AE99-D68E-4CEA-86FC-55A6AFA89674}" destId="{6F511D4D-3ABB-4AA7-88B6-A554C7B4B643}" srcOrd="2" destOrd="0" presId="urn:microsoft.com/office/officeart/2005/8/layout/vList4"/>
    <dgm:cxn modelId="{FE3A8938-8DDD-4CE0-8F04-B7DFC23EB5B2}" type="presParOf" srcId="{5B57D905-5AAE-46F9-870C-4CA97C5C5037}" destId="{41CD9895-A976-40AB-942C-9C115F405B89}" srcOrd="1" destOrd="0" presId="urn:microsoft.com/office/officeart/2005/8/layout/vList4"/>
    <dgm:cxn modelId="{4A0E611A-3B2D-4FC7-9CD5-CEB6BC9CCEF2}" type="presParOf" srcId="{5B57D905-5AAE-46F9-870C-4CA97C5C5037}" destId="{2AD7B6AA-8E48-48D0-9534-DA2327FC5DE0}" srcOrd="2" destOrd="0" presId="urn:microsoft.com/office/officeart/2005/8/layout/vList4"/>
    <dgm:cxn modelId="{21FFB6F8-47CD-4971-BB86-424BA4DFE434}" type="presParOf" srcId="{2AD7B6AA-8E48-48D0-9534-DA2327FC5DE0}" destId="{2BECB7EA-26F2-4787-9B31-E12656B1000B}" srcOrd="0" destOrd="0" presId="urn:microsoft.com/office/officeart/2005/8/layout/vList4"/>
    <dgm:cxn modelId="{FE444903-67BE-462C-8005-55EB86788033}" type="presParOf" srcId="{2AD7B6AA-8E48-48D0-9534-DA2327FC5DE0}" destId="{22C61C65-2DDD-4D87-AE7D-17B076E443D6}" srcOrd="1" destOrd="0" presId="urn:microsoft.com/office/officeart/2005/8/layout/vList4"/>
    <dgm:cxn modelId="{4D953643-D84E-498B-AA84-263DA68AA44B}" type="presParOf" srcId="{2AD7B6AA-8E48-48D0-9534-DA2327FC5DE0}" destId="{D96FC9A4-C96A-4F4F-B213-9196607BBE76}" srcOrd="2" destOrd="0" presId="urn:microsoft.com/office/officeart/2005/8/layout/vList4"/>
    <dgm:cxn modelId="{47824E2F-3168-4519-8B0F-30EB6FEB45AE}" type="presParOf" srcId="{5B57D905-5AAE-46F9-870C-4CA97C5C5037}" destId="{DDE13663-D96C-4E47-AB00-7B5EB32047EC}" srcOrd="3" destOrd="0" presId="urn:microsoft.com/office/officeart/2005/8/layout/vList4"/>
    <dgm:cxn modelId="{A1524E28-D28A-4A5E-8A3B-33CDD4B4D23F}" type="presParOf" srcId="{5B57D905-5AAE-46F9-870C-4CA97C5C5037}" destId="{FC62323A-AF8E-44C9-88E6-CD8C36FB7D09}" srcOrd="4" destOrd="0" presId="urn:microsoft.com/office/officeart/2005/8/layout/vList4"/>
    <dgm:cxn modelId="{B357C105-C344-42A4-B5F8-1900B5C614BC}" type="presParOf" srcId="{FC62323A-AF8E-44C9-88E6-CD8C36FB7D09}" destId="{A47E3892-553E-4B03-9A19-977AA0C06E20}" srcOrd="0" destOrd="0" presId="urn:microsoft.com/office/officeart/2005/8/layout/vList4"/>
    <dgm:cxn modelId="{2F1E8A67-1298-4392-A8CE-B3BAE7EFF34F}" type="presParOf" srcId="{FC62323A-AF8E-44C9-88E6-CD8C36FB7D09}" destId="{88EDE6B0-5505-4926-B8D5-66B32E8EB27F}" srcOrd="1" destOrd="0" presId="urn:microsoft.com/office/officeart/2005/8/layout/vList4"/>
    <dgm:cxn modelId="{107D8930-627D-4EBD-BE12-050EFDDDA36E}" type="presParOf" srcId="{FC62323A-AF8E-44C9-88E6-CD8C36FB7D09}" destId="{D72A421C-6F84-401A-A55D-CA3DF30F28F6}" srcOrd="2" destOrd="0" presId="urn:microsoft.com/office/officeart/2005/8/layout/vList4"/>
    <dgm:cxn modelId="{7A102548-7F87-418E-96EA-3201AC6A15E7}" type="presParOf" srcId="{5B57D905-5AAE-46F9-870C-4CA97C5C5037}" destId="{BA486CF1-0517-41BB-9949-7BF5DC448D86}" srcOrd="5" destOrd="0" presId="urn:microsoft.com/office/officeart/2005/8/layout/vList4"/>
    <dgm:cxn modelId="{EFB6A507-9685-4292-8E57-3D9DE84B260E}" type="presParOf" srcId="{5B57D905-5AAE-46F9-870C-4CA97C5C5037}" destId="{A0909064-E90F-4A01-ADAE-50B4F9DC4D9C}" srcOrd="6" destOrd="0" presId="urn:microsoft.com/office/officeart/2005/8/layout/vList4"/>
    <dgm:cxn modelId="{91D8CF44-1C18-46C7-96E6-F339BC19C821}" type="presParOf" srcId="{A0909064-E90F-4A01-ADAE-50B4F9DC4D9C}" destId="{437F0AD4-FEEF-4A90-831A-34E5D935F51B}" srcOrd="0" destOrd="0" presId="urn:microsoft.com/office/officeart/2005/8/layout/vList4"/>
    <dgm:cxn modelId="{3FC5A90B-12E0-4AE4-B3BC-5A8B7EC9257A}" type="presParOf" srcId="{A0909064-E90F-4A01-ADAE-50B4F9DC4D9C}" destId="{8D66209F-C927-4B58-893C-EEDFC283F4E4}" srcOrd="1" destOrd="0" presId="urn:microsoft.com/office/officeart/2005/8/layout/vList4"/>
    <dgm:cxn modelId="{B7C6AB2D-ACC6-4C85-90FB-7E02436DA8FE}" type="presParOf" srcId="{A0909064-E90F-4A01-ADAE-50B4F9DC4D9C}" destId="{AFD41CAD-4FC9-4EDE-BF3C-FA6C187AD27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102C3F-399C-49E0-AFCB-2F795E6347D7}" type="doc">
      <dgm:prSet loTypeId="urn:microsoft.com/office/officeart/2005/8/layout/vList4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AA600FC-97C5-41DB-8B8A-842C4C9F9FB8}">
      <dgm:prSet phldrT="[Текст]"/>
      <dgm:spPr/>
      <dgm:t>
        <a:bodyPr/>
        <a:lstStyle/>
        <a:p>
          <a:r>
            <a:rPr lang="uk-UA" dirty="0"/>
            <a:t>Тундра: арктична і альпійська</a:t>
          </a:r>
          <a:endParaRPr lang="ru-RU" dirty="0"/>
        </a:p>
      </dgm:t>
    </dgm:pt>
    <dgm:pt modelId="{A2058FEE-5476-4B99-A519-3549AE81065D}" type="parTrans" cxnId="{D4520910-D4BB-4BAA-99AD-1505365A388D}">
      <dgm:prSet/>
      <dgm:spPr/>
      <dgm:t>
        <a:bodyPr/>
        <a:lstStyle/>
        <a:p>
          <a:endParaRPr lang="ru-RU"/>
        </a:p>
      </dgm:t>
    </dgm:pt>
    <dgm:pt modelId="{163B99F5-5C0E-406A-A0A7-EB6A3F045377}" type="sibTrans" cxnId="{D4520910-D4BB-4BAA-99AD-1505365A388D}">
      <dgm:prSet/>
      <dgm:spPr/>
      <dgm:t>
        <a:bodyPr/>
        <a:lstStyle/>
        <a:p>
          <a:endParaRPr lang="ru-RU"/>
        </a:p>
      </dgm:t>
    </dgm:pt>
    <dgm:pt modelId="{1151C17A-A716-4FCC-A137-28E287E22B2C}">
      <dgm:prSet phldrT="[Текст]"/>
      <dgm:spPr/>
      <dgm:t>
        <a:bodyPr/>
        <a:lstStyle/>
        <a:p>
          <a:r>
            <a:rPr lang="uk-UA" dirty="0"/>
            <a:t>Основний фактор, що лімітує - низька температура і короткий період вегетації.</a:t>
          </a:r>
          <a:endParaRPr lang="ru-RU" dirty="0"/>
        </a:p>
      </dgm:t>
    </dgm:pt>
    <dgm:pt modelId="{68E37181-6D59-4D3A-9372-19E06AE6073C}" type="parTrans" cxnId="{6710014A-003B-4741-8CD2-3B070A576163}">
      <dgm:prSet/>
      <dgm:spPr/>
      <dgm:t>
        <a:bodyPr/>
        <a:lstStyle/>
        <a:p>
          <a:endParaRPr lang="ru-RU"/>
        </a:p>
      </dgm:t>
    </dgm:pt>
    <dgm:pt modelId="{C2F4A50E-6DEB-4A5B-948A-5AF28342EDA5}" type="sibTrans" cxnId="{6710014A-003B-4741-8CD2-3B070A576163}">
      <dgm:prSet/>
      <dgm:spPr/>
      <dgm:t>
        <a:bodyPr/>
        <a:lstStyle/>
        <a:p>
          <a:endParaRPr lang="ru-RU"/>
        </a:p>
      </dgm:t>
    </dgm:pt>
    <dgm:pt modelId="{8C698DC0-D933-40C3-BE72-87C60B8CFF9C}">
      <dgm:prSet phldrT="[Текст]"/>
      <dgm:spPr/>
      <dgm:t>
        <a:bodyPr/>
        <a:lstStyle/>
        <a:p>
          <a:r>
            <a:rPr lang="uk-UA" dirty="0"/>
            <a:t>Постійно промерзлі шари ґрунту формують, по суті, вологу арктичну степ (злаки, карликові дерева, лишайники).</a:t>
          </a:r>
          <a:endParaRPr lang="ru-RU" dirty="0"/>
        </a:p>
      </dgm:t>
    </dgm:pt>
    <dgm:pt modelId="{2DE0B26A-B604-455E-ABB2-6322EA5F988F}" type="parTrans" cxnId="{253C8454-104C-4394-9CDF-79F3C457A44B}">
      <dgm:prSet/>
      <dgm:spPr/>
      <dgm:t>
        <a:bodyPr/>
        <a:lstStyle/>
        <a:p>
          <a:endParaRPr lang="ru-RU"/>
        </a:p>
      </dgm:t>
    </dgm:pt>
    <dgm:pt modelId="{C3E7B636-A6B0-421F-957E-D0066622B566}" type="sibTrans" cxnId="{253C8454-104C-4394-9CDF-79F3C457A44B}">
      <dgm:prSet/>
      <dgm:spPr/>
      <dgm:t>
        <a:bodyPr/>
        <a:lstStyle/>
        <a:p>
          <a:endParaRPr lang="ru-RU"/>
        </a:p>
      </dgm:t>
    </dgm:pt>
    <dgm:pt modelId="{3078B842-8942-4F09-B5C6-B84582CDEA8F}">
      <dgm:prSet phldrT="[Текст]"/>
      <dgm:spPr/>
      <dgm:t>
        <a:bodyPr/>
        <a:lstStyle/>
        <a:p>
          <a:r>
            <a:rPr lang="uk-UA" dirty="0" err="1"/>
            <a:t>Біоми</a:t>
          </a:r>
          <a:r>
            <a:rPr lang="uk-UA" dirty="0"/>
            <a:t> хвойних лісів.  </a:t>
          </a:r>
          <a:endParaRPr lang="ru-RU" dirty="0"/>
        </a:p>
      </dgm:t>
    </dgm:pt>
    <dgm:pt modelId="{FBED77A8-A495-4AAE-A587-C6E58ED276A9}" type="parTrans" cxnId="{1015167B-1393-49F7-BD08-FBE20071B0BD}">
      <dgm:prSet/>
      <dgm:spPr/>
      <dgm:t>
        <a:bodyPr/>
        <a:lstStyle/>
        <a:p>
          <a:endParaRPr lang="ru-RU"/>
        </a:p>
      </dgm:t>
    </dgm:pt>
    <dgm:pt modelId="{B5C09DEC-20F5-4B9F-B1C0-7ACB3A4E5F64}" type="sibTrans" cxnId="{1015167B-1393-49F7-BD08-FBE20071B0BD}">
      <dgm:prSet/>
      <dgm:spPr/>
      <dgm:t>
        <a:bodyPr/>
        <a:lstStyle/>
        <a:p>
          <a:endParaRPr lang="ru-RU"/>
        </a:p>
      </dgm:t>
    </dgm:pt>
    <dgm:pt modelId="{34BCC477-8149-47EB-8A79-80371499EFEA}">
      <dgm:prSet phldrT="[Текст]"/>
      <dgm:spPr/>
      <dgm:t>
        <a:bodyPr/>
        <a:lstStyle/>
        <a:p>
          <a:r>
            <a:rPr lang="uk-UA" dirty="0"/>
            <a:t>Домінують вічнозелені хвойні, чагарники розвинені слабко, тому що  багато тіні.</a:t>
          </a:r>
          <a:endParaRPr lang="ru-RU" dirty="0"/>
        </a:p>
      </dgm:t>
    </dgm:pt>
    <dgm:pt modelId="{BE5BC16E-F14B-479D-BB03-A4C8F2C5C02E}" type="parTrans" cxnId="{17E3151A-089C-4894-BDD4-AA5E4E05B41E}">
      <dgm:prSet/>
      <dgm:spPr/>
      <dgm:t>
        <a:bodyPr/>
        <a:lstStyle/>
        <a:p>
          <a:endParaRPr lang="ru-RU"/>
        </a:p>
      </dgm:t>
    </dgm:pt>
    <dgm:pt modelId="{0F0193B4-A013-434D-A380-BC4AFE2E49FC}" type="sibTrans" cxnId="{17E3151A-089C-4894-BDD4-AA5E4E05B41E}">
      <dgm:prSet/>
      <dgm:spPr/>
      <dgm:t>
        <a:bodyPr/>
        <a:lstStyle/>
        <a:p>
          <a:endParaRPr lang="ru-RU"/>
        </a:p>
      </dgm:t>
    </dgm:pt>
    <dgm:pt modelId="{BD723928-ADA7-4803-88EF-5C3E4BC43E70}">
      <dgm:prSet phldrT="[Текст]"/>
      <dgm:spPr/>
      <dgm:t>
        <a:bodyPr/>
        <a:lstStyle/>
        <a:p>
          <a:r>
            <a:rPr lang="uk-UA" dirty="0"/>
            <a:t>Особливість - цілорічний фотосинтез.  </a:t>
          </a:r>
          <a:endParaRPr lang="ru-RU" dirty="0"/>
        </a:p>
      </dgm:t>
    </dgm:pt>
    <dgm:pt modelId="{9A2808B0-0BD5-47A8-8572-24DA69192BC6}" type="parTrans" cxnId="{B5446E2E-34A3-4D97-BD01-CF208EE48793}">
      <dgm:prSet/>
      <dgm:spPr/>
      <dgm:t>
        <a:bodyPr/>
        <a:lstStyle/>
        <a:p>
          <a:endParaRPr lang="ru-RU"/>
        </a:p>
      </dgm:t>
    </dgm:pt>
    <dgm:pt modelId="{3C465406-5B85-44A5-A783-8ED46BB56F5B}" type="sibTrans" cxnId="{B5446E2E-34A3-4D97-BD01-CF208EE48793}">
      <dgm:prSet/>
      <dgm:spPr/>
      <dgm:t>
        <a:bodyPr/>
        <a:lstStyle/>
        <a:p>
          <a:endParaRPr lang="ru-RU"/>
        </a:p>
      </dgm:t>
    </dgm:pt>
    <dgm:pt modelId="{904E0B84-43EC-40E1-8B0C-D571010F28B9}">
      <dgm:prSet phldrT="[Текст]"/>
      <dgm:spPr/>
      <dgm:t>
        <a:bodyPr/>
        <a:lstStyle/>
        <a:p>
          <a:r>
            <a:rPr lang="uk-UA" dirty="0"/>
            <a:t>Листопадні ліси помірної зони.  </a:t>
          </a:r>
          <a:endParaRPr lang="ru-RU" dirty="0"/>
        </a:p>
      </dgm:t>
    </dgm:pt>
    <dgm:pt modelId="{64B34B65-5B99-462A-9CEB-4DBE0D1BFAF9}" type="parTrans" cxnId="{CF0810C5-3A24-4F2D-92B7-E743FEF17A53}">
      <dgm:prSet/>
      <dgm:spPr/>
      <dgm:t>
        <a:bodyPr/>
        <a:lstStyle/>
        <a:p>
          <a:endParaRPr lang="ru-RU"/>
        </a:p>
      </dgm:t>
    </dgm:pt>
    <dgm:pt modelId="{300D4C12-0CD4-46D8-8F93-51ACAD1E3E2C}" type="sibTrans" cxnId="{CF0810C5-3A24-4F2D-92B7-E743FEF17A53}">
      <dgm:prSet/>
      <dgm:spPr/>
      <dgm:t>
        <a:bodyPr/>
        <a:lstStyle/>
        <a:p>
          <a:endParaRPr lang="ru-RU"/>
        </a:p>
      </dgm:t>
    </dgm:pt>
    <dgm:pt modelId="{96245153-4B7C-4298-9D2B-72A6F30691EE}">
      <dgm:prSet phldrT="[Текст]"/>
      <dgm:spPr/>
      <dgm:t>
        <a:bodyPr/>
        <a:lstStyle/>
        <a:p>
          <a:r>
            <a:rPr lang="uk-UA" dirty="0"/>
            <a:t>Характерно рівномірний розподіл опадів (750-1500 мм) і помірна температура з чіткими сезонними коливаннями.</a:t>
          </a:r>
          <a:endParaRPr lang="ru-RU" dirty="0"/>
        </a:p>
      </dgm:t>
    </dgm:pt>
    <dgm:pt modelId="{C07D62E4-89DF-4DDA-9DFD-244FA59A42C2}" type="parTrans" cxnId="{66535112-8685-4ED7-A55D-A3B03E8325C2}">
      <dgm:prSet/>
      <dgm:spPr/>
      <dgm:t>
        <a:bodyPr/>
        <a:lstStyle/>
        <a:p>
          <a:endParaRPr lang="ru-RU"/>
        </a:p>
      </dgm:t>
    </dgm:pt>
    <dgm:pt modelId="{FAEF9718-FD9F-4992-9E7C-820065051FBE}" type="sibTrans" cxnId="{66535112-8685-4ED7-A55D-A3B03E8325C2}">
      <dgm:prSet/>
      <dgm:spPr/>
      <dgm:t>
        <a:bodyPr/>
        <a:lstStyle/>
        <a:p>
          <a:endParaRPr lang="ru-RU"/>
        </a:p>
      </dgm:t>
    </dgm:pt>
    <dgm:pt modelId="{BA9190DA-AD92-41D1-BC04-D1D152F7D6FB}">
      <dgm:prSet phldrT="[Текст]" phldr="1"/>
      <dgm:spPr/>
      <dgm:t>
        <a:bodyPr/>
        <a:lstStyle/>
        <a:p>
          <a:endParaRPr lang="ru-RU"/>
        </a:p>
      </dgm:t>
    </dgm:pt>
    <dgm:pt modelId="{E0646F7E-7946-48E0-A4F8-EAB0828D6BAE}" type="parTrans" cxnId="{B250EB35-CEE2-4C9E-A654-BF66F460CF7A}">
      <dgm:prSet/>
      <dgm:spPr/>
      <dgm:t>
        <a:bodyPr/>
        <a:lstStyle/>
        <a:p>
          <a:endParaRPr lang="ru-RU"/>
        </a:p>
      </dgm:t>
    </dgm:pt>
    <dgm:pt modelId="{278B3B22-E17E-4F99-801A-B922C6BB9985}" type="sibTrans" cxnId="{B250EB35-CEE2-4C9E-A654-BF66F460CF7A}">
      <dgm:prSet/>
      <dgm:spPr/>
      <dgm:t>
        <a:bodyPr/>
        <a:lstStyle/>
        <a:p>
          <a:endParaRPr lang="ru-RU"/>
        </a:p>
      </dgm:t>
    </dgm:pt>
    <dgm:pt modelId="{FC5CCB6D-A951-4DAA-AF69-0D9E53342B98}">
      <dgm:prSet phldrT="[Текст]"/>
      <dgm:spPr/>
      <dgm:t>
        <a:bodyPr/>
        <a:lstStyle/>
        <a:p>
          <a:r>
            <a:rPr lang="uk-UA" dirty="0"/>
            <a:t>Степ помірної зони. </a:t>
          </a:r>
          <a:endParaRPr lang="ru-RU" dirty="0"/>
        </a:p>
      </dgm:t>
    </dgm:pt>
    <dgm:pt modelId="{0AE71C77-D78B-4F3F-87F7-F40692DE212F}" type="parTrans" cxnId="{B0119B9F-33EC-4092-8EDF-CFC4692EF373}">
      <dgm:prSet/>
      <dgm:spPr/>
      <dgm:t>
        <a:bodyPr/>
        <a:lstStyle/>
        <a:p>
          <a:endParaRPr lang="ru-RU"/>
        </a:p>
      </dgm:t>
    </dgm:pt>
    <dgm:pt modelId="{0BFA2B17-C593-4F13-ABA0-5B08EB975A42}" type="sibTrans" cxnId="{B0119B9F-33EC-4092-8EDF-CFC4692EF373}">
      <dgm:prSet/>
      <dgm:spPr/>
      <dgm:t>
        <a:bodyPr/>
        <a:lstStyle/>
        <a:p>
          <a:endParaRPr lang="ru-RU"/>
        </a:p>
      </dgm:t>
    </dgm:pt>
    <dgm:pt modelId="{E4386227-78C3-4D1F-B884-5892ED5BB0D8}">
      <dgm:prSet phldrT="[Текст]"/>
      <dgm:spPr/>
      <dgm:t>
        <a:bodyPr/>
        <a:lstStyle/>
        <a:p>
          <a:r>
            <a:rPr lang="uk-UA" dirty="0"/>
            <a:t>Кількість опадів 250-750 мм (проміжна між тундрою і пустелею).  Ключовий фактор - вологість ґрунту + температура + сезонний розподіл опадів. </a:t>
          </a:r>
          <a:endParaRPr lang="ru-RU" dirty="0"/>
        </a:p>
      </dgm:t>
    </dgm:pt>
    <dgm:pt modelId="{DACABE06-1FC2-4564-821F-3AD2C666EE7C}" type="parTrans" cxnId="{720D8684-FECB-4FC9-9F17-24C942B4D508}">
      <dgm:prSet/>
      <dgm:spPr/>
      <dgm:t>
        <a:bodyPr/>
        <a:lstStyle/>
        <a:p>
          <a:endParaRPr lang="ru-RU"/>
        </a:p>
      </dgm:t>
    </dgm:pt>
    <dgm:pt modelId="{735A0F61-22B3-4C8A-8DCD-B8F3C8FCEBE4}" type="sibTrans" cxnId="{720D8684-FECB-4FC9-9F17-24C942B4D508}">
      <dgm:prSet/>
      <dgm:spPr/>
      <dgm:t>
        <a:bodyPr/>
        <a:lstStyle/>
        <a:p>
          <a:endParaRPr lang="ru-RU"/>
        </a:p>
      </dgm:t>
    </dgm:pt>
    <dgm:pt modelId="{932FFB39-C4AB-47C9-AF62-6AD614F33945}">
      <dgm:prSet phldrT="[Текст]"/>
      <dgm:spPr/>
      <dgm:t>
        <a:bodyPr/>
        <a:lstStyle/>
        <a:p>
          <a:r>
            <a:rPr lang="uk-UA" dirty="0"/>
            <a:t>Залежно від кількості опадів виділяють </a:t>
          </a:r>
          <a:r>
            <a:rPr lang="uk-UA" dirty="0" err="1"/>
            <a:t>високотравні</a:t>
          </a:r>
          <a:r>
            <a:rPr lang="uk-UA" dirty="0"/>
            <a:t>, змішані, </a:t>
          </a:r>
          <a:r>
            <a:rPr lang="uk-UA" dirty="0" err="1"/>
            <a:t>низькотравні</a:t>
          </a:r>
          <a:r>
            <a:rPr lang="uk-UA" dirty="0"/>
            <a:t> і кущисто-злакові степи.  </a:t>
          </a:r>
          <a:endParaRPr lang="ru-RU" dirty="0"/>
        </a:p>
      </dgm:t>
    </dgm:pt>
    <dgm:pt modelId="{5CF21B92-E6A2-494F-B6D2-4AB15955D9DC}" type="parTrans" cxnId="{B5FB6DC6-37A6-49DA-98E4-52D10633AC5E}">
      <dgm:prSet/>
      <dgm:spPr/>
      <dgm:t>
        <a:bodyPr/>
        <a:lstStyle/>
        <a:p>
          <a:endParaRPr lang="ru-RU"/>
        </a:p>
      </dgm:t>
    </dgm:pt>
    <dgm:pt modelId="{41893A81-E878-4AB4-B6A5-D8AFC2790A26}" type="sibTrans" cxnId="{B5FB6DC6-37A6-49DA-98E4-52D10633AC5E}">
      <dgm:prSet/>
      <dgm:spPr/>
      <dgm:t>
        <a:bodyPr/>
        <a:lstStyle/>
        <a:p>
          <a:endParaRPr lang="ru-RU"/>
        </a:p>
      </dgm:t>
    </dgm:pt>
    <dgm:pt modelId="{38C0E422-07E0-4222-8150-036902539515}">
      <dgm:prSet phldrT="[Текст]"/>
      <dgm:spPr/>
      <dgm:t>
        <a:bodyPr/>
        <a:lstStyle/>
        <a:p>
          <a:r>
            <a:rPr lang="uk-UA" dirty="0"/>
            <a:t>Тропічні степи і савани (степ з рідкими деревами).</a:t>
          </a:r>
          <a:endParaRPr lang="ru-RU" dirty="0"/>
        </a:p>
      </dgm:t>
    </dgm:pt>
    <dgm:pt modelId="{5557D73E-8362-4CF1-BBC2-CC5572BB84A9}" type="parTrans" cxnId="{C8421C3A-4FEB-4843-AFF4-3B825B0E073E}">
      <dgm:prSet/>
      <dgm:spPr/>
      <dgm:t>
        <a:bodyPr/>
        <a:lstStyle/>
        <a:p>
          <a:endParaRPr lang="ru-RU"/>
        </a:p>
      </dgm:t>
    </dgm:pt>
    <dgm:pt modelId="{BB435C5F-A79B-4C20-A410-A58FD08A9022}" type="sibTrans" cxnId="{C8421C3A-4FEB-4843-AFF4-3B825B0E073E}">
      <dgm:prSet/>
      <dgm:spPr/>
      <dgm:t>
        <a:bodyPr/>
        <a:lstStyle/>
        <a:p>
          <a:endParaRPr lang="ru-RU"/>
        </a:p>
      </dgm:t>
    </dgm:pt>
    <dgm:pt modelId="{C7F3E4C8-2AB0-4CF3-9575-93636ACF917E}">
      <dgm:prSet phldrT="[Текст]"/>
      <dgm:spPr/>
      <dgm:t>
        <a:bodyPr/>
        <a:lstStyle/>
        <a:p>
          <a:r>
            <a:rPr lang="uk-UA" dirty="0"/>
            <a:t>Розташовані в теплих областях, де кількість опадів 1000-1500 мм, але є один або два тривалих сухих сезони, під час яких можуть виникати пожежі.</a:t>
          </a:r>
          <a:endParaRPr lang="ru-RU" dirty="0"/>
        </a:p>
      </dgm:t>
    </dgm:pt>
    <dgm:pt modelId="{9B676788-B575-44DC-B359-D0EA30163CBE}" type="parTrans" cxnId="{106C9E46-B96C-4F82-B67E-4CA71F3CBB9A}">
      <dgm:prSet/>
      <dgm:spPr/>
      <dgm:t>
        <a:bodyPr/>
        <a:lstStyle/>
        <a:p>
          <a:endParaRPr lang="ru-RU"/>
        </a:p>
      </dgm:t>
    </dgm:pt>
    <dgm:pt modelId="{A3C57DE9-C08B-45ED-AC9E-EC753E6398DD}" type="sibTrans" cxnId="{106C9E46-B96C-4F82-B67E-4CA71F3CBB9A}">
      <dgm:prSet/>
      <dgm:spPr/>
      <dgm:t>
        <a:bodyPr/>
        <a:lstStyle/>
        <a:p>
          <a:endParaRPr lang="ru-RU"/>
        </a:p>
      </dgm:t>
    </dgm:pt>
    <dgm:pt modelId="{73C50DD6-91EE-498B-91C7-249102508C6A}">
      <dgm:prSet phldrT="[Текст]"/>
      <dgm:spPr/>
      <dgm:t>
        <a:bodyPr/>
        <a:lstStyle/>
        <a:p>
          <a:r>
            <a:rPr lang="uk-UA" dirty="0"/>
            <a:t>Рослинність представлена </a:t>
          </a:r>
          <a:r>
            <a:rPr lang="uk-UA" dirty="0" err="1"/>
            <a:t>​​невеликою</a:t>
          </a:r>
          <a:r>
            <a:rPr lang="uk-UA" dirty="0"/>
            <a:t> кількістю видів, стійких до посухи і пожеж.  </a:t>
          </a:r>
          <a:endParaRPr lang="ru-RU" dirty="0"/>
        </a:p>
      </dgm:t>
    </dgm:pt>
    <dgm:pt modelId="{7380AE31-3A7C-49A0-A0C3-2CF3E23E85B0}" type="parTrans" cxnId="{E20EAC1D-942D-4AC2-ADEA-87A229B3B8FD}">
      <dgm:prSet/>
      <dgm:spPr/>
      <dgm:t>
        <a:bodyPr/>
        <a:lstStyle/>
        <a:p>
          <a:endParaRPr lang="ru-RU"/>
        </a:p>
      </dgm:t>
    </dgm:pt>
    <dgm:pt modelId="{1B499737-68BC-4DF6-9FF3-0B93B06C4EEC}" type="sibTrans" cxnId="{E20EAC1D-942D-4AC2-ADEA-87A229B3B8FD}">
      <dgm:prSet/>
      <dgm:spPr/>
      <dgm:t>
        <a:bodyPr/>
        <a:lstStyle/>
        <a:p>
          <a:endParaRPr lang="ru-RU"/>
        </a:p>
      </dgm:t>
    </dgm:pt>
    <dgm:pt modelId="{A49BE180-1F1D-4F2B-A4CC-642BBE739667}" type="pres">
      <dgm:prSet presAssocID="{40102C3F-399C-49E0-AFCB-2F795E6347D7}" presName="linear" presStyleCnt="0">
        <dgm:presLayoutVars>
          <dgm:dir/>
          <dgm:resizeHandles val="exact"/>
        </dgm:presLayoutVars>
      </dgm:prSet>
      <dgm:spPr/>
    </dgm:pt>
    <dgm:pt modelId="{596C7D64-A851-438C-AB5A-26C4C3DE6D9E}" type="pres">
      <dgm:prSet presAssocID="{DAA600FC-97C5-41DB-8B8A-842C4C9F9FB8}" presName="comp" presStyleCnt="0"/>
      <dgm:spPr/>
    </dgm:pt>
    <dgm:pt modelId="{53439E6D-CA80-4934-BF8F-1BCBAEBAA2BC}" type="pres">
      <dgm:prSet presAssocID="{DAA600FC-97C5-41DB-8B8A-842C4C9F9FB8}" presName="box" presStyleLbl="node1" presStyleIdx="0" presStyleCnt="5"/>
      <dgm:spPr/>
    </dgm:pt>
    <dgm:pt modelId="{9E60C150-CC47-4D94-BE31-7927E45259D9}" type="pres">
      <dgm:prSet presAssocID="{DAA600FC-97C5-41DB-8B8A-842C4C9F9FB8}" presName="img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88EFEBE-0943-4BD9-BD97-DDDCD9E72C14}" type="pres">
      <dgm:prSet presAssocID="{DAA600FC-97C5-41DB-8B8A-842C4C9F9FB8}" presName="text" presStyleLbl="node1" presStyleIdx="0" presStyleCnt="5">
        <dgm:presLayoutVars>
          <dgm:bulletEnabled val="1"/>
        </dgm:presLayoutVars>
      </dgm:prSet>
      <dgm:spPr/>
    </dgm:pt>
    <dgm:pt modelId="{90DD79CF-9B0E-4D3C-8830-324D1612B9F8}" type="pres">
      <dgm:prSet presAssocID="{163B99F5-5C0E-406A-A0A7-EB6A3F045377}" presName="spacer" presStyleCnt="0"/>
      <dgm:spPr/>
    </dgm:pt>
    <dgm:pt modelId="{717495C4-CE64-40A3-9AF2-750C67AF4E4B}" type="pres">
      <dgm:prSet presAssocID="{3078B842-8942-4F09-B5C6-B84582CDEA8F}" presName="comp" presStyleCnt="0"/>
      <dgm:spPr/>
    </dgm:pt>
    <dgm:pt modelId="{27D122F9-4562-46B7-9DD4-712FA787E7F1}" type="pres">
      <dgm:prSet presAssocID="{3078B842-8942-4F09-B5C6-B84582CDEA8F}" presName="box" presStyleLbl="node1" presStyleIdx="1" presStyleCnt="5"/>
      <dgm:spPr/>
    </dgm:pt>
    <dgm:pt modelId="{54DD418E-EA22-4EA9-89B1-2C5AF9F9B4CB}" type="pres">
      <dgm:prSet presAssocID="{3078B842-8942-4F09-B5C6-B84582CDEA8F}" presName="img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538D99F-AF84-4062-801A-169FAE697328}" type="pres">
      <dgm:prSet presAssocID="{3078B842-8942-4F09-B5C6-B84582CDEA8F}" presName="text" presStyleLbl="node1" presStyleIdx="1" presStyleCnt="5">
        <dgm:presLayoutVars>
          <dgm:bulletEnabled val="1"/>
        </dgm:presLayoutVars>
      </dgm:prSet>
      <dgm:spPr/>
    </dgm:pt>
    <dgm:pt modelId="{64FBDBB5-2F1D-4621-9438-9E3CBF321F69}" type="pres">
      <dgm:prSet presAssocID="{B5C09DEC-20F5-4B9F-B1C0-7ACB3A4E5F64}" presName="spacer" presStyleCnt="0"/>
      <dgm:spPr/>
    </dgm:pt>
    <dgm:pt modelId="{937F8597-7C42-4F8C-BD82-E54204768E64}" type="pres">
      <dgm:prSet presAssocID="{904E0B84-43EC-40E1-8B0C-D571010F28B9}" presName="comp" presStyleCnt="0"/>
      <dgm:spPr/>
    </dgm:pt>
    <dgm:pt modelId="{989CBD4F-3C28-4A59-BD92-AFB039204352}" type="pres">
      <dgm:prSet presAssocID="{904E0B84-43EC-40E1-8B0C-D571010F28B9}" presName="box" presStyleLbl="node1" presStyleIdx="2" presStyleCnt="5"/>
      <dgm:spPr/>
    </dgm:pt>
    <dgm:pt modelId="{F48CD0C0-7925-48F9-96F9-C6B4CA6250E9}" type="pres">
      <dgm:prSet presAssocID="{904E0B84-43EC-40E1-8B0C-D571010F28B9}" presName="img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CDCC72A-D8A8-4B04-A9DC-B5388390AA28}" type="pres">
      <dgm:prSet presAssocID="{904E0B84-43EC-40E1-8B0C-D571010F28B9}" presName="text" presStyleLbl="node1" presStyleIdx="2" presStyleCnt="5">
        <dgm:presLayoutVars>
          <dgm:bulletEnabled val="1"/>
        </dgm:presLayoutVars>
      </dgm:prSet>
      <dgm:spPr/>
    </dgm:pt>
    <dgm:pt modelId="{62AD9525-E41B-4452-84C0-649A151FF2AA}" type="pres">
      <dgm:prSet presAssocID="{300D4C12-0CD4-46D8-8F93-51ACAD1E3E2C}" presName="spacer" presStyleCnt="0"/>
      <dgm:spPr/>
    </dgm:pt>
    <dgm:pt modelId="{04999100-FA9F-4827-9FC4-541EE249D7D5}" type="pres">
      <dgm:prSet presAssocID="{FC5CCB6D-A951-4DAA-AF69-0D9E53342B98}" presName="comp" presStyleCnt="0"/>
      <dgm:spPr/>
    </dgm:pt>
    <dgm:pt modelId="{C43F6B99-97AF-4E4E-AF74-0AB28BC1D5D5}" type="pres">
      <dgm:prSet presAssocID="{FC5CCB6D-A951-4DAA-AF69-0D9E53342B98}" presName="box" presStyleLbl="node1" presStyleIdx="3" presStyleCnt="5"/>
      <dgm:spPr/>
    </dgm:pt>
    <dgm:pt modelId="{7F087842-98D6-41E3-9D22-66B752678763}" type="pres">
      <dgm:prSet presAssocID="{FC5CCB6D-A951-4DAA-AF69-0D9E53342B98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1BE2F650-458B-4767-9E60-62CCC2AD8EE3}" type="pres">
      <dgm:prSet presAssocID="{FC5CCB6D-A951-4DAA-AF69-0D9E53342B98}" presName="text" presStyleLbl="node1" presStyleIdx="3" presStyleCnt="5">
        <dgm:presLayoutVars>
          <dgm:bulletEnabled val="1"/>
        </dgm:presLayoutVars>
      </dgm:prSet>
      <dgm:spPr/>
    </dgm:pt>
    <dgm:pt modelId="{4678BF84-CD4B-4345-9760-1656EA46801F}" type="pres">
      <dgm:prSet presAssocID="{0BFA2B17-C593-4F13-ABA0-5B08EB975A42}" presName="spacer" presStyleCnt="0"/>
      <dgm:spPr/>
    </dgm:pt>
    <dgm:pt modelId="{A8AD094E-ABA6-49FB-9182-0ABF9FD072D8}" type="pres">
      <dgm:prSet presAssocID="{38C0E422-07E0-4222-8150-036902539515}" presName="comp" presStyleCnt="0"/>
      <dgm:spPr/>
    </dgm:pt>
    <dgm:pt modelId="{26C411CB-943A-4A26-903E-7910453B4B9E}" type="pres">
      <dgm:prSet presAssocID="{38C0E422-07E0-4222-8150-036902539515}" presName="box" presStyleLbl="node1" presStyleIdx="4" presStyleCnt="5"/>
      <dgm:spPr/>
    </dgm:pt>
    <dgm:pt modelId="{C0EB1920-B3C1-41BA-B132-BFAE1E590261}" type="pres">
      <dgm:prSet presAssocID="{38C0E422-07E0-4222-8150-036902539515}" presName="img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583CB9E-B913-4E6E-96C4-BC2CFE6761CD}" type="pres">
      <dgm:prSet presAssocID="{38C0E422-07E0-4222-8150-036902539515}" presName="text" presStyleLbl="node1" presStyleIdx="4" presStyleCnt="5">
        <dgm:presLayoutVars>
          <dgm:bulletEnabled val="1"/>
        </dgm:presLayoutVars>
      </dgm:prSet>
      <dgm:spPr/>
    </dgm:pt>
  </dgm:ptLst>
  <dgm:cxnLst>
    <dgm:cxn modelId="{0DFCF905-3CD4-4689-9B81-5DF10540AFF6}" type="presOf" srcId="{932FFB39-C4AB-47C9-AF62-6AD614F33945}" destId="{1BE2F650-458B-4767-9E60-62CCC2AD8EE3}" srcOrd="1" destOrd="2" presId="urn:microsoft.com/office/officeart/2005/8/layout/vList4"/>
    <dgm:cxn modelId="{D4520910-D4BB-4BAA-99AD-1505365A388D}" srcId="{40102C3F-399C-49E0-AFCB-2F795E6347D7}" destId="{DAA600FC-97C5-41DB-8B8A-842C4C9F9FB8}" srcOrd="0" destOrd="0" parTransId="{A2058FEE-5476-4B99-A519-3549AE81065D}" sibTransId="{163B99F5-5C0E-406A-A0A7-EB6A3F045377}"/>
    <dgm:cxn modelId="{66535112-8685-4ED7-A55D-A3B03E8325C2}" srcId="{904E0B84-43EC-40E1-8B0C-D571010F28B9}" destId="{96245153-4B7C-4298-9D2B-72A6F30691EE}" srcOrd="0" destOrd="0" parTransId="{C07D62E4-89DF-4DDA-9DFD-244FA59A42C2}" sibTransId="{FAEF9718-FD9F-4992-9E7C-820065051FBE}"/>
    <dgm:cxn modelId="{17E3151A-089C-4894-BDD4-AA5E4E05B41E}" srcId="{3078B842-8942-4F09-B5C6-B84582CDEA8F}" destId="{34BCC477-8149-47EB-8A79-80371499EFEA}" srcOrd="0" destOrd="0" parTransId="{BE5BC16E-F14B-479D-BB03-A4C8F2C5C02E}" sibTransId="{0F0193B4-A013-434D-A380-BC4AFE2E49FC}"/>
    <dgm:cxn modelId="{E224E31C-4195-4E4D-ABB3-967A34DD0886}" type="presOf" srcId="{BA9190DA-AD92-41D1-BC04-D1D152F7D6FB}" destId="{CCDCC72A-D8A8-4B04-A9DC-B5388390AA28}" srcOrd="1" destOrd="2" presId="urn:microsoft.com/office/officeart/2005/8/layout/vList4"/>
    <dgm:cxn modelId="{E20EAC1D-942D-4AC2-ADEA-87A229B3B8FD}" srcId="{38C0E422-07E0-4222-8150-036902539515}" destId="{73C50DD6-91EE-498B-91C7-249102508C6A}" srcOrd="1" destOrd="0" parTransId="{7380AE31-3A7C-49A0-A0C3-2CF3E23E85B0}" sibTransId="{1B499737-68BC-4DF6-9FF3-0B93B06C4EEC}"/>
    <dgm:cxn modelId="{E78B4323-168D-4F4A-BF53-1445053E28BF}" type="presOf" srcId="{BD723928-ADA7-4803-88EF-5C3E4BC43E70}" destId="{E538D99F-AF84-4062-801A-169FAE697328}" srcOrd="1" destOrd="2" presId="urn:microsoft.com/office/officeart/2005/8/layout/vList4"/>
    <dgm:cxn modelId="{74FE8C25-9053-446D-B36C-55935846823B}" type="presOf" srcId="{E4386227-78C3-4D1F-B884-5892ED5BB0D8}" destId="{C43F6B99-97AF-4E4E-AF74-0AB28BC1D5D5}" srcOrd="0" destOrd="1" presId="urn:microsoft.com/office/officeart/2005/8/layout/vList4"/>
    <dgm:cxn modelId="{DDB15926-24C6-4AAF-A0BE-24246592A355}" type="presOf" srcId="{FC5CCB6D-A951-4DAA-AF69-0D9E53342B98}" destId="{1BE2F650-458B-4767-9E60-62CCC2AD8EE3}" srcOrd="1" destOrd="0" presId="urn:microsoft.com/office/officeart/2005/8/layout/vList4"/>
    <dgm:cxn modelId="{9F9A1A2D-5752-4A97-8D8B-FE4A6611C3B7}" type="presOf" srcId="{96245153-4B7C-4298-9D2B-72A6F30691EE}" destId="{CCDCC72A-D8A8-4B04-A9DC-B5388390AA28}" srcOrd="1" destOrd="1" presId="urn:microsoft.com/office/officeart/2005/8/layout/vList4"/>
    <dgm:cxn modelId="{208BB12D-8ADE-461C-AE11-E7BC82EE8B2F}" type="presOf" srcId="{1151C17A-A716-4FCC-A137-28E287E22B2C}" destId="{388EFEBE-0943-4BD9-BD97-DDDCD9E72C14}" srcOrd="1" destOrd="1" presId="urn:microsoft.com/office/officeart/2005/8/layout/vList4"/>
    <dgm:cxn modelId="{B5446E2E-34A3-4D97-BD01-CF208EE48793}" srcId="{3078B842-8942-4F09-B5C6-B84582CDEA8F}" destId="{BD723928-ADA7-4803-88EF-5C3E4BC43E70}" srcOrd="1" destOrd="0" parTransId="{9A2808B0-0BD5-47A8-8572-24DA69192BC6}" sibTransId="{3C465406-5B85-44A5-A783-8ED46BB56F5B}"/>
    <dgm:cxn modelId="{DE9DCC30-939C-4C31-8336-046CB8D3588E}" type="presOf" srcId="{DAA600FC-97C5-41DB-8B8A-842C4C9F9FB8}" destId="{53439E6D-CA80-4934-BF8F-1BCBAEBAA2BC}" srcOrd="0" destOrd="0" presId="urn:microsoft.com/office/officeart/2005/8/layout/vList4"/>
    <dgm:cxn modelId="{64C5E331-5E3F-40F9-A15E-2634F9A3A1F0}" type="presOf" srcId="{904E0B84-43EC-40E1-8B0C-D571010F28B9}" destId="{989CBD4F-3C28-4A59-BD92-AFB039204352}" srcOrd="0" destOrd="0" presId="urn:microsoft.com/office/officeart/2005/8/layout/vList4"/>
    <dgm:cxn modelId="{833B1234-5664-4F40-83F4-842E81686C6E}" type="presOf" srcId="{904E0B84-43EC-40E1-8B0C-D571010F28B9}" destId="{CCDCC72A-D8A8-4B04-A9DC-B5388390AA28}" srcOrd="1" destOrd="0" presId="urn:microsoft.com/office/officeart/2005/8/layout/vList4"/>
    <dgm:cxn modelId="{B250EB35-CEE2-4C9E-A654-BF66F460CF7A}" srcId="{904E0B84-43EC-40E1-8B0C-D571010F28B9}" destId="{BA9190DA-AD92-41D1-BC04-D1D152F7D6FB}" srcOrd="1" destOrd="0" parTransId="{E0646F7E-7946-48E0-A4F8-EAB0828D6BAE}" sibTransId="{278B3B22-E17E-4F99-801A-B922C6BB9985}"/>
    <dgm:cxn modelId="{C8421C3A-4FEB-4843-AFF4-3B825B0E073E}" srcId="{40102C3F-399C-49E0-AFCB-2F795E6347D7}" destId="{38C0E422-07E0-4222-8150-036902539515}" srcOrd="4" destOrd="0" parTransId="{5557D73E-8362-4CF1-BBC2-CC5572BB84A9}" sibTransId="{BB435C5F-A79B-4C20-A410-A58FD08A9022}"/>
    <dgm:cxn modelId="{FE5F975D-5143-4A16-B79E-1C2271BA73A2}" type="presOf" srcId="{BA9190DA-AD92-41D1-BC04-D1D152F7D6FB}" destId="{989CBD4F-3C28-4A59-BD92-AFB039204352}" srcOrd="0" destOrd="2" presId="urn:microsoft.com/office/officeart/2005/8/layout/vList4"/>
    <dgm:cxn modelId="{012E9A5D-2CB1-4A45-8477-F6FDC21B67BB}" type="presOf" srcId="{34BCC477-8149-47EB-8A79-80371499EFEA}" destId="{27D122F9-4562-46B7-9DD4-712FA787E7F1}" srcOrd="0" destOrd="1" presId="urn:microsoft.com/office/officeart/2005/8/layout/vList4"/>
    <dgm:cxn modelId="{B34A5E62-C510-4680-B622-839C568DCAFA}" type="presOf" srcId="{40102C3F-399C-49E0-AFCB-2F795E6347D7}" destId="{A49BE180-1F1D-4F2B-A4CC-642BBE739667}" srcOrd="0" destOrd="0" presId="urn:microsoft.com/office/officeart/2005/8/layout/vList4"/>
    <dgm:cxn modelId="{846B4946-7649-47F7-AFBF-46F3494CC05E}" type="presOf" srcId="{BD723928-ADA7-4803-88EF-5C3E4BC43E70}" destId="{27D122F9-4562-46B7-9DD4-712FA787E7F1}" srcOrd="0" destOrd="2" presId="urn:microsoft.com/office/officeart/2005/8/layout/vList4"/>
    <dgm:cxn modelId="{106C9E46-B96C-4F82-B67E-4CA71F3CBB9A}" srcId="{38C0E422-07E0-4222-8150-036902539515}" destId="{C7F3E4C8-2AB0-4CF3-9575-93636ACF917E}" srcOrd="0" destOrd="0" parTransId="{9B676788-B575-44DC-B359-D0EA30163CBE}" sibTransId="{A3C57DE9-C08B-45ED-AC9E-EC753E6398DD}"/>
    <dgm:cxn modelId="{E3B2BA69-B76A-4207-BDC9-14B0FA027B5E}" type="presOf" srcId="{73C50DD6-91EE-498B-91C7-249102508C6A}" destId="{26C411CB-943A-4A26-903E-7910453B4B9E}" srcOrd="0" destOrd="2" presId="urn:microsoft.com/office/officeart/2005/8/layout/vList4"/>
    <dgm:cxn modelId="{6710014A-003B-4741-8CD2-3B070A576163}" srcId="{DAA600FC-97C5-41DB-8B8A-842C4C9F9FB8}" destId="{1151C17A-A716-4FCC-A137-28E287E22B2C}" srcOrd="0" destOrd="0" parTransId="{68E37181-6D59-4D3A-9372-19E06AE6073C}" sibTransId="{C2F4A50E-6DEB-4A5B-948A-5AF28342EDA5}"/>
    <dgm:cxn modelId="{D196CC71-72AB-4C08-82BE-49FE10127333}" type="presOf" srcId="{3078B842-8942-4F09-B5C6-B84582CDEA8F}" destId="{27D122F9-4562-46B7-9DD4-712FA787E7F1}" srcOrd="0" destOrd="0" presId="urn:microsoft.com/office/officeart/2005/8/layout/vList4"/>
    <dgm:cxn modelId="{253C8454-104C-4394-9CDF-79F3C457A44B}" srcId="{DAA600FC-97C5-41DB-8B8A-842C4C9F9FB8}" destId="{8C698DC0-D933-40C3-BE72-87C60B8CFF9C}" srcOrd="1" destOrd="0" parTransId="{2DE0B26A-B604-455E-ABB2-6322EA5F988F}" sibTransId="{C3E7B636-A6B0-421F-957E-D0066622B566}"/>
    <dgm:cxn modelId="{307BE655-8D1D-4FEE-86A8-CC80C587750D}" type="presOf" srcId="{34BCC477-8149-47EB-8A79-80371499EFEA}" destId="{E538D99F-AF84-4062-801A-169FAE697328}" srcOrd="1" destOrd="1" presId="urn:microsoft.com/office/officeart/2005/8/layout/vList4"/>
    <dgm:cxn modelId="{C8E90457-1A0D-49C1-9493-9BFB08513A5C}" type="presOf" srcId="{C7F3E4C8-2AB0-4CF3-9575-93636ACF917E}" destId="{26C411CB-943A-4A26-903E-7910453B4B9E}" srcOrd="0" destOrd="1" presId="urn:microsoft.com/office/officeart/2005/8/layout/vList4"/>
    <dgm:cxn modelId="{8C1F6357-32B4-4862-B482-66B170448F95}" type="presOf" srcId="{1151C17A-A716-4FCC-A137-28E287E22B2C}" destId="{53439E6D-CA80-4934-BF8F-1BCBAEBAA2BC}" srcOrd="0" destOrd="1" presId="urn:microsoft.com/office/officeart/2005/8/layout/vList4"/>
    <dgm:cxn modelId="{1015167B-1393-49F7-BD08-FBE20071B0BD}" srcId="{40102C3F-399C-49E0-AFCB-2F795E6347D7}" destId="{3078B842-8942-4F09-B5C6-B84582CDEA8F}" srcOrd="1" destOrd="0" parTransId="{FBED77A8-A495-4AAE-A587-C6E58ED276A9}" sibTransId="{B5C09DEC-20F5-4B9F-B1C0-7ACB3A4E5F64}"/>
    <dgm:cxn modelId="{20191A7F-9972-4776-AE33-D36A097666FE}" type="presOf" srcId="{C7F3E4C8-2AB0-4CF3-9575-93636ACF917E}" destId="{6583CB9E-B913-4E6E-96C4-BC2CFE6761CD}" srcOrd="1" destOrd="1" presId="urn:microsoft.com/office/officeart/2005/8/layout/vList4"/>
    <dgm:cxn modelId="{752A4D7F-E595-4B55-90EB-E6EE6B6E6B37}" type="presOf" srcId="{E4386227-78C3-4D1F-B884-5892ED5BB0D8}" destId="{1BE2F650-458B-4767-9E60-62CCC2AD8EE3}" srcOrd="1" destOrd="1" presId="urn:microsoft.com/office/officeart/2005/8/layout/vList4"/>
    <dgm:cxn modelId="{720D8684-FECB-4FC9-9F17-24C942B4D508}" srcId="{FC5CCB6D-A951-4DAA-AF69-0D9E53342B98}" destId="{E4386227-78C3-4D1F-B884-5892ED5BB0D8}" srcOrd="0" destOrd="0" parTransId="{DACABE06-1FC2-4564-821F-3AD2C666EE7C}" sibTransId="{735A0F61-22B3-4C8A-8DCD-B8F3C8FCEBE4}"/>
    <dgm:cxn modelId="{73925086-9138-4880-8E42-E83B147200DE}" type="presOf" srcId="{8C698DC0-D933-40C3-BE72-87C60B8CFF9C}" destId="{53439E6D-CA80-4934-BF8F-1BCBAEBAA2BC}" srcOrd="0" destOrd="2" presId="urn:microsoft.com/office/officeart/2005/8/layout/vList4"/>
    <dgm:cxn modelId="{B0119B9F-33EC-4092-8EDF-CFC4692EF373}" srcId="{40102C3F-399C-49E0-AFCB-2F795E6347D7}" destId="{FC5CCB6D-A951-4DAA-AF69-0D9E53342B98}" srcOrd="3" destOrd="0" parTransId="{0AE71C77-D78B-4F3F-87F7-F40692DE212F}" sibTransId="{0BFA2B17-C593-4F13-ABA0-5B08EB975A42}"/>
    <dgm:cxn modelId="{023C70AD-E742-49DC-80B4-7B114029A958}" type="presOf" srcId="{3078B842-8942-4F09-B5C6-B84582CDEA8F}" destId="{E538D99F-AF84-4062-801A-169FAE697328}" srcOrd="1" destOrd="0" presId="urn:microsoft.com/office/officeart/2005/8/layout/vList4"/>
    <dgm:cxn modelId="{627FCAAE-CF97-4E20-8812-C0875FFE86C9}" type="presOf" srcId="{8C698DC0-D933-40C3-BE72-87C60B8CFF9C}" destId="{388EFEBE-0943-4BD9-BD97-DDDCD9E72C14}" srcOrd="1" destOrd="2" presId="urn:microsoft.com/office/officeart/2005/8/layout/vList4"/>
    <dgm:cxn modelId="{902D34B3-4684-4D13-8E02-E14FD7E6CA0E}" type="presOf" srcId="{96245153-4B7C-4298-9D2B-72A6F30691EE}" destId="{989CBD4F-3C28-4A59-BD92-AFB039204352}" srcOrd="0" destOrd="1" presId="urn:microsoft.com/office/officeart/2005/8/layout/vList4"/>
    <dgm:cxn modelId="{02ADDCB3-9575-435E-81EF-50EE217E932B}" type="presOf" srcId="{38C0E422-07E0-4222-8150-036902539515}" destId="{26C411CB-943A-4A26-903E-7910453B4B9E}" srcOrd="0" destOrd="0" presId="urn:microsoft.com/office/officeart/2005/8/layout/vList4"/>
    <dgm:cxn modelId="{D8DCF1B6-70C9-4C42-B1D5-9D62565580D6}" type="presOf" srcId="{73C50DD6-91EE-498B-91C7-249102508C6A}" destId="{6583CB9E-B913-4E6E-96C4-BC2CFE6761CD}" srcOrd="1" destOrd="2" presId="urn:microsoft.com/office/officeart/2005/8/layout/vList4"/>
    <dgm:cxn modelId="{CF0810C5-3A24-4F2D-92B7-E743FEF17A53}" srcId="{40102C3F-399C-49E0-AFCB-2F795E6347D7}" destId="{904E0B84-43EC-40E1-8B0C-D571010F28B9}" srcOrd="2" destOrd="0" parTransId="{64B34B65-5B99-462A-9CEB-4DBE0D1BFAF9}" sibTransId="{300D4C12-0CD4-46D8-8F93-51ACAD1E3E2C}"/>
    <dgm:cxn modelId="{B5FB6DC6-37A6-49DA-98E4-52D10633AC5E}" srcId="{FC5CCB6D-A951-4DAA-AF69-0D9E53342B98}" destId="{932FFB39-C4AB-47C9-AF62-6AD614F33945}" srcOrd="1" destOrd="0" parTransId="{5CF21B92-E6A2-494F-B6D2-4AB15955D9DC}" sibTransId="{41893A81-E878-4AB4-B6A5-D8AFC2790A26}"/>
    <dgm:cxn modelId="{2E87ABC7-C069-41CF-8510-2948B8E282A8}" type="presOf" srcId="{FC5CCB6D-A951-4DAA-AF69-0D9E53342B98}" destId="{C43F6B99-97AF-4E4E-AF74-0AB28BC1D5D5}" srcOrd="0" destOrd="0" presId="urn:microsoft.com/office/officeart/2005/8/layout/vList4"/>
    <dgm:cxn modelId="{DE8241DD-CF97-416C-ACDD-D2818913DBCA}" type="presOf" srcId="{DAA600FC-97C5-41DB-8B8A-842C4C9F9FB8}" destId="{388EFEBE-0943-4BD9-BD97-DDDCD9E72C14}" srcOrd="1" destOrd="0" presId="urn:microsoft.com/office/officeart/2005/8/layout/vList4"/>
    <dgm:cxn modelId="{FC5243EC-FE74-464E-A7E1-1CC1A35F37B1}" type="presOf" srcId="{38C0E422-07E0-4222-8150-036902539515}" destId="{6583CB9E-B913-4E6E-96C4-BC2CFE6761CD}" srcOrd="1" destOrd="0" presId="urn:microsoft.com/office/officeart/2005/8/layout/vList4"/>
    <dgm:cxn modelId="{165AF9F5-D43D-4305-A617-F626FC3B37BF}" type="presOf" srcId="{932FFB39-C4AB-47C9-AF62-6AD614F33945}" destId="{C43F6B99-97AF-4E4E-AF74-0AB28BC1D5D5}" srcOrd="0" destOrd="2" presId="urn:microsoft.com/office/officeart/2005/8/layout/vList4"/>
    <dgm:cxn modelId="{AA85B403-56C7-43D7-A468-9F6FFAD92B50}" type="presParOf" srcId="{A49BE180-1F1D-4F2B-A4CC-642BBE739667}" destId="{596C7D64-A851-438C-AB5A-26C4C3DE6D9E}" srcOrd="0" destOrd="0" presId="urn:microsoft.com/office/officeart/2005/8/layout/vList4"/>
    <dgm:cxn modelId="{23D14187-FB81-49A7-9ED4-55B8597CBCF9}" type="presParOf" srcId="{596C7D64-A851-438C-AB5A-26C4C3DE6D9E}" destId="{53439E6D-CA80-4934-BF8F-1BCBAEBAA2BC}" srcOrd="0" destOrd="0" presId="urn:microsoft.com/office/officeart/2005/8/layout/vList4"/>
    <dgm:cxn modelId="{6A209AF4-0680-44D2-B8AE-CCB8A25E363F}" type="presParOf" srcId="{596C7D64-A851-438C-AB5A-26C4C3DE6D9E}" destId="{9E60C150-CC47-4D94-BE31-7927E45259D9}" srcOrd="1" destOrd="0" presId="urn:microsoft.com/office/officeart/2005/8/layout/vList4"/>
    <dgm:cxn modelId="{3B133895-AF5B-4327-85A7-E15C66E82149}" type="presParOf" srcId="{596C7D64-A851-438C-AB5A-26C4C3DE6D9E}" destId="{388EFEBE-0943-4BD9-BD97-DDDCD9E72C14}" srcOrd="2" destOrd="0" presId="urn:microsoft.com/office/officeart/2005/8/layout/vList4"/>
    <dgm:cxn modelId="{C62501CB-3C48-49F5-BE54-DF09DDD8BD41}" type="presParOf" srcId="{A49BE180-1F1D-4F2B-A4CC-642BBE739667}" destId="{90DD79CF-9B0E-4D3C-8830-324D1612B9F8}" srcOrd="1" destOrd="0" presId="urn:microsoft.com/office/officeart/2005/8/layout/vList4"/>
    <dgm:cxn modelId="{74D3C828-0617-44AF-95D0-78E4EC339906}" type="presParOf" srcId="{A49BE180-1F1D-4F2B-A4CC-642BBE739667}" destId="{717495C4-CE64-40A3-9AF2-750C67AF4E4B}" srcOrd="2" destOrd="0" presId="urn:microsoft.com/office/officeart/2005/8/layout/vList4"/>
    <dgm:cxn modelId="{5125BE29-49A0-45E3-8AA5-A9806B004719}" type="presParOf" srcId="{717495C4-CE64-40A3-9AF2-750C67AF4E4B}" destId="{27D122F9-4562-46B7-9DD4-712FA787E7F1}" srcOrd="0" destOrd="0" presId="urn:microsoft.com/office/officeart/2005/8/layout/vList4"/>
    <dgm:cxn modelId="{9194A508-FC79-4220-92D7-36FB5856C454}" type="presParOf" srcId="{717495C4-CE64-40A3-9AF2-750C67AF4E4B}" destId="{54DD418E-EA22-4EA9-89B1-2C5AF9F9B4CB}" srcOrd="1" destOrd="0" presId="urn:microsoft.com/office/officeart/2005/8/layout/vList4"/>
    <dgm:cxn modelId="{2FE1254A-200A-4292-BC0A-167300840FCE}" type="presParOf" srcId="{717495C4-CE64-40A3-9AF2-750C67AF4E4B}" destId="{E538D99F-AF84-4062-801A-169FAE697328}" srcOrd="2" destOrd="0" presId="urn:microsoft.com/office/officeart/2005/8/layout/vList4"/>
    <dgm:cxn modelId="{D15D106F-7EE5-4C5A-BC84-F193AC1BBFFC}" type="presParOf" srcId="{A49BE180-1F1D-4F2B-A4CC-642BBE739667}" destId="{64FBDBB5-2F1D-4621-9438-9E3CBF321F69}" srcOrd="3" destOrd="0" presId="urn:microsoft.com/office/officeart/2005/8/layout/vList4"/>
    <dgm:cxn modelId="{1A602F13-DF56-4779-89DE-BDA6CFDA7EBC}" type="presParOf" srcId="{A49BE180-1F1D-4F2B-A4CC-642BBE739667}" destId="{937F8597-7C42-4F8C-BD82-E54204768E64}" srcOrd="4" destOrd="0" presId="urn:microsoft.com/office/officeart/2005/8/layout/vList4"/>
    <dgm:cxn modelId="{8F72FF8C-28D2-4FBE-9CB9-27D8B7656A28}" type="presParOf" srcId="{937F8597-7C42-4F8C-BD82-E54204768E64}" destId="{989CBD4F-3C28-4A59-BD92-AFB039204352}" srcOrd="0" destOrd="0" presId="urn:microsoft.com/office/officeart/2005/8/layout/vList4"/>
    <dgm:cxn modelId="{AA2954B2-9053-42B8-94D1-74D5557F76BD}" type="presParOf" srcId="{937F8597-7C42-4F8C-BD82-E54204768E64}" destId="{F48CD0C0-7925-48F9-96F9-C6B4CA6250E9}" srcOrd="1" destOrd="0" presId="urn:microsoft.com/office/officeart/2005/8/layout/vList4"/>
    <dgm:cxn modelId="{46054E9D-CA9A-4751-8AB9-19C8759F069B}" type="presParOf" srcId="{937F8597-7C42-4F8C-BD82-E54204768E64}" destId="{CCDCC72A-D8A8-4B04-A9DC-B5388390AA28}" srcOrd="2" destOrd="0" presId="urn:microsoft.com/office/officeart/2005/8/layout/vList4"/>
    <dgm:cxn modelId="{FA82FFBF-90BF-4AB0-A5B9-E969EC4ECA96}" type="presParOf" srcId="{A49BE180-1F1D-4F2B-A4CC-642BBE739667}" destId="{62AD9525-E41B-4452-84C0-649A151FF2AA}" srcOrd="5" destOrd="0" presId="urn:microsoft.com/office/officeart/2005/8/layout/vList4"/>
    <dgm:cxn modelId="{6F5DDBCB-B46B-424C-8EE7-7926A5B274A6}" type="presParOf" srcId="{A49BE180-1F1D-4F2B-A4CC-642BBE739667}" destId="{04999100-FA9F-4827-9FC4-541EE249D7D5}" srcOrd="6" destOrd="0" presId="urn:microsoft.com/office/officeart/2005/8/layout/vList4"/>
    <dgm:cxn modelId="{EA0763AC-AE5F-4C1B-AB61-30CCF2B041DF}" type="presParOf" srcId="{04999100-FA9F-4827-9FC4-541EE249D7D5}" destId="{C43F6B99-97AF-4E4E-AF74-0AB28BC1D5D5}" srcOrd="0" destOrd="0" presId="urn:microsoft.com/office/officeart/2005/8/layout/vList4"/>
    <dgm:cxn modelId="{BF4DC85D-FC8C-4AB6-A541-3259F8EFA973}" type="presParOf" srcId="{04999100-FA9F-4827-9FC4-541EE249D7D5}" destId="{7F087842-98D6-41E3-9D22-66B752678763}" srcOrd="1" destOrd="0" presId="urn:microsoft.com/office/officeart/2005/8/layout/vList4"/>
    <dgm:cxn modelId="{485A47E7-97C9-4339-9F61-7FBB088DA6E7}" type="presParOf" srcId="{04999100-FA9F-4827-9FC4-541EE249D7D5}" destId="{1BE2F650-458B-4767-9E60-62CCC2AD8EE3}" srcOrd="2" destOrd="0" presId="urn:microsoft.com/office/officeart/2005/8/layout/vList4"/>
    <dgm:cxn modelId="{B3D405EB-AEAF-4D69-A363-DA32F04C2FF4}" type="presParOf" srcId="{A49BE180-1F1D-4F2B-A4CC-642BBE739667}" destId="{4678BF84-CD4B-4345-9760-1656EA46801F}" srcOrd="7" destOrd="0" presId="urn:microsoft.com/office/officeart/2005/8/layout/vList4"/>
    <dgm:cxn modelId="{F70A5A38-9A11-4A01-B574-03171386B48C}" type="presParOf" srcId="{A49BE180-1F1D-4F2B-A4CC-642BBE739667}" destId="{A8AD094E-ABA6-49FB-9182-0ABF9FD072D8}" srcOrd="8" destOrd="0" presId="urn:microsoft.com/office/officeart/2005/8/layout/vList4"/>
    <dgm:cxn modelId="{847FB5EE-FAAA-498A-85EC-1EBBE891BACE}" type="presParOf" srcId="{A8AD094E-ABA6-49FB-9182-0ABF9FD072D8}" destId="{26C411CB-943A-4A26-903E-7910453B4B9E}" srcOrd="0" destOrd="0" presId="urn:microsoft.com/office/officeart/2005/8/layout/vList4"/>
    <dgm:cxn modelId="{EEBA35BF-BC1E-452B-8F31-3D0A9D71BD89}" type="presParOf" srcId="{A8AD094E-ABA6-49FB-9182-0ABF9FD072D8}" destId="{C0EB1920-B3C1-41BA-B132-BFAE1E590261}" srcOrd="1" destOrd="0" presId="urn:microsoft.com/office/officeart/2005/8/layout/vList4"/>
    <dgm:cxn modelId="{3FC76BB9-74D5-4D60-BCB7-E26D82DBF8CC}" type="presParOf" srcId="{A8AD094E-ABA6-49FB-9182-0ABF9FD072D8}" destId="{6583CB9E-B913-4E6E-96C4-BC2CFE6761C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102C3F-399C-49E0-AFCB-2F795E6347D7}" type="doc">
      <dgm:prSet loTypeId="urn:microsoft.com/office/officeart/2005/8/layout/vList4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AA600FC-97C5-41DB-8B8A-842C4C9F9FB8}">
      <dgm:prSet phldrT="[Текст]"/>
      <dgm:spPr/>
      <dgm:t>
        <a:bodyPr/>
        <a:lstStyle/>
        <a:p>
          <a:r>
            <a:rPr lang="uk-UA" dirty="0" err="1"/>
            <a:t>Чапараль</a:t>
          </a:r>
          <a:r>
            <a:rPr lang="uk-UA" dirty="0"/>
            <a:t> - райони з дощовою зимою і посушливим літом з пожежами </a:t>
          </a:r>
        </a:p>
        <a:p>
          <a:endParaRPr lang="ru-RU" dirty="0"/>
        </a:p>
      </dgm:t>
    </dgm:pt>
    <dgm:pt modelId="{A2058FEE-5476-4B99-A519-3549AE81065D}" type="parTrans" cxnId="{D4520910-D4BB-4BAA-99AD-1505365A388D}">
      <dgm:prSet/>
      <dgm:spPr/>
      <dgm:t>
        <a:bodyPr/>
        <a:lstStyle/>
        <a:p>
          <a:endParaRPr lang="ru-RU"/>
        </a:p>
      </dgm:t>
    </dgm:pt>
    <dgm:pt modelId="{163B99F5-5C0E-406A-A0A7-EB6A3F045377}" type="sibTrans" cxnId="{D4520910-D4BB-4BAA-99AD-1505365A388D}">
      <dgm:prSet/>
      <dgm:spPr/>
      <dgm:t>
        <a:bodyPr/>
        <a:lstStyle/>
        <a:p>
          <a:endParaRPr lang="ru-RU"/>
        </a:p>
      </dgm:t>
    </dgm:pt>
    <dgm:pt modelId="{8C698DC0-D933-40C3-BE72-87C60B8CFF9C}">
      <dgm:prSet phldrT="[Текст]"/>
      <dgm:spPr/>
      <dgm:t>
        <a:bodyPr/>
        <a:lstStyle/>
        <a:p>
          <a:r>
            <a:rPr lang="uk-UA" dirty="0"/>
            <a:t>Рослинність - дерева або чагарники з жорстким товстим вічнозеленим листям.  </a:t>
          </a:r>
          <a:endParaRPr lang="ru-RU" dirty="0"/>
        </a:p>
      </dgm:t>
    </dgm:pt>
    <dgm:pt modelId="{2DE0B26A-B604-455E-ABB2-6322EA5F988F}" type="parTrans" cxnId="{253C8454-104C-4394-9CDF-79F3C457A44B}">
      <dgm:prSet/>
      <dgm:spPr/>
      <dgm:t>
        <a:bodyPr/>
        <a:lstStyle/>
        <a:p>
          <a:endParaRPr lang="ru-RU"/>
        </a:p>
      </dgm:t>
    </dgm:pt>
    <dgm:pt modelId="{C3E7B636-A6B0-421F-957E-D0066622B566}" type="sibTrans" cxnId="{253C8454-104C-4394-9CDF-79F3C457A44B}">
      <dgm:prSet/>
      <dgm:spPr/>
      <dgm:t>
        <a:bodyPr/>
        <a:lstStyle/>
        <a:p>
          <a:endParaRPr lang="ru-RU"/>
        </a:p>
      </dgm:t>
    </dgm:pt>
    <dgm:pt modelId="{3078B842-8942-4F09-B5C6-B84582CDEA8F}">
      <dgm:prSet phldrT="[Текст]"/>
      <dgm:spPr/>
      <dgm:t>
        <a:bodyPr/>
        <a:lstStyle/>
        <a:p>
          <a:r>
            <a:rPr lang="uk-UA" dirty="0"/>
            <a:t> Пустеля: трав'яниста, чагарникова</a:t>
          </a:r>
        </a:p>
        <a:p>
          <a:endParaRPr lang="ru-RU" dirty="0"/>
        </a:p>
      </dgm:t>
    </dgm:pt>
    <dgm:pt modelId="{FBED77A8-A495-4AAE-A587-C6E58ED276A9}" type="parTrans" cxnId="{1015167B-1393-49F7-BD08-FBE20071B0BD}">
      <dgm:prSet/>
      <dgm:spPr/>
      <dgm:t>
        <a:bodyPr/>
        <a:lstStyle/>
        <a:p>
          <a:endParaRPr lang="ru-RU"/>
        </a:p>
      </dgm:t>
    </dgm:pt>
    <dgm:pt modelId="{B5C09DEC-20F5-4B9F-B1C0-7ACB3A4E5F64}" type="sibTrans" cxnId="{1015167B-1393-49F7-BD08-FBE20071B0BD}">
      <dgm:prSet/>
      <dgm:spPr/>
      <dgm:t>
        <a:bodyPr/>
        <a:lstStyle/>
        <a:p>
          <a:endParaRPr lang="ru-RU"/>
        </a:p>
      </dgm:t>
    </dgm:pt>
    <dgm:pt modelId="{BD723928-ADA7-4803-88EF-5C3E4BC43E70}">
      <dgm:prSet phldrT="[Текст]"/>
      <dgm:spPr/>
      <dgm:t>
        <a:bodyPr/>
        <a:lstStyle/>
        <a:p>
          <a:r>
            <a:rPr lang="uk-UA" dirty="0"/>
            <a:t>Основний фактор, що лімітує - кількість опадів менше 250 мм.  </a:t>
          </a:r>
          <a:endParaRPr lang="ru-RU" dirty="0"/>
        </a:p>
      </dgm:t>
    </dgm:pt>
    <dgm:pt modelId="{9A2808B0-0BD5-47A8-8572-24DA69192BC6}" type="parTrans" cxnId="{B5446E2E-34A3-4D97-BD01-CF208EE48793}">
      <dgm:prSet/>
      <dgm:spPr/>
      <dgm:t>
        <a:bodyPr/>
        <a:lstStyle/>
        <a:p>
          <a:endParaRPr lang="ru-RU"/>
        </a:p>
      </dgm:t>
    </dgm:pt>
    <dgm:pt modelId="{3C465406-5B85-44A5-A783-8ED46BB56F5B}" type="sibTrans" cxnId="{B5446E2E-34A3-4D97-BD01-CF208EE48793}">
      <dgm:prSet/>
      <dgm:spPr/>
      <dgm:t>
        <a:bodyPr/>
        <a:lstStyle/>
        <a:p>
          <a:endParaRPr lang="ru-RU"/>
        </a:p>
      </dgm:t>
    </dgm:pt>
    <dgm:pt modelId="{904E0B84-43EC-40E1-8B0C-D571010F28B9}">
      <dgm:prSet phldrT="[Текст]"/>
      <dgm:spPr/>
      <dgm:t>
        <a:bodyPr/>
        <a:lstStyle/>
        <a:p>
          <a:r>
            <a:rPr lang="uk-UA" dirty="0" err="1"/>
            <a:t>Напіввічнозелений</a:t>
          </a:r>
          <a:r>
            <a:rPr lang="uk-UA" dirty="0"/>
            <a:t> сезонний тропічний ліс </a:t>
          </a:r>
        </a:p>
        <a:p>
          <a:endParaRPr lang="ru-RU" dirty="0"/>
        </a:p>
      </dgm:t>
    </dgm:pt>
    <dgm:pt modelId="{64B34B65-5B99-462A-9CEB-4DBE0D1BFAF9}" type="parTrans" cxnId="{CF0810C5-3A24-4F2D-92B7-E743FEF17A53}">
      <dgm:prSet/>
      <dgm:spPr/>
      <dgm:t>
        <a:bodyPr/>
        <a:lstStyle/>
        <a:p>
          <a:endParaRPr lang="ru-RU"/>
        </a:p>
      </dgm:t>
    </dgm:pt>
    <dgm:pt modelId="{300D4C12-0CD4-46D8-8F93-51ACAD1E3E2C}" type="sibTrans" cxnId="{CF0810C5-3A24-4F2D-92B7-E743FEF17A53}">
      <dgm:prSet/>
      <dgm:spPr/>
      <dgm:t>
        <a:bodyPr/>
        <a:lstStyle/>
        <a:p>
          <a:endParaRPr lang="ru-RU"/>
        </a:p>
      </dgm:t>
    </dgm:pt>
    <dgm:pt modelId="{96245153-4B7C-4298-9D2B-72A6F30691EE}">
      <dgm:prSet phldrT="[Текст]"/>
      <dgm:spPr/>
      <dgm:t>
        <a:bodyPr/>
        <a:lstStyle/>
        <a:p>
          <a:r>
            <a:rPr lang="uk-UA" dirty="0"/>
            <a:t>область з вологим тропічним кліматом, де виражений сухий сезон, під час якого дерева втрачають листя.  </a:t>
          </a:r>
          <a:endParaRPr lang="ru-RU" dirty="0"/>
        </a:p>
      </dgm:t>
    </dgm:pt>
    <dgm:pt modelId="{C07D62E4-89DF-4DDA-9DFD-244FA59A42C2}" type="parTrans" cxnId="{66535112-8685-4ED7-A55D-A3B03E8325C2}">
      <dgm:prSet/>
      <dgm:spPr/>
      <dgm:t>
        <a:bodyPr/>
        <a:lstStyle/>
        <a:p>
          <a:endParaRPr lang="ru-RU"/>
        </a:p>
      </dgm:t>
    </dgm:pt>
    <dgm:pt modelId="{FAEF9718-FD9F-4992-9E7C-820065051FBE}" type="sibTrans" cxnId="{66535112-8685-4ED7-A55D-A3B03E8325C2}">
      <dgm:prSet/>
      <dgm:spPr/>
      <dgm:t>
        <a:bodyPr/>
        <a:lstStyle/>
        <a:p>
          <a:endParaRPr lang="ru-RU"/>
        </a:p>
      </dgm:t>
    </dgm:pt>
    <dgm:pt modelId="{FC5CCB6D-A951-4DAA-AF69-0D9E53342B98}">
      <dgm:prSet phldrT="[Текст]"/>
      <dgm:spPr/>
      <dgm:t>
        <a:bodyPr/>
        <a:lstStyle/>
        <a:p>
          <a:r>
            <a:rPr lang="uk-UA" dirty="0"/>
            <a:t>Вічнозелений тропічний дощовий ліс.  </a:t>
          </a:r>
          <a:endParaRPr lang="ru-RU" dirty="0"/>
        </a:p>
      </dgm:t>
    </dgm:pt>
    <dgm:pt modelId="{0AE71C77-D78B-4F3F-87F7-F40692DE212F}" type="parTrans" cxnId="{B0119B9F-33EC-4092-8EDF-CFC4692EF373}">
      <dgm:prSet/>
      <dgm:spPr/>
      <dgm:t>
        <a:bodyPr/>
        <a:lstStyle/>
        <a:p>
          <a:endParaRPr lang="ru-RU"/>
        </a:p>
      </dgm:t>
    </dgm:pt>
    <dgm:pt modelId="{0BFA2B17-C593-4F13-ABA0-5B08EB975A42}" type="sibTrans" cxnId="{B0119B9F-33EC-4092-8EDF-CFC4692EF373}">
      <dgm:prSet/>
      <dgm:spPr/>
      <dgm:t>
        <a:bodyPr/>
        <a:lstStyle/>
        <a:p>
          <a:endParaRPr lang="ru-RU"/>
        </a:p>
      </dgm:t>
    </dgm:pt>
    <dgm:pt modelId="{E4386227-78C3-4D1F-B884-5892ED5BB0D8}">
      <dgm:prSet phldrT="[Текст]"/>
      <dgm:spPr/>
      <dgm:t>
        <a:bodyPr/>
        <a:lstStyle/>
        <a:p>
          <a:r>
            <a:rPr lang="uk-UA" dirty="0"/>
            <a:t>Кількість опадів 2000-2250 мм на рік.  Температурні відмінності між зимою і літом виражені не настільки сильно, як між днем ​​і ніччю.  </a:t>
          </a:r>
          <a:endParaRPr lang="ru-RU" dirty="0"/>
        </a:p>
      </dgm:t>
    </dgm:pt>
    <dgm:pt modelId="{DACABE06-1FC2-4564-821F-3AD2C666EE7C}" type="parTrans" cxnId="{720D8684-FECB-4FC9-9F17-24C942B4D508}">
      <dgm:prSet/>
      <dgm:spPr/>
      <dgm:t>
        <a:bodyPr/>
        <a:lstStyle/>
        <a:p>
          <a:endParaRPr lang="ru-RU"/>
        </a:p>
      </dgm:t>
    </dgm:pt>
    <dgm:pt modelId="{735A0F61-22B3-4C8A-8DCD-B8F3C8FCEBE4}" type="sibTrans" cxnId="{720D8684-FECB-4FC9-9F17-24C942B4D508}">
      <dgm:prSet/>
      <dgm:spPr/>
      <dgm:t>
        <a:bodyPr/>
        <a:lstStyle/>
        <a:p>
          <a:endParaRPr lang="ru-RU"/>
        </a:p>
      </dgm:t>
    </dgm:pt>
    <dgm:pt modelId="{932FFB39-C4AB-47C9-AF62-6AD614F33945}">
      <dgm:prSet phldrT="[Текст]"/>
      <dgm:spPr/>
      <dgm:t>
        <a:bodyPr/>
        <a:lstStyle/>
        <a:p>
          <a:r>
            <a:rPr lang="uk-UA" dirty="0"/>
            <a:t>Характерна сильно виражена ярусність для лісу, а все життя приурочено ні до приґрунтового рівню, як в помірній зоні, а до верхнього ярусу рослинності.  </a:t>
          </a:r>
          <a:endParaRPr lang="ru-RU" dirty="0"/>
        </a:p>
      </dgm:t>
    </dgm:pt>
    <dgm:pt modelId="{5CF21B92-E6A2-494F-B6D2-4AB15955D9DC}" type="parTrans" cxnId="{B5FB6DC6-37A6-49DA-98E4-52D10633AC5E}">
      <dgm:prSet/>
      <dgm:spPr/>
      <dgm:t>
        <a:bodyPr/>
        <a:lstStyle/>
        <a:p>
          <a:endParaRPr lang="ru-RU"/>
        </a:p>
      </dgm:t>
    </dgm:pt>
    <dgm:pt modelId="{41893A81-E878-4AB4-B6A5-D8AFC2790A26}" type="sibTrans" cxnId="{B5FB6DC6-37A6-49DA-98E4-52D10633AC5E}">
      <dgm:prSet/>
      <dgm:spPr/>
      <dgm:t>
        <a:bodyPr/>
        <a:lstStyle/>
        <a:p>
          <a:endParaRPr lang="ru-RU"/>
        </a:p>
      </dgm:t>
    </dgm:pt>
    <dgm:pt modelId="{A49BE180-1F1D-4F2B-A4CC-642BBE739667}" type="pres">
      <dgm:prSet presAssocID="{40102C3F-399C-49E0-AFCB-2F795E6347D7}" presName="linear" presStyleCnt="0">
        <dgm:presLayoutVars>
          <dgm:dir/>
          <dgm:resizeHandles val="exact"/>
        </dgm:presLayoutVars>
      </dgm:prSet>
      <dgm:spPr/>
    </dgm:pt>
    <dgm:pt modelId="{596C7D64-A851-438C-AB5A-26C4C3DE6D9E}" type="pres">
      <dgm:prSet presAssocID="{DAA600FC-97C5-41DB-8B8A-842C4C9F9FB8}" presName="comp" presStyleCnt="0"/>
      <dgm:spPr/>
    </dgm:pt>
    <dgm:pt modelId="{53439E6D-CA80-4934-BF8F-1BCBAEBAA2BC}" type="pres">
      <dgm:prSet presAssocID="{DAA600FC-97C5-41DB-8B8A-842C4C9F9FB8}" presName="box" presStyleLbl="node1" presStyleIdx="0" presStyleCnt="4"/>
      <dgm:spPr/>
    </dgm:pt>
    <dgm:pt modelId="{9E60C150-CC47-4D94-BE31-7927E45259D9}" type="pres">
      <dgm:prSet presAssocID="{DAA600FC-97C5-41DB-8B8A-842C4C9F9FB8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88EFEBE-0943-4BD9-BD97-DDDCD9E72C14}" type="pres">
      <dgm:prSet presAssocID="{DAA600FC-97C5-41DB-8B8A-842C4C9F9FB8}" presName="text" presStyleLbl="node1" presStyleIdx="0" presStyleCnt="4">
        <dgm:presLayoutVars>
          <dgm:bulletEnabled val="1"/>
        </dgm:presLayoutVars>
      </dgm:prSet>
      <dgm:spPr/>
    </dgm:pt>
    <dgm:pt modelId="{90DD79CF-9B0E-4D3C-8830-324D1612B9F8}" type="pres">
      <dgm:prSet presAssocID="{163B99F5-5C0E-406A-A0A7-EB6A3F045377}" presName="spacer" presStyleCnt="0"/>
      <dgm:spPr/>
    </dgm:pt>
    <dgm:pt modelId="{717495C4-CE64-40A3-9AF2-750C67AF4E4B}" type="pres">
      <dgm:prSet presAssocID="{3078B842-8942-4F09-B5C6-B84582CDEA8F}" presName="comp" presStyleCnt="0"/>
      <dgm:spPr/>
    </dgm:pt>
    <dgm:pt modelId="{27D122F9-4562-46B7-9DD4-712FA787E7F1}" type="pres">
      <dgm:prSet presAssocID="{3078B842-8942-4F09-B5C6-B84582CDEA8F}" presName="box" presStyleLbl="node1" presStyleIdx="1" presStyleCnt="4"/>
      <dgm:spPr/>
    </dgm:pt>
    <dgm:pt modelId="{54DD418E-EA22-4EA9-89B1-2C5AF9F9B4CB}" type="pres">
      <dgm:prSet presAssocID="{3078B842-8942-4F09-B5C6-B84582CDEA8F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538D99F-AF84-4062-801A-169FAE697328}" type="pres">
      <dgm:prSet presAssocID="{3078B842-8942-4F09-B5C6-B84582CDEA8F}" presName="text" presStyleLbl="node1" presStyleIdx="1" presStyleCnt="4">
        <dgm:presLayoutVars>
          <dgm:bulletEnabled val="1"/>
        </dgm:presLayoutVars>
      </dgm:prSet>
      <dgm:spPr/>
    </dgm:pt>
    <dgm:pt modelId="{64FBDBB5-2F1D-4621-9438-9E3CBF321F69}" type="pres">
      <dgm:prSet presAssocID="{B5C09DEC-20F5-4B9F-B1C0-7ACB3A4E5F64}" presName="spacer" presStyleCnt="0"/>
      <dgm:spPr/>
    </dgm:pt>
    <dgm:pt modelId="{937F8597-7C42-4F8C-BD82-E54204768E64}" type="pres">
      <dgm:prSet presAssocID="{904E0B84-43EC-40E1-8B0C-D571010F28B9}" presName="comp" presStyleCnt="0"/>
      <dgm:spPr/>
    </dgm:pt>
    <dgm:pt modelId="{989CBD4F-3C28-4A59-BD92-AFB039204352}" type="pres">
      <dgm:prSet presAssocID="{904E0B84-43EC-40E1-8B0C-D571010F28B9}" presName="box" presStyleLbl="node1" presStyleIdx="2" presStyleCnt="4"/>
      <dgm:spPr/>
    </dgm:pt>
    <dgm:pt modelId="{F48CD0C0-7925-48F9-96F9-C6B4CA6250E9}" type="pres">
      <dgm:prSet presAssocID="{904E0B84-43EC-40E1-8B0C-D571010F28B9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CDCC72A-D8A8-4B04-A9DC-B5388390AA28}" type="pres">
      <dgm:prSet presAssocID="{904E0B84-43EC-40E1-8B0C-D571010F28B9}" presName="text" presStyleLbl="node1" presStyleIdx="2" presStyleCnt="4">
        <dgm:presLayoutVars>
          <dgm:bulletEnabled val="1"/>
        </dgm:presLayoutVars>
      </dgm:prSet>
      <dgm:spPr/>
    </dgm:pt>
    <dgm:pt modelId="{62AD9525-E41B-4452-84C0-649A151FF2AA}" type="pres">
      <dgm:prSet presAssocID="{300D4C12-0CD4-46D8-8F93-51ACAD1E3E2C}" presName="spacer" presStyleCnt="0"/>
      <dgm:spPr/>
    </dgm:pt>
    <dgm:pt modelId="{04999100-FA9F-4827-9FC4-541EE249D7D5}" type="pres">
      <dgm:prSet presAssocID="{FC5CCB6D-A951-4DAA-AF69-0D9E53342B98}" presName="comp" presStyleCnt="0"/>
      <dgm:spPr/>
    </dgm:pt>
    <dgm:pt modelId="{C43F6B99-97AF-4E4E-AF74-0AB28BC1D5D5}" type="pres">
      <dgm:prSet presAssocID="{FC5CCB6D-A951-4DAA-AF69-0D9E53342B98}" presName="box" presStyleLbl="node1" presStyleIdx="3" presStyleCnt="4"/>
      <dgm:spPr/>
    </dgm:pt>
    <dgm:pt modelId="{7F087842-98D6-41E3-9D22-66B752678763}" type="pres">
      <dgm:prSet presAssocID="{FC5CCB6D-A951-4DAA-AF69-0D9E53342B98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1BE2F650-458B-4767-9E60-62CCC2AD8EE3}" type="pres">
      <dgm:prSet presAssocID="{FC5CCB6D-A951-4DAA-AF69-0D9E53342B98}" presName="text" presStyleLbl="node1" presStyleIdx="3" presStyleCnt="4">
        <dgm:presLayoutVars>
          <dgm:bulletEnabled val="1"/>
        </dgm:presLayoutVars>
      </dgm:prSet>
      <dgm:spPr/>
    </dgm:pt>
  </dgm:ptLst>
  <dgm:cxnLst>
    <dgm:cxn modelId="{3D8FAB03-3011-4A0F-B64B-C29CE4357F5D}" type="presOf" srcId="{8C698DC0-D933-40C3-BE72-87C60B8CFF9C}" destId="{53439E6D-CA80-4934-BF8F-1BCBAEBAA2BC}" srcOrd="0" destOrd="1" presId="urn:microsoft.com/office/officeart/2005/8/layout/vList4"/>
    <dgm:cxn modelId="{601E8E04-B2BE-4FAF-89C5-919B83D6D22C}" type="presOf" srcId="{3078B842-8942-4F09-B5C6-B84582CDEA8F}" destId="{27D122F9-4562-46B7-9DD4-712FA787E7F1}" srcOrd="0" destOrd="0" presId="urn:microsoft.com/office/officeart/2005/8/layout/vList4"/>
    <dgm:cxn modelId="{D4520910-D4BB-4BAA-99AD-1505365A388D}" srcId="{40102C3F-399C-49E0-AFCB-2F795E6347D7}" destId="{DAA600FC-97C5-41DB-8B8A-842C4C9F9FB8}" srcOrd="0" destOrd="0" parTransId="{A2058FEE-5476-4B99-A519-3549AE81065D}" sibTransId="{163B99F5-5C0E-406A-A0A7-EB6A3F045377}"/>
    <dgm:cxn modelId="{66535112-8685-4ED7-A55D-A3B03E8325C2}" srcId="{904E0B84-43EC-40E1-8B0C-D571010F28B9}" destId="{96245153-4B7C-4298-9D2B-72A6F30691EE}" srcOrd="0" destOrd="0" parTransId="{C07D62E4-89DF-4DDA-9DFD-244FA59A42C2}" sibTransId="{FAEF9718-FD9F-4992-9E7C-820065051FBE}"/>
    <dgm:cxn modelId="{55EFAE19-CB11-417F-8C21-9B9D5A459B29}" type="presOf" srcId="{8C698DC0-D933-40C3-BE72-87C60B8CFF9C}" destId="{388EFEBE-0943-4BD9-BD97-DDDCD9E72C14}" srcOrd="1" destOrd="1" presId="urn:microsoft.com/office/officeart/2005/8/layout/vList4"/>
    <dgm:cxn modelId="{D9ECAC2C-C5E4-4518-8F21-E7FF6935F260}" type="presOf" srcId="{BD723928-ADA7-4803-88EF-5C3E4BC43E70}" destId="{E538D99F-AF84-4062-801A-169FAE697328}" srcOrd="1" destOrd="1" presId="urn:microsoft.com/office/officeart/2005/8/layout/vList4"/>
    <dgm:cxn modelId="{B5446E2E-34A3-4D97-BD01-CF208EE48793}" srcId="{3078B842-8942-4F09-B5C6-B84582CDEA8F}" destId="{BD723928-ADA7-4803-88EF-5C3E4BC43E70}" srcOrd="0" destOrd="0" parTransId="{9A2808B0-0BD5-47A8-8572-24DA69192BC6}" sibTransId="{3C465406-5B85-44A5-A783-8ED46BB56F5B}"/>
    <dgm:cxn modelId="{5D261F36-83D9-431D-95EC-34AF641AF0CC}" type="presOf" srcId="{932FFB39-C4AB-47C9-AF62-6AD614F33945}" destId="{1BE2F650-458B-4767-9E60-62CCC2AD8EE3}" srcOrd="1" destOrd="2" presId="urn:microsoft.com/office/officeart/2005/8/layout/vList4"/>
    <dgm:cxn modelId="{D08E0D3D-043D-4215-A2F8-FA16AB1D62A3}" type="presOf" srcId="{40102C3F-399C-49E0-AFCB-2F795E6347D7}" destId="{A49BE180-1F1D-4F2B-A4CC-642BBE739667}" srcOrd="0" destOrd="0" presId="urn:microsoft.com/office/officeart/2005/8/layout/vList4"/>
    <dgm:cxn modelId="{A55DC664-C520-47D4-AA0C-F8824BFA1079}" type="presOf" srcId="{E4386227-78C3-4D1F-B884-5892ED5BB0D8}" destId="{1BE2F650-458B-4767-9E60-62CCC2AD8EE3}" srcOrd="1" destOrd="1" presId="urn:microsoft.com/office/officeart/2005/8/layout/vList4"/>
    <dgm:cxn modelId="{FB206853-78A0-4468-ABF8-861DBA1B24B5}" type="presOf" srcId="{DAA600FC-97C5-41DB-8B8A-842C4C9F9FB8}" destId="{53439E6D-CA80-4934-BF8F-1BCBAEBAA2BC}" srcOrd="0" destOrd="0" presId="urn:microsoft.com/office/officeart/2005/8/layout/vList4"/>
    <dgm:cxn modelId="{253C8454-104C-4394-9CDF-79F3C457A44B}" srcId="{DAA600FC-97C5-41DB-8B8A-842C4C9F9FB8}" destId="{8C698DC0-D933-40C3-BE72-87C60B8CFF9C}" srcOrd="0" destOrd="0" parTransId="{2DE0B26A-B604-455E-ABB2-6322EA5F988F}" sibTransId="{C3E7B636-A6B0-421F-957E-D0066622B566}"/>
    <dgm:cxn modelId="{1015167B-1393-49F7-BD08-FBE20071B0BD}" srcId="{40102C3F-399C-49E0-AFCB-2F795E6347D7}" destId="{3078B842-8942-4F09-B5C6-B84582CDEA8F}" srcOrd="1" destOrd="0" parTransId="{FBED77A8-A495-4AAE-A587-C6E58ED276A9}" sibTransId="{B5C09DEC-20F5-4B9F-B1C0-7ACB3A4E5F64}"/>
    <dgm:cxn modelId="{5AD8CE7D-0E66-4566-85A2-773527B1CF39}" type="presOf" srcId="{FC5CCB6D-A951-4DAA-AF69-0D9E53342B98}" destId="{1BE2F650-458B-4767-9E60-62CCC2AD8EE3}" srcOrd="1" destOrd="0" presId="urn:microsoft.com/office/officeart/2005/8/layout/vList4"/>
    <dgm:cxn modelId="{520AEB81-3BEE-4D50-8F21-0F83B4551E7B}" type="presOf" srcId="{3078B842-8942-4F09-B5C6-B84582CDEA8F}" destId="{E538D99F-AF84-4062-801A-169FAE697328}" srcOrd="1" destOrd="0" presId="urn:microsoft.com/office/officeart/2005/8/layout/vList4"/>
    <dgm:cxn modelId="{720D8684-FECB-4FC9-9F17-24C942B4D508}" srcId="{FC5CCB6D-A951-4DAA-AF69-0D9E53342B98}" destId="{E4386227-78C3-4D1F-B884-5892ED5BB0D8}" srcOrd="0" destOrd="0" parTransId="{DACABE06-1FC2-4564-821F-3AD2C666EE7C}" sibTransId="{735A0F61-22B3-4C8A-8DCD-B8F3C8FCEBE4}"/>
    <dgm:cxn modelId="{3774AE85-E051-4379-A18A-9DBE81BC60FF}" type="presOf" srcId="{E4386227-78C3-4D1F-B884-5892ED5BB0D8}" destId="{C43F6B99-97AF-4E4E-AF74-0AB28BC1D5D5}" srcOrd="0" destOrd="1" presId="urn:microsoft.com/office/officeart/2005/8/layout/vList4"/>
    <dgm:cxn modelId="{C05B3289-CFE5-4337-9694-91E537FAB02A}" type="presOf" srcId="{904E0B84-43EC-40E1-8B0C-D571010F28B9}" destId="{989CBD4F-3C28-4A59-BD92-AFB039204352}" srcOrd="0" destOrd="0" presId="urn:microsoft.com/office/officeart/2005/8/layout/vList4"/>
    <dgm:cxn modelId="{99FD3993-1F98-4C07-9622-32D5F933BB07}" type="presOf" srcId="{904E0B84-43EC-40E1-8B0C-D571010F28B9}" destId="{CCDCC72A-D8A8-4B04-A9DC-B5388390AA28}" srcOrd="1" destOrd="0" presId="urn:microsoft.com/office/officeart/2005/8/layout/vList4"/>
    <dgm:cxn modelId="{02CEF295-8B6D-472A-A678-A3BD0F845AE7}" type="presOf" srcId="{BD723928-ADA7-4803-88EF-5C3E4BC43E70}" destId="{27D122F9-4562-46B7-9DD4-712FA787E7F1}" srcOrd="0" destOrd="1" presId="urn:microsoft.com/office/officeart/2005/8/layout/vList4"/>
    <dgm:cxn modelId="{BBE18A9A-4632-4547-935D-C15CAEBD6122}" type="presOf" srcId="{96245153-4B7C-4298-9D2B-72A6F30691EE}" destId="{989CBD4F-3C28-4A59-BD92-AFB039204352}" srcOrd="0" destOrd="1" presId="urn:microsoft.com/office/officeart/2005/8/layout/vList4"/>
    <dgm:cxn modelId="{52764F9B-0BE2-49BF-BB3C-B999DA7A135A}" type="presOf" srcId="{DAA600FC-97C5-41DB-8B8A-842C4C9F9FB8}" destId="{388EFEBE-0943-4BD9-BD97-DDDCD9E72C14}" srcOrd="1" destOrd="0" presId="urn:microsoft.com/office/officeart/2005/8/layout/vList4"/>
    <dgm:cxn modelId="{B0119B9F-33EC-4092-8EDF-CFC4692EF373}" srcId="{40102C3F-399C-49E0-AFCB-2F795E6347D7}" destId="{FC5CCB6D-A951-4DAA-AF69-0D9E53342B98}" srcOrd="3" destOrd="0" parTransId="{0AE71C77-D78B-4F3F-87F7-F40692DE212F}" sibTransId="{0BFA2B17-C593-4F13-ABA0-5B08EB975A42}"/>
    <dgm:cxn modelId="{CF0810C5-3A24-4F2D-92B7-E743FEF17A53}" srcId="{40102C3F-399C-49E0-AFCB-2F795E6347D7}" destId="{904E0B84-43EC-40E1-8B0C-D571010F28B9}" srcOrd="2" destOrd="0" parTransId="{64B34B65-5B99-462A-9CEB-4DBE0D1BFAF9}" sibTransId="{300D4C12-0CD4-46D8-8F93-51ACAD1E3E2C}"/>
    <dgm:cxn modelId="{7F0867C6-14EB-4A99-BBA2-15FEE5B364D0}" type="presOf" srcId="{96245153-4B7C-4298-9D2B-72A6F30691EE}" destId="{CCDCC72A-D8A8-4B04-A9DC-B5388390AA28}" srcOrd="1" destOrd="1" presId="urn:microsoft.com/office/officeart/2005/8/layout/vList4"/>
    <dgm:cxn modelId="{B5FB6DC6-37A6-49DA-98E4-52D10633AC5E}" srcId="{FC5CCB6D-A951-4DAA-AF69-0D9E53342B98}" destId="{932FFB39-C4AB-47C9-AF62-6AD614F33945}" srcOrd="1" destOrd="0" parTransId="{5CF21B92-E6A2-494F-B6D2-4AB15955D9DC}" sibTransId="{41893A81-E878-4AB4-B6A5-D8AFC2790A26}"/>
    <dgm:cxn modelId="{70B174FD-7626-424E-9CA8-94C6FF29C8FA}" type="presOf" srcId="{FC5CCB6D-A951-4DAA-AF69-0D9E53342B98}" destId="{C43F6B99-97AF-4E4E-AF74-0AB28BC1D5D5}" srcOrd="0" destOrd="0" presId="urn:microsoft.com/office/officeart/2005/8/layout/vList4"/>
    <dgm:cxn modelId="{30CA43FF-E07F-47C1-AB1F-8D95F515D4FC}" type="presOf" srcId="{932FFB39-C4AB-47C9-AF62-6AD614F33945}" destId="{C43F6B99-97AF-4E4E-AF74-0AB28BC1D5D5}" srcOrd="0" destOrd="2" presId="urn:microsoft.com/office/officeart/2005/8/layout/vList4"/>
    <dgm:cxn modelId="{611C4D54-5BDE-4AE7-8FFB-9393BAF2415D}" type="presParOf" srcId="{A49BE180-1F1D-4F2B-A4CC-642BBE739667}" destId="{596C7D64-A851-438C-AB5A-26C4C3DE6D9E}" srcOrd="0" destOrd="0" presId="urn:microsoft.com/office/officeart/2005/8/layout/vList4"/>
    <dgm:cxn modelId="{B1948A71-9A52-49DC-8DFA-228F0770CFF5}" type="presParOf" srcId="{596C7D64-A851-438C-AB5A-26C4C3DE6D9E}" destId="{53439E6D-CA80-4934-BF8F-1BCBAEBAA2BC}" srcOrd="0" destOrd="0" presId="urn:microsoft.com/office/officeart/2005/8/layout/vList4"/>
    <dgm:cxn modelId="{1D3ED871-8C04-45CE-836F-C77D33A1B6F6}" type="presParOf" srcId="{596C7D64-A851-438C-AB5A-26C4C3DE6D9E}" destId="{9E60C150-CC47-4D94-BE31-7927E45259D9}" srcOrd="1" destOrd="0" presId="urn:microsoft.com/office/officeart/2005/8/layout/vList4"/>
    <dgm:cxn modelId="{4D4FDE8B-BB0F-42B3-B033-4F3E0E64BEFD}" type="presParOf" srcId="{596C7D64-A851-438C-AB5A-26C4C3DE6D9E}" destId="{388EFEBE-0943-4BD9-BD97-DDDCD9E72C14}" srcOrd="2" destOrd="0" presId="urn:microsoft.com/office/officeart/2005/8/layout/vList4"/>
    <dgm:cxn modelId="{B7F7AB0D-B111-406E-AD78-F7914D3EE857}" type="presParOf" srcId="{A49BE180-1F1D-4F2B-A4CC-642BBE739667}" destId="{90DD79CF-9B0E-4D3C-8830-324D1612B9F8}" srcOrd="1" destOrd="0" presId="urn:microsoft.com/office/officeart/2005/8/layout/vList4"/>
    <dgm:cxn modelId="{C9A330A8-9F0F-40FF-B00E-CDA11CD9C6F8}" type="presParOf" srcId="{A49BE180-1F1D-4F2B-A4CC-642BBE739667}" destId="{717495C4-CE64-40A3-9AF2-750C67AF4E4B}" srcOrd="2" destOrd="0" presId="urn:microsoft.com/office/officeart/2005/8/layout/vList4"/>
    <dgm:cxn modelId="{A97403DE-7A25-4284-92E9-EC67055FAD2B}" type="presParOf" srcId="{717495C4-CE64-40A3-9AF2-750C67AF4E4B}" destId="{27D122F9-4562-46B7-9DD4-712FA787E7F1}" srcOrd="0" destOrd="0" presId="urn:microsoft.com/office/officeart/2005/8/layout/vList4"/>
    <dgm:cxn modelId="{29E9A074-69AE-4687-994D-653E91116923}" type="presParOf" srcId="{717495C4-CE64-40A3-9AF2-750C67AF4E4B}" destId="{54DD418E-EA22-4EA9-89B1-2C5AF9F9B4CB}" srcOrd="1" destOrd="0" presId="urn:microsoft.com/office/officeart/2005/8/layout/vList4"/>
    <dgm:cxn modelId="{05CFF1A9-BA50-4CBA-8A4A-513EA5BBAD96}" type="presParOf" srcId="{717495C4-CE64-40A3-9AF2-750C67AF4E4B}" destId="{E538D99F-AF84-4062-801A-169FAE697328}" srcOrd="2" destOrd="0" presId="urn:microsoft.com/office/officeart/2005/8/layout/vList4"/>
    <dgm:cxn modelId="{CE6AC754-F0C8-4751-8F40-A4A74FB619F8}" type="presParOf" srcId="{A49BE180-1F1D-4F2B-A4CC-642BBE739667}" destId="{64FBDBB5-2F1D-4621-9438-9E3CBF321F69}" srcOrd="3" destOrd="0" presId="urn:microsoft.com/office/officeart/2005/8/layout/vList4"/>
    <dgm:cxn modelId="{C0DB563D-C75B-463D-A602-7C00EF6C8A5E}" type="presParOf" srcId="{A49BE180-1F1D-4F2B-A4CC-642BBE739667}" destId="{937F8597-7C42-4F8C-BD82-E54204768E64}" srcOrd="4" destOrd="0" presId="urn:microsoft.com/office/officeart/2005/8/layout/vList4"/>
    <dgm:cxn modelId="{2F8E9AC0-A92C-4F6D-87DA-ECF25229D063}" type="presParOf" srcId="{937F8597-7C42-4F8C-BD82-E54204768E64}" destId="{989CBD4F-3C28-4A59-BD92-AFB039204352}" srcOrd="0" destOrd="0" presId="urn:microsoft.com/office/officeart/2005/8/layout/vList4"/>
    <dgm:cxn modelId="{B13930C8-7A48-49B6-93CA-618059F66362}" type="presParOf" srcId="{937F8597-7C42-4F8C-BD82-E54204768E64}" destId="{F48CD0C0-7925-48F9-96F9-C6B4CA6250E9}" srcOrd="1" destOrd="0" presId="urn:microsoft.com/office/officeart/2005/8/layout/vList4"/>
    <dgm:cxn modelId="{0A115065-092E-4411-BB95-A8A9D93E8E8E}" type="presParOf" srcId="{937F8597-7C42-4F8C-BD82-E54204768E64}" destId="{CCDCC72A-D8A8-4B04-A9DC-B5388390AA28}" srcOrd="2" destOrd="0" presId="urn:microsoft.com/office/officeart/2005/8/layout/vList4"/>
    <dgm:cxn modelId="{AF48741B-11D5-489D-848C-8D27691F372D}" type="presParOf" srcId="{A49BE180-1F1D-4F2B-A4CC-642BBE739667}" destId="{62AD9525-E41B-4452-84C0-649A151FF2AA}" srcOrd="5" destOrd="0" presId="urn:microsoft.com/office/officeart/2005/8/layout/vList4"/>
    <dgm:cxn modelId="{DF5AF765-F812-42DA-B8A8-261FC23E6421}" type="presParOf" srcId="{A49BE180-1F1D-4F2B-A4CC-642BBE739667}" destId="{04999100-FA9F-4827-9FC4-541EE249D7D5}" srcOrd="6" destOrd="0" presId="urn:microsoft.com/office/officeart/2005/8/layout/vList4"/>
    <dgm:cxn modelId="{C73127CC-AA18-458A-93CA-09C564D14457}" type="presParOf" srcId="{04999100-FA9F-4827-9FC4-541EE249D7D5}" destId="{C43F6B99-97AF-4E4E-AF74-0AB28BC1D5D5}" srcOrd="0" destOrd="0" presId="urn:microsoft.com/office/officeart/2005/8/layout/vList4"/>
    <dgm:cxn modelId="{F2EB34F9-605A-4160-829D-6A3E655294F0}" type="presParOf" srcId="{04999100-FA9F-4827-9FC4-541EE249D7D5}" destId="{7F087842-98D6-41E3-9D22-66B752678763}" srcOrd="1" destOrd="0" presId="urn:microsoft.com/office/officeart/2005/8/layout/vList4"/>
    <dgm:cxn modelId="{D61577D8-06DF-4BBF-ADEB-A7A407B18945}" type="presParOf" srcId="{04999100-FA9F-4827-9FC4-541EE249D7D5}" destId="{1BE2F650-458B-4767-9E60-62CCC2AD8EE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54DC8D-7BD7-43B9-AF93-C3951A033692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BAB8E8-808B-4C2C-8447-0724CA14947E}">
      <dgm:prSet phldrT="[Текст]"/>
      <dgm:spPr/>
      <dgm:t>
        <a:bodyPr/>
        <a:lstStyle/>
        <a:p>
          <a:r>
            <a:rPr lang="uk-UA" dirty="0"/>
            <a:t>Стоячі (</a:t>
          </a:r>
          <a:r>
            <a:rPr lang="uk-UA" dirty="0" err="1"/>
            <a:t>летичні</a:t>
          </a:r>
          <a:r>
            <a:rPr lang="uk-UA" dirty="0"/>
            <a:t>) води - озера і ставки.  </a:t>
          </a:r>
          <a:endParaRPr lang="ru-RU" dirty="0"/>
        </a:p>
      </dgm:t>
    </dgm:pt>
    <dgm:pt modelId="{89D291C8-29C2-4E5C-9B0D-7DFBE45E3EB0}" type="parTrans" cxnId="{7D048FD2-560E-40AF-9A43-C5683A40CE02}">
      <dgm:prSet/>
      <dgm:spPr/>
      <dgm:t>
        <a:bodyPr/>
        <a:lstStyle/>
        <a:p>
          <a:endParaRPr lang="ru-RU"/>
        </a:p>
      </dgm:t>
    </dgm:pt>
    <dgm:pt modelId="{66D2A260-85C3-4F41-BC35-2CDC957D6DBD}" type="sibTrans" cxnId="{7D048FD2-560E-40AF-9A43-C5683A40CE02}">
      <dgm:prSet/>
      <dgm:spPr/>
      <dgm:t>
        <a:bodyPr/>
        <a:lstStyle/>
        <a:p>
          <a:endParaRPr lang="ru-RU"/>
        </a:p>
      </dgm:t>
    </dgm:pt>
    <dgm:pt modelId="{672E1878-17D1-4295-92E5-076BE3974A8B}">
      <dgm:prSet phldrT="[Текст]"/>
      <dgm:spPr/>
      <dgm:t>
        <a:bodyPr/>
        <a:lstStyle/>
        <a:p>
          <a:r>
            <a:rPr lang="uk-UA" dirty="0"/>
            <a:t>Текучі (</a:t>
          </a:r>
          <a:r>
            <a:rPr lang="uk-UA" dirty="0" err="1"/>
            <a:t>лотичні</a:t>
          </a:r>
          <a:r>
            <a:rPr lang="uk-UA" dirty="0"/>
            <a:t>) води - джерела, струмки, річки.  </a:t>
          </a:r>
          <a:endParaRPr lang="ru-RU" dirty="0"/>
        </a:p>
      </dgm:t>
    </dgm:pt>
    <dgm:pt modelId="{A7A70043-3224-4FB9-BBF0-98041973C17D}" type="parTrans" cxnId="{1DCF1E98-4A33-4A25-96E2-F3F545B23F84}">
      <dgm:prSet/>
      <dgm:spPr/>
      <dgm:t>
        <a:bodyPr/>
        <a:lstStyle/>
        <a:p>
          <a:endParaRPr lang="ru-RU"/>
        </a:p>
      </dgm:t>
    </dgm:pt>
    <dgm:pt modelId="{FC122186-3436-467D-9D75-DDE03E0D89B1}" type="sibTrans" cxnId="{1DCF1E98-4A33-4A25-96E2-F3F545B23F84}">
      <dgm:prSet/>
      <dgm:spPr/>
      <dgm:t>
        <a:bodyPr/>
        <a:lstStyle/>
        <a:p>
          <a:endParaRPr lang="ru-RU"/>
        </a:p>
      </dgm:t>
    </dgm:pt>
    <dgm:pt modelId="{C08572E9-3D59-4782-89AB-819B3386156E}">
      <dgm:prSet phldrT="[Текст]"/>
      <dgm:spPr/>
      <dgm:t>
        <a:bodyPr/>
        <a:lstStyle/>
        <a:p>
          <a:r>
            <a:rPr lang="uk-UA" dirty="0"/>
            <a:t>Заболочені прісноводні ділянки.  </a:t>
          </a:r>
          <a:endParaRPr lang="ru-RU" dirty="0"/>
        </a:p>
      </dgm:t>
    </dgm:pt>
    <dgm:pt modelId="{15714551-BD58-46A4-8249-92DF9DE3063D}" type="parTrans" cxnId="{71BD1870-735A-4D19-B43F-9E5BB289761D}">
      <dgm:prSet/>
      <dgm:spPr/>
      <dgm:t>
        <a:bodyPr/>
        <a:lstStyle/>
        <a:p>
          <a:endParaRPr lang="ru-RU"/>
        </a:p>
      </dgm:t>
    </dgm:pt>
    <dgm:pt modelId="{D53A304C-1CEB-4B5D-B017-63F7A1A4CF41}" type="sibTrans" cxnId="{71BD1870-735A-4D19-B43F-9E5BB289761D}">
      <dgm:prSet/>
      <dgm:spPr/>
      <dgm:t>
        <a:bodyPr/>
        <a:lstStyle/>
        <a:p>
          <a:endParaRPr lang="ru-RU"/>
        </a:p>
      </dgm:t>
    </dgm:pt>
    <dgm:pt modelId="{103D0CB9-5EDF-4989-BB6A-A7CC628B3EFB}" type="pres">
      <dgm:prSet presAssocID="{F354DC8D-7BD7-43B9-AF93-C3951A033692}" presName="Name0" presStyleCnt="0">
        <dgm:presLayoutVars>
          <dgm:dir/>
          <dgm:resizeHandles val="exact"/>
        </dgm:presLayoutVars>
      </dgm:prSet>
      <dgm:spPr/>
    </dgm:pt>
    <dgm:pt modelId="{501FDE23-2C85-42A5-B1EE-1DCF20517669}" type="pres">
      <dgm:prSet presAssocID="{90BAB8E8-808B-4C2C-8447-0724CA14947E}" presName="composite" presStyleCnt="0"/>
      <dgm:spPr/>
    </dgm:pt>
    <dgm:pt modelId="{48BFCB4C-2EB9-40EE-A5D4-7DE052CA4BCC}" type="pres">
      <dgm:prSet presAssocID="{90BAB8E8-808B-4C2C-8447-0724CA14947E}" presName="rect1" presStyleLbl="trAlignAcc1" presStyleIdx="0" presStyleCnt="3">
        <dgm:presLayoutVars>
          <dgm:bulletEnabled val="1"/>
        </dgm:presLayoutVars>
      </dgm:prSet>
      <dgm:spPr/>
    </dgm:pt>
    <dgm:pt modelId="{0637D32F-F1EC-406E-B8B4-A2D90B4FE12D}" type="pres">
      <dgm:prSet presAssocID="{90BAB8E8-808B-4C2C-8447-0724CA14947E}" presName="rect2" presStyleLbl="fgImgPlace1" presStyleIdx="0" presStyleCnt="3" custScaleX="217835" custScaleY="105232" custLinFactNeighborX="-66553" custLinFactNeighborY="234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6568E55-25E4-4994-9E24-CBBA5FB65AAA}" type="pres">
      <dgm:prSet presAssocID="{66D2A260-85C3-4F41-BC35-2CDC957D6DBD}" presName="sibTrans" presStyleCnt="0"/>
      <dgm:spPr/>
    </dgm:pt>
    <dgm:pt modelId="{926EA786-337B-4EC5-90AC-C122A61E7CB2}" type="pres">
      <dgm:prSet presAssocID="{672E1878-17D1-4295-92E5-076BE3974A8B}" presName="composite" presStyleCnt="0"/>
      <dgm:spPr/>
    </dgm:pt>
    <dgm:pt modelId="{41D97652-1ED8-4FA1-891A-46884D46E848}" type="pres">
      <dgm:prSet presAssocID="{672E1878-17D1-4295-92E5-076BE3974A8B}" presName="rect1" presStyleLbl="trAlignAcc1" presStyleIdx="1" presStyleCnt="3">
        <dgm:presLayoutVars>
          <dgm:bulletEnabled val="1"/>
        </dgm:presLayoutVars>
      </dgm:prSet>
      <dgm:spPr/>
    </dgm:pt>
    <dgm:pt modelId="{ACDE63EE-EF56-4281-94C7-D1DDE49A1B65}" type="pres">
      <dgm:prSet presAssocID="{672E1878-17D1-4295-92E5-076BE3974A8B}" presName="rect2" presStyleLbl="fgImgPlace1" presStyleIdx="1" presStyleCnt="3" custScaleX="226592" custScaleY="101968" custLinFactNeighborX="-70389" custLinFactNeighborY="19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F90D90C-B77C-4554-B42B-781C466253D1}" type="pres">
      <dgm:prSet presAssocID="{FC122186-3436-467D-9D75-DDE03E0D89B1}" presName="sibTrans" presStyleCnt="0"/>
      <dgm:spPr/>
    </dgm:pt>
    <dgm:pt modelId="{33F7FF9D-2B02-43CF-B711-5AF1ABD016BF}" type="pres">
      <dgm:prSet presAssocID="{C08572E9-3D59-4782-89AB-819B3386156E}" presName="composite" presStyleCnt="0"/>
      <dgm:spPr/>
    </dgm:pt>
    <dgm:pt modelId="{3E067A51-1DFE-49CC-A91E-2ED308102430}" type="pres">
      <dgm:prSet presAssocID="{C08572E9-3D59-4782-89AB-819B3386156E}" presName="rect1" presStyleLbl="trAlignAcc1" presStyleIdx="2" presStyleCnt="3">
        <dgm:presLayoutVars>
          <dgm:bulletEnabled val="1"/>
        </dgm:presLayoutVars>
      </dgm:prSet>
      <dgm:spPr/>
    </dgm:pt>
    <dgm:pt modelId="{88A6FFFB-BB4A-4668-A547-014F5D52888A}" type="pres">
      <dgm:prSet presAssocID="{C08572E9-3D59-4782-89AB-819B3386156E}" presName="rect2" presStyleLbl="fgImgPlace1" presStyleIdx="2" presStyleCnt="3" custScaleX="235440" custLinFactNeighborX="-69883" custLinFactNeighborY="105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55BA625B-A0FF-4A23-9B32-4DD802A773A0}" type="presOf" srcId="{90BAB8E8-808B-4C2C-8447-0724CA14947E}" destId="{48BFCB4C-2EB9-40EE-A5D4-7DE052CA4BCC}" srcOrd="0" destOrd="0" presId="urn:microsoft.com/office/officeart/2008/layout/PictureStrips"/>
    <dgm:cxn modelId="{71BD1870-735A-4D19-B43F-9E5BB289761D}" srcId="{F354DC8D-7BD7-43B9-AF93-C3951A033692}" destId="{C08572E9-3D59-4782-89AB-819B3386156E}" srcOrd="2" destOrd="0" parTransId="{15714551-BD58-46A4-8249-92DF9DE3063D}" sibTransId="{D53A304C-1CEB-4B5D-B017-63F7A1A4CF41}"/>
    <dgm:cxn modelId="{66105675-DE48-4316-9699-FBA4F4D95B18}" type="presOf" srcId="{C08572E9-3D59-4782-89AB-819B3386156E}" destId="{3E067A51-1DFE-49CC-A91E-2ED308102430}" srcOrd="0" destOrd="0" presId="urn:microsoft.com/office/officeart/2008/layout/PictureStrips"/>
    <dgm:cxn modelId="{1DCF1E98-4A33-4A25-96E2-F3F545B23F84}" srcId="{F354DC8D-7BD7-43B9-AF93-C3951A033692}" destId="{672E1878-17D1-4295-92E5-076BE3974A8B}" srcOrd="1" destOrd="0" parTransId="{A7A70043-3224-4FB9-BBF0-98041973C17D}" sibTransId="{FC122186-3436-467D-9D75-DDE03E0D89B1}"/>
    <dgm:cxn modelId="{7D048FD2-560E-40AF-9A43-C5683A40CE02}" srcId="{F354DC8D-7BD7-43B9-AF93-C3951A033692}" destId="{90BAB8E8-808B-4C2C-8447-0724CA14947E}" srcOrd="0" destOrd="0" parTransId="{89D291C8-29C2-4E5C-9B0D-7DFBE45E3EB0}" sibTransId="{66D2A260-85C3-4F41-BC35-2CDC957D6DBD}"/>
    <dgm:cxn modelId="{FF1DEFDC-A6A7-47C8-BB32-E33302973C93}" type="presOf" srcId="{F354DC8D-7BD7-43B9-AF93-C3951A033692}" destId="{103D0CB9-5EDF-4989-BB6A-A7CC628B3EFB}" srcOrd="0" destOrd="0" presId="urn:microsoft.com/office/officeart/2008/layout/PictureStrips"/>
    <dgm:cxn modelId="{68FE79ED-E5DF-401C-8263-BC9C91B9590B}" type="presOf" srcId="{672E1878-17D1-4295-92E5-076BE3974A8B}" destId="{41D97652-1ED8-4FA1-891A-46884D46E848}" srcOrd="0" destOrd="0" presId="urn:microsoft.com/office/officeart/2008/layout/PictureStrips"/>
    <dgm:cxn modelId="{57A54A29-48DA-4505-A18D-BE0A9BDFE554}" type="presParOf" srcId="{103D0CB9-5EDF-4989-BB6A-A7CC628B3EFB}" destId="{501FDE23-2C85-42A5-B1EE-1DCF20517669}" srcOrd="0" destOrd="0" presId="urn:microsoft.com/office/officeart/2008/layout/PictureStrips"/>
    <dgm:cxn modelId="{13D9F230-C9A7-4316-8047-65F70E50411B}" type="presParOf" srcId="{501FDE23-2C85-42A5-B1EE-1DCF20517669}" destId="{48BFCB4C-2EB9-40EE-A5D4-7DE052CA4BCC}" srcOrd="0" destOrd="0" presId="urn:microsoft.com/office/officeart/2008/layout/PictureStrips"/>
    <dgm:cxn modelId="{F06A114A-8792-4232-910F-D33D1F155B42}" type="presParOf" srcId="{501FDE23-2C85-42A5-B1EE-1DCF20517669}" destId="{0637D32F-F1EC-406E-B8B4-A2D90B4FE12D}" srcOrd="1" destOrd="0" presId="urn:microsoft.com/office/officeart/2008/layout/PictureStrips"/>
    <dgm:cxn modelId="{0843CD4C-C3A5-4161-A23B-557C3C906071}" type="presParOf" srcId="{103D0CB9-5EDF-4989-BB6A-A7CC628B3EFB}" destId="{B6568E55-25E4-4994-9E24-CBBA5FB65AAA}" srcOrd="1" destOrd="0" presId="urn:microsoft.com/office/officeart/2008/layout/PictureStrips"/>
    <dgm:cxn modelId="{BECE8F05-9528-4964-A679-BB8EA1BE8A64}" type="presParOf" srcId="{103D0CB9-5EDF-4989-BB6A-A7CC628B3EFB}" destId="{926EA786-337B-4EC5-90AC-C122A61E7CB2}" srcOrd="2" destOrd="0" presId="urn:microsoft.com/office/officeart/2008/layout/PictureStrips"/>
    <dgm:cxn modelId="{F5A5850E-2810-4E5B-AF63-1C96C6AF174C}" type="presParOf" srcId="{926EA786-337B-4EC5-90AC-C122A61E7CB2}" destId="{41D97652-1ED8-4FA1-891A-46884D46E848}" srcOrd="0" destOrd="0" presId="urn:microsoft.com/office/officeart/2008/layout/PictureStrips"/>
    <dgm:cxn modelId="{BC9393F8-FD43-480B-B8CF-D069F9E24082}" type="presParOf" srcId="{926EA786-337B-4EC5-90AC-C122A61E7CB2}" destId="{ACDE63EE-EF56-4281-94C7-D1DDE49A1B65}" srcOrd="1" destOrd="0" presId="urn:microsoft.com/office/officeart/2008/layout/PictureStrips"/>
    <dgm:cxn modelId="{C583BAAE-D08D-4DC6-8B20-83006E95D83A}" type="presParOf" srcId="{103D0CB9-5EDF-4989-BB6A-A7CC628B3EFB}" destId="{2F90D90C-B77C-4554-B42B-781C466253D1}" srcOrd="3" destOrd="0" presId="urn:microsoft.com/office/officeart/2008/layout/PictureStrips"/>
    <dgm:cxn modelId="{8A549340-2998-4A66-A173-87568EE6C9F1}" type="presParOf" srcId="{103D0CB9-5EDF-4989-BB6A-A7CC628B3EFB}" destId="{33F7FF9D-2B02-43CF-B711-5AF1ABD016BF}" srcOrd="4" destOrd="0" presId="urn:microsoft.com/office/officeart/2008/layout/PictureStrips"/>
    <dgm:cxn modelId="{61A16C3B-5A55-44B3-B241-27F7A439D52B}" type="presParOf" srcId="{33F7FF9D-2B02-43CF-B711-5AF1ABD016BF}" destId="{3E067A51-1DFE-49CC-A91E-2ED308102430}" srcOrd="0" destOrd="0" presId="urn:microsoft.com/office/officeart/2008/layout/PictureStrips"/>
    <dgm:cxn modelId="{6A6E0525-3F76-4CD1-9B52-198E2A1478F6}" type="presParOf" srcId="{33F7FF9D-2B02-43CF-B711-5AF1ABD016BF}" destId="{88A6FFFB-BB4A-4668-A547-014F5D52888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2CB444C-83CE-409F-A956-EAE9FDA4DCF6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BFC38E6-4F35-4366-93A9-EE9E9F3ED671}">
      <dgm:prSet phldrT="[Текст]"/>
      <dgm:spPr/>
      <dgm:t>
        <a:bodyPr/>
        <a:lstStyle/>
        <a:p>
          <a:r>
            <a:rPr lang="uk-UA" dirty="0"/>
            <a:t>Океанічні області.  </a:t>
          </a:r>
          <a:endParaRPr lang="ru-RU" dirty="0"/>
        </a:p>
      </dgm:t>
    </dgm:pt>
    <dgm:pt modelId="{D2C96960-BF0C-42C4-8D6A-BDBFA116934C}" type="parTrans" cxnId="{CE7B0BE7-6CA6-4423-BCA2-1C5AE7A1CF87}">
      <dgm:prSet/>
      <dgm:spPr/>
      <dgm:t>
        <a:bodyPr/>
        <a:lstStyle/>
        <a:p>
          <a:endParaRPr lang="ru-RU"/>
        </a:p>
      </dgm:t>
    </dgm:pt>
    <dgm:pt modelId="{536EE8BE-F01B-4DB7-A4F0-3635655B4BC8}" type="sibTrans" cxnId="{CE7B0BE7-6CA6-4423-BCA2-1C5AE7A1CF87}">
      <dgm:prSet/>
      <dgm:spPr/>
      <dgm:t>
        <a:bodyPr/>
        <a:lstStyle/>
        <a:p>
          <a:endParaRPr lang="ru-RU"/>
        </a:p>
      </dgm:t>
    </dgm:pt>
    <dgm:pt modelId="{666A1EE7-182E-4D8F-A175-F1C184BDB240}">
      <dgm:prSet phldrT="[Текст]"/>
      <dgm:spPr/>
      <dgm:t>
        <a:bodyPr/>
        <a:lstStyle/>
        <a:p>
          <a:r>
            <a:rPr lang="uk-UA" dirty="0"/>
            <a:t>Області континентального шельфу.  </a:t>
          </a:r>
          <a:endParaRPr lang="ru-RU" dirty="0"/>
        </a:p>
      </dgm:t>
    </dgm:pt>
    <dgm:pt modelId="{165C874E-0C81-4218-9C7D-D279EA5B4E48}" type="parTrans" cxnId="{0FB779AE-9CD1-43CD-AA15-1D6CA2875109}">
      <dgm:prSet/>
      <dgm:spPr/>
      <dgm:t>
        <a:bodyPr/>
        <a:lstStyle/>
        <a:p>
          <a:endParaRPr lang="ru-RU"/>
        </a:p>
      </dgm:t>
    </dgm:pt>
    <dgm:pt modelId="{B58EF033-4ABC-45A3-BBF5-4C8948614F5E}" type="sibTrans" cxnId="{0FB779AE-9CD1-43CD-AA15-1D6CA2875109}">
      <dgm:prSet/>
      <dgm:spPr/>
      <dgm:t>
        <a:bodyPr/>
        <a:lstStyle/>
        <a:p>
          <a:endParaRPr lang="ru-RU"/>
        </a:p>
      </dgm:t>
    </dgm:pt>
    <dgm:pt modelId="{B6449BF8-B98A-4B7C-87C2-AF1368FB9FF9}">
      <dgm:prSet phldrT="[Текст]"/>
      <dgm:spPr/>
      <dgm:t>
        <a:bodyPr/>
        <a:lstStyle/>
        <a:p>
          <a:r>
            <a:rPr lang="uk-UA" dirty="0"/>
            <a:t>Області апвелінгу.</a:t>
          </a:r>
          <a:endParaRPr lang="ru-RU" dirty="0"/>
        </a:p>
      </dgm:t>
    </dgm:pt>
    <dgm:pt modelId="{4DB77BC2-D901-4231-B6F1-10F5671FAFC4}" type="parTrans" cxnId="{A4EA0BBD-FEF9-4E51-8D8F-62209ECDC995}">
      <dgm:prSet/>
      <dgm:spPr/>
      <dgm:t>
        <a:bodyPr/>
        <a:lstStyle/>
        <a:p>
          <a:endParaRPr lang="ru-RU"/>
        </a:p>
      </dgm:t>
    </dgm:pt>
    <dgm:pt modelId="{71B2BB54-3A8A-4F97-8D65-99D3CF8AAEF9}" type="sibTrans" cxnId="{A4EA0BBD-FEF9-4E51-8D8F-62209ECDC995}">
      <dgm:prSet/>
      <dgm:spPr/>
      <dgm:t>
        <a:bodyPr/>
        <a:lstStyle/>
        <a:p>
          <a:endParaRPr lang="ru-RU"/>
        </a:p>
      </dgm:t>
    </dgm:pt>
    <dgm:pt modelId="{30B851F7-A78A-47D4-9499-7E2A3AACFC1C}">
      <dgm:prSet phldrT="[Текст]"/>
      <dgm:spPr/>
      <dgm:t>
        <a:bodyPr/>
        <a:lstStyle/>
        <a:p>
          <a:r>
            <a:rPr lang="uk-UA" dirty="0"/>
            <a:t>Лимани  або естуарії. </a:t>
          </a:r>
          <a:endParaRPr lang="ru-RU" dirty="0"/>
        </a:p>
      </dgm:t>
    </dgm:pt>
    <dgm:pt modelId="{A0706247-53C6-473A-AD75-322314A8D6AD}" type="parTrans" cxnId="{A9B7F874-E3C2-4427-AE13-F631479A9596}">
      <dgm:prSet/>
      <dgm:spPr/>
      <dgm:t>
        <a:bodyPr/>
        <a:lstStyle/>
        <a:p>
          <a:endParaRPr lang="ru-RU"/>
        </a:p>
      </dgm:t>
    </dgm:pt>
    <dgm:pt modelId="{DFB56396-88CA-42A9-9571-AE39BF24EEE8}" type="sibTrans" cxnId="{A9B7F874-E3C2-4427-AE13-F631479A9596}">
      <dgm:prSet/>
      <dgm:spPr/>
      <dgm:t>
        <a:bodyPr/>
        <a:lstStyle/>
        <a:p>
          <a:endParaRPr lang="ru-RU"/>
        </a:p>
      </dgm:t>
    </dgm:pt>
    <dgm:pt modelId="{AF5C605B-6D05-4EAA-AE24-21F64FB2D00A}" type="pres">
      <dgm:prSet presAssocID="{D2CB444C-83CE-409F-A956-EAE9FDA4DCF6}" presName="Name0" presStyleCnt="0">
        <dgm:presLayoutVars>
          <dgm:dir/>
          <dgm:resizeHandles val="exact"/>
        </dgm:presLayoutVars>
      </dgm:prSet>
      <dgm:spPr/>
    </dgm:pt>
    <dgm:pt modelId="{CE2D3B61-3979-4E1F-AA61-0C71C8AABE8E}" type="pres">
      <dgm:prSet presAssocID="{DBFC38E6-4F35-4366-93A9-EE9E9F3ED671}" presName="composite" presStyleCnt="0"/>
      <dgm:spPr/>
    </dgm:pt>
    <dgm:pt modelId="{6AFD28B6-41A7-4418-AAA2-D9266051530C}" type="pres">
      <dgm:prSet presAssocID="{DBFC38E6-4F35-4366-93A9-EE9E9F3ED671}" presName="rect1" presStyleLbl="trAlignAcc1" presStyleIdx="0" presStyleCnt="4">
        <dgm:presLayoutVars>
          <dgm:bulletEnabled val="1"/>
        </dgm:presLayoutVars>
      </dgm:prSet>
      <dgm:spPr/>
    </dgm:pt>
    <dgm:pt modelId="{A04BCB82-057A-4D2B-95C8-5483AB7017E3}" type="pres">
      <dgm:prSet presAssocID="{DBFC38E6-4F35-4366-93A9-EE9E9F3ED671}" presName="rect2" presStyleLbl="fgImgPlace1" presStyleIdx="0" presStyleCnt="4" custScaleX="237631" custScaleY="119924" custLinFactX="-100000" custLinFactNeighborX="-133800" custLinFactNeighborY="-679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7A21865-791C-4831-8C44-49555AF0797D}" type="pres">
      <dgm:prSet presAssocID="{536EE8BE-F01B-4DB7-A4F0-3635655B4BC8}" presName="sibTrans" presStyleCnt="0"/>
      <dgm:spPr/>
    </dgm:pt>
    <dgm:pt modelId="{787A0246-03CD-4CC0-9184-9EFDD17BE04B}" type="pres">
      <dgm:prSet presAssocID="{666A1EE7-182E-4D8F-A175-F1C184BDB240}" presName="composite" presStyleCnt="0"/>
      <dgm:spPr/>
    </dgm:pt>
    <dgm:pt modelId="{76FA292E-F326-42E4-A442-DBC2C75FA179}" type="pres">
      <dgm:prSet presAssocID="{666A1EE7-182E-4D8F-A175-F1C184BDB240}" presName="rect1" presStyleLbl="trAlignAcc1" presStyleIdx="1" presStyleCnt="4" custScaleX="104377">
        <dgm:presLayoutVars>
          <dgm:bulletEnabled val="1"/>
        </dgm:presLayoutVars>
      </dgm:prSet>
      <dgm:spPr/>
    </dgm:pt>
    <dgm:pt modelId="{255B8899-9680-43FE-8EB6-FDD1370CA3DF}" type="pres">
      <dgm:prSet presAssocID="{666A1EE7-182E-4D8F-A175-F1C184BDB240}" presName="rect2" presStyleLbl="fgImgPlace1" presStyleIdx="1" presStyleCnt="4" custScaleX="252727" custScaleY="133993" custLinFactX="-100000" custLinFactNeighborX="-134368" custLinFactNeighborY="-11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9569FF1-EA11-46EA-AF59-925152344383}" type="pres">
      <dgm:prSet presAssocID="{B58EF033-4ABC-45A3-BBF5-4C8948614F5E}" presName="sibTrans" presStyleCnt="0"/>
      <dgm:spPr/>
    </dgm:pt>
    <dgm:pt modelId="{AA739B03-1302-4EFE-ABF3-1C34BA75ACC8}" type="pres">
      <dgm:prSet presAssocID="{B6449BF8-B98A-4B7C-87C2-AF1368FB9FF9}" presName="composite" presStyleCnt="0"/>
      <dgm:spPr/>
    </dgm:pt>
    <dgm:pt modelId="{E35EA246-7907-4CCB-A6FB-AFBDC444CAD7}" type="pres">
      <dgm:prSet presAssocID="{B6449BF8-B98A-4B7C-87C2-AF1368FB9FF9}" presName="rect1" presStyleLbl="trAlignAcc1" presStyleIdx="2" presStyleCnt="4">
        <dgm:presLayoutVars>
          <dgm:bulletEnabled val="1"/>
        </dgm:presLayoutVars>
      </dgm:prSet>
      <dgm:spPr/>
    </dgm:pt>
    <dgm:pt modelId="{614C6182-37A0-4967-9912-33892428749A}" type="pres">
      <dgm:prSet presAssocID="{B6449BF8-B98A-4B7C-87C2-AF1368FB9FF9}" presName="rect2" presStyleLbl="fgImgPlace1" presStyleIdx="2" presStyleCnt="4" custScaleX="254767" custScaleY="134878" custLinFactX="-100000" custLinFactNeighborX="-142199" custLinFactNeighborY="151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1311B19-A98C-4FCF-A38A-445350F25054}" type="pres">
      <dgm:prSet presAssocID="{71B2BB54-3A8A-4F97-8D65-99D3CF8AAEF9}" presName="sibTrans" presStyleCnt="0"/>
      <dgm:spPr/>
    </dgm:pt>
    <dgm:pt modelId="{A7E561E2-B099-4C7B-A3F3-A532E30B2A59}" type="pres">
      <dgm:prSet presAssocID="{30B851F7-A78A-47D4-9499-7E2A3AACFC1C}" presName="composite" presStyleCnt="0"/>
      <dgm:spPr/>
    </dgm:pt>
    <dgm:pt modelId="{C7476330-351B-4185-8BC7-198D691A4B67}" type="pres">
      <dgm:prSet presAssocID="{30B851F7-A78A-47D4-9499-7E2A3AACFC1C}" presName="rect1" presStyleLbl="trAlignAcc1" presStyleIdx="3" presStyleCnt="4">
        <dgm:presLayoutVars>
          <dgm:bulletEnabled val="1"/>
        </dgm:presLayoutVars>
      </dgm:prSet>
      <dgm:spPr/>
    </dgm:pt>
    <dgm:pt modelId="{2DC6F8C9-0931-4B73-AE59-ED05D56C5E0F}" type="pres">
      <dgm:prSet presAssocID="{30B851F7-A78A-47D4-9499-7E2A3AACFC1C}" presName="rect2" presStyleLbl="fgImgPlace1" presStyleIdx="3" presStyleCnt="4" custScaleX="255912" custScaleY="132959" custLinFactX="-100000" custLinFactNeighborX="-156950" custLinFactNeighborY="482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2652CC14-65FB-4073-B847-D460BC81AEF4}" type="presOf" srcId="{D2CB444C-83CE-409F-A956-EAE9FDA4DCF6}" destId="{AF5C605B-6D05-4EAA-AE24-21F64FB2D00A}" srcOrd="0" destOrd="0" presId="urn:microsoft.com/office/officeart/2008/layout/PictureStrips"/>
    <dgm:cxn modelId="{0CF30561-AA2B-4FCF-84F8-4282FEC253B9}" type="presOf" srcId="{DBFC38E6-4F35-4366-93A9-EE9E9F3ED671}" destId="{6AFD28B6-41A7-4418-AAA2-D9266051530C}" srcOrd="0" destOrd="0" presId="urn:microsoft.com/office/officeart/2008/layout/PictureStrips"/>
    <dgm:cxn modelId="{A3263254-AEB7-4ED0-8635-385FBC179A7C}" type="presOf" srcId="{666A1EE7-182E-4D8F-A175-F1C184BDB240}" destId="{76FA292E-F326-42E4-A442-DBC2C75FA179}" srcOrd="0" destOrd="0" presId="urn:microsoft.com/office/officeart/2008/layout/PictureStrips"/>
    <dgm:cxn modelId="{A9B7F874-E3C2-4427-AE13-F631479A9596}" srcId="{D2CB444C-83CE-409F-A956-EAE9FDA4DCF6}" destId="{30B851F7-A78A-47D4-9499-7E2A3AACFC1C}" srcOrd="3" destOrd="0" parTransId="{A0706247-53C6-473A-AD75-322314A8D6AD}" sibTransId="{DFB56396-88CA-42A9-9571-AE39BF24EEE8}"/>
    <dgm:cxn modelId="{0FB779AE-9CD1-43CD-AA15-1D6CA2875109}" srcId="{D2CB444C-83CE-409F-A956-EAE9FDA4DCF6}" destId="{666A1EE7-182E-4D8F-A175-F1C184BDB240}" srcOrd="1" destOrd="0" parTransId="{165C874E-0C81-4218-9C7D-D279EA5B4E48}" sibTransId="{B58EF033-4ABC-45A3-BBF5-4C8948614F5E}"/>
    <dgm:cxn modelId="{C4CCD4B6-8250-45A5-B201-311E1CEE2A85}" type="presOf" srcId="{30B851F7-A78A-47D4-9499-7E2A3AACFC1C}" destId="{C7476330-351B-4185-8BC7-198D691A4B67}" srcOrd="0" destOrd="0" presId="urn:microsoft.com/office/officeart/2008/layout/PictureStrips"/>
    <dgm:cxn modelId="{A4EA0BBD-FEF9-4E51-8D8F-62209ECDC995}" srcId="{D2CB444C-83CE-409F-A956-EAE9FDA4DCF6}" destId="{B6449BF8-B98A-4B7C-87C2-AF1368FB9FF9}" srcOrd="2" destOrd="0" parTransId="{4DB77BC2-D901-4231-B6F1-10F5671FAFC4}" sibTransId="{71B2BB54-3A8A-4F97-8D65-99D3CF8AAEF9}"/>
    <dgm:cxn modelId="{CE7B0BE7-6CA6-4423-BCA2-1C5AE7A1CF87}" srcId="{D2CB444C-83CE-409F-A956-EAE9FDA4DCF6}" destId="{DBFC38E6-4F35-4366-93A9-EE9E9F3ED671}" srcOrd="0" destOrd="0" parTransId="{D2C96960-BF0C-42C4-8D6A-BDBFA116934C}" sibTransId="{536EE8BE-F01B-4DB7-A4F0-3635655B4BC8}"/>
    <dgm:cxn modelId="{E9E439F1-449B-4F0A-A713-C67805EAF2A4}" type="presOf" srcId="{B6449BF8-B98A-4B7C-87C2-AF1368FB9FF9}" destId="{E35EA246-7907-4CCB-A6FB-AFBDC444CAD7}" srcOrd="0" destOrd="0" presId="urn:microsoft.com/office/officeart/2008/layout/PictureStrips"/>
    <dgm:cxn modelId="{23782950-61ED-48F6-9DFB-52BE51069CFB}" type="presParOf" srcId="{AF5C605B-6D05-4EAA-AE24-21F64FB2D00A}" destId="{CE2D3B61-3979-4E1F-AA61-0C71C8AABE8E}" srcOrd="0" destOrd="0" presId="urn:microsoft.com/office/officeart/2008/layout/PictureStrips"/>
    <dgm:cxn modelId="{6FA16158-F02B-41EC-BF0E-D751C875480A}" type="presParOf" srcId="{CE2D3B61-3979-4E1F-AA61-0C71C8AABE8E}" destId="{6AFD28B6-41A7-4418-AAA2-D9266051530C}" srcOrd="0" destOrd="0" presId="urn:microsoft.com/office/officeart/2008/layout/PictureStrips"/>
    <dgm:cxn modelId="{5AE91FDD-4A3A-416C-920D-DE675FD03E36}" type="presParOf" srcId="{CE2D3B61-3979-4E1F-AA61-0C71C8AABE8E}" destId="{A04BCB82-057A-4D2B-95C8-5483AB7017E3}" srcOrd="1" destOrd="0" presId="urn:microsoft.com/office/officeart/2008/layout/PictureStrips"/>
    <dgm:cxn modelId="{F990D2DA-D2A7-4B8E-A169-4BF0323A4AA9}" type="presParOf" srcId="{AF5C605B-6D05-4EAA-AE24-21F64FB2D00A}" destId="{27A21865-791C-4831-8C44-49555AF0797D}" srcOrd="1" destOrd="0" presId="urn:microsoft.com/office/officeart/2008/layout/PictureStrips"/>
    <dgm:cxn modelId="{338AD276-BA6A-41FF-B681-E6E04642C763}" type="presParOf" srcId="{AF5C605B-6D05-4EAA-AE24-21F64FB2D00A}" destId="{787A0246-03CD-4CC0-9184-9EFDD17BE04B}" srcOrd="2" destOrd="0" presId="urn:microsoft.com/office/officeart/2008/layout/PictureStrips"/>
    <dgm:cxn modelId="{EA0F19FE-77DD-43E1-9C44-C732A94079E3}" type="presParOf" srcId="{787A0246-03CD-4CC0-9184-9EFDD17BE04B}" destId="{76FA292E-F326-42E4-A442-DBC2C75FA179}" srcOrd="0" destOrd="0" presId="urn:microsoft.com/office/officeart/2008/layout/PictureStrips"/>
    <dgm:cxn modelId="{702D7C81-C5E5-491B-AAC3-EC1E3FB534FB}" type="presParOf" srcId="{787A0246-03CD-4CC0-9184-9EFDD17BE04B}" destId="{255B8899-9680-43FE-8EB6-FDD1370CA3DF}" srcOrd="1" destOrd="0" presId="urn:microsoft.com/office/officeart/2008/layout/PictureStrips"/>
    <dgm:cxn modelId="{0CA29624-3EE2-4AD7-9744-BA415DC95946}" type="presParOf" srcId="{AF5C605B-6D05-4EAA-AE24-21F64FB2D00A}" destId="{19569FF1-EA11-46EA-AF59-925152344383}" srcOrd="3" destOrd="0" presId="urn:microsoft.com/office/officeart/2008/layout/PictureStrips"/>
    <dgm:cxn modelId="{E3EFE7A7-9486-414A-B988-2F833C8F61D3}" type="presParOf" srcId="{AF5C605B-6D05-4EAA-AE24-21F64FB2D00A}" destId="{AA739B03-1302-4EFE-ABF3-1C34BA75ACC8}" srcOrd="4" destOrd="0" presId="urn:microsoft.com/office/officeart/2008/layout/PictureStrips"/>
    <dgm:cxn modelId="{0E4C472D-74A9-4FC8-A607-F513E0384B50}" type="presParOf" srcId="{AA739B03-1302-4EFE-ABF3-1C34BA75ACC8}" destId="{E35EA246-7907-4CCB-A6FB-AFBDC444CAD7}" srcOrd="0" destOrd="0" presId="urn:microsoft.com/office/officeart/2008/layout/PictureStrips"/>
    <dgm:cxn modelId="{5C6AD553-C2C1-4D8A-A7C8-6F7A014649DF}" type="presParOf" srcId="{AA739B03-1302-4EFE-ABF3-1C34BA75ACC8}" destId="{614C6182-37A0-4967-9912-33892428749A}" srcOrd="1" destOrd="0" presId="urn:microsoft.com/office/officeart/2008/layout/PictureStrips"/>
    <dgm:cxn modelId="{92BB66B9-8245-44B9-A7EF-E12C935D9547}" type="presParOf" srcId="{AF5C605B-6D05-4EAA-AE24-21F64FB2D00A}" destId="{51311B19-A98C-4FCF-A38A-445350F25054}" srcOrd="5" destOrd="0" presId="urn:microsoft.com/office/officeart/2008/layout/PictureStrips"/>
    <dgm:cxn modelId="{5B4C33A7-7F5D-4982-89AF-06C12D8FFC7B}" type="presParOf" srcId="{AF5C605B-6D05-4EAA-AE24-21F64FB2D00A}" destId="{A7E561E2-B099-4C7B-A3F3-A532E30B2A59}" srcOrd="6" destOrd="0" presId="urn:microsoft.com/office/officeart/2008/layout/PictureStrips"/>
    <dgm:cxn modelId="{46A27C8D-C3B2-4A26-9F4D-5195AFF938A8}" type="presParOf" srcId="{A7E561E2-B099-4C7B-A3F3-A532E30B2A59}" destId="{C7476330-351B-4185-8BC7-198D691A4B67}" srcOrd="0" destOrd="0" presId="urn:microsoft.com/office/officeart/2008/layout/PictureStrips"/>
    <dgm:cxn modelId="{33A8249E-903F-400F-9464-0715714489C4}" type="presParOf" srcId="{A7E561E2-B099-4C7B-A3F3-A532E30B2A59}" destId="{2DC6F8C9-0931-4B73-AE59-ED05D56C5E0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0571C0B-7B80-4813-AE2A-51DF0B44912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8FC74C-2F7C-4EDA-9F81-41D7FF34E208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dirty="0">
              <a:solidFill>
                <a:schemeClr val="tx1"/>
              </a:solidFill>
            </a:rPr>
            <a:t>сумарне пряме випромінювання, що потрапляє на ярус автотрофів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dirty="0">
              <a:solidFill>
                <a:schemeClr val="tx1"/>
              </a:solidFill>
            </a:rPr>
            <a:t> (1,1 - 1,5 </a:t>
          </a:r>
          <a:r>
            <a:rPr lang="uk-UA" dirty="0" err="1">
              <a:solidFill>
                <a:schemeClr val="tx1"/>
              </a:solidFill>
            </a:rPr>
            <a:t>млрд</a:t>
          </a:r>
          <a:r>
            <a:rPr lang="uk-UA" dirty="0">
              <a:solidFill>
                <a:schemeClr val="tx1"/>
              </a:solidFill>
            </a:rPr>
            <a:t> ккал на м</a:t>
          </a:r>
          <a:r>
            <a:rPr lang="uk-UA" baseline="30000" dirty="0">
              <a:solidFill>
                <a:schemeClr val="tx1"/>
              </a:solidFill>
            </a:rPr>
            <a:t>-2</a:t>
          </a:r>
          <a:r>
            <a:rPr lang="uk-UA" dirty="0">
              <a:solidFill>
                <a:schemeClr val="tx1"/>
              </a:solidFill>
            </a:rPr>
            <a:t> на рік). </a:t>
          </a:r>
        </a:p>
        <a:p>
          <a:pPr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>
            <a:solidFill>
              <a:schemeClr val="tx1"/>
            </a:solidFill>
          </a:endParaRPr>
        </a:p>
      </dgm:t>
    </dgm:pt>
    <dgm:pt modelId="{FBD417E6-496B-435F-83AB-45B239AB5466}" type="parTrans" cxnId="{979F957A-8226-4951-9EF3-E58BA1FA4C18}">
      <dgm:prSet/>
      <dgm:spPr/>
      <dgm:t>
        <a:bodyPr/>
        <a:lstStyle/>
        <a:p>
          <a:endParaRPr lang="ru-RU"/>
        </a:p>
      </dgm:t>
    </dgm:pt>
    <dgm:pt modelId="{61045231-03B9-41BD-A576-61C38DECC11B}" type="sibTrans" cxnId="{979F957A-8226-4951-9EF3-E58BA1FA4C18}">
      <dgm:prSet/>
      <dgm:spPr/>
      <dgm:t>
        <a:bodyPr/>
        <a:lstStyle/>
        <a:p>
          <a:endParaRPr lang="ru-RU"/>
        </a:p>
      </dgm:t>
    </dgm:pt>
    <dgm:pt modelId="{F4F23065-B2B2-49B3-A8F7-7831A5E0059A}" type="asst">
      <dgm:prSet phldrT="[Текст]"/>
      <dgm:spPr/>
      <dgm:t>
        <a:bodyPr/>
        <a:lstStyle/>
        <a:p>
          <a:r>
            <a:rPr lang="uk-UA" dirty="0">
              <a:solidFill>
                <a:schemeClr val="tx1"/>
              </a:solidFill>
            </a:rPr>
            <a:t>30% енергії відбивається</a:t>
          </a:r>
          <a:endParaRPr lang="ru-RU" dirty="0">
            <a:solidFill>
              <a:schemeClr val="tx1"/>
            </a:solidFill>
          </a:endParaRPr>
        </a:p>
      </dgm:t>
    </dgm:pt>
    <dgm:pt modelId="{827E933F-BB58-4CB4-9DFC-3B3DCDA735B5}" type="parTrans" cxnId="{3EAA0EC9-5F0E-4267-B843-F26D66774650}">
      <dgm:prSet/>
      <dgm:spPr/>
      <dgm:t>
        <a:bodyPr/>
        <a:lstStyle/>
        <a:p>
          <a:endParaRPr lang="ru-RU"/>
        </a:p>
      </dgm:t>
    </dgm:pt>
    <dgm:pt modelId="{8027CB70-DAA3-4912-A9B8-9EEC9F9ADED6}" type="sibTrans" cxnId="{3EAA0EC9-5F0E-4267-B843-F26D66774650}">
      <dgm:prSet/>
      <dgm:spPr/>
      <dgm:t>
        <a:bodyPr/>
        <a:lstStyle/>
        <a:p>
          <a:endParaRPr lang="ru-RU"/>
        </a:p>
      </dgm:t>
    </dgm:pt>
    <dgm:pt modelId="{03A9C23D-0F58-4B51-A997-A2EE718FCBE7}">
      <dgm:prSet phldrT="[Текст]"/>
      <dgm:spPr/>
      <dgm:t>
        <a:bodyPr/>
        <a:lstStyle/>
        <a:p>
          <a:r>
            <a:rPr lang="uk-UA" dirty="0">
              <a:solidFill>
                <a:schemeClr val="tx1"/>
              </a:solidFill>
            </a:rPr>
            <a:t>46% прямо перетворюється в тепло</a:t>
          </a:r>
          <a:endParaRPr lang="ru-RU" dirty="0">
            <a:solidFill>
              <a:schemeClr val="tx1"/>
            </a:solidFill>
          </a:endParaRPr>
        </a:p>
      </dgm:t>
    </dgm:pt>
    <dgm:pt modelId="{A21F9F1B-3D05-4E1E-98DD-51B742F072AE}" type="parTrans" cxnId="{65EB53B1-22BB-41CE-83CA-35B69CDB2325}">
      <dgm:prSet/>
      <dgm:spPr/>
      <dgm:t>
        <a:bodyPr/>
        <a:lstStyle/>
        <a:p>
          <a:endParaRPr lang="ru-RU"/>
        </a:p>
      </dgm:t>
    </dgm:pt>
    <dgm:pt modelId="{E316B8BE-1483-4591-BBA3-7B6E66CA59EE}" type="sibTrans" cxnId="{65EB53B1-22BB-41CE-83CA-35B69CDB2325}">
      <dgm:prSet/>
      <dgm:spPr/>
      <dgm:t>
        <a:bodyPr/>
        <a:lstStyle/>
        <a:p>
          <a:endParaRPr lang="ru-RU"/>
        </a:p>
      </dgm:t>
    </dgm:pt>
    <dgm:pt modelId="{2DE17F96-02B6-4665-82E5-8446BF797F0D}">
      <dgm:prSet phldrT="[Текст]"/>
      <dgm:spPr/>
      <dgm:t>
        <a:bodyPr/>
        <a:lstStyle/>
        <a:p>
          <a:r>
            <a:rPr lang="uk-UA" dirty="0">
              <a:solidFill>
                <a:schemeClr val="tx1"/>
              </a:solidFill>
            </a:rPr>
            <a:t>23% витрачається на випаровування і опади</a:t>
          </a:r>
          <a:endParaRPr lang="ru-RU" dirty="0">
            <a:solidFill>
              <a:schemeClr val="tx1"/>
            </a:solidFill>
          </a:endParaRPr>
        </a:p>
      </dgm:t>
    </dgm:pt>
    <dgm:pt modelId="{DCA222DB-D1B2-49D4-AED8-1F85C9E2EEB0}" type="parTrans" cxnId="{83EA9381-1984-4E25-A3CA-5FB4CC6A5FA2}">
      <dgm:prSet/>
      <dgm:spPr/>
      <dgm:t>
        <a:bodyPr/>
        <a:lstStyle/>
        <a:p>
          <a:endParaRPr lang="ru-RU"/>
        </a:p>
      </dgm:t>
    </dgm:pt>
    <dgm:pt modelId="{97EF7400-B31B-42B9-B2FE-59BC2F90CC06}" type="sibTrans" cxnId="{83EA9381-1984-4E25-A3CA-5FB4CC6A5FA2}">
      <dgm:prSet/>
      <dgm:spPr/>
      <dgm:t>
        <a:bodyPr/>
        <a:lstStyle/>
        <a:p>
          <a:endParaRPr lang="ru-RU"/>
        </a:p>
      </dgm:t>
    </dgm:pt>
    <dgm:pt modelId="{3B41F436-54CA-40A2-8105-A3CABB2E88B6}">
      <dgm:prSet phldrT="[Текст]"/>
      <dgm:spPr/>
      <dgm:t>
        <a:bodyPr/>
        <a:lstStyle/>
        <a:p>
          <a:r>
            <a:rPr lang="uk-UA" dirty="0">
              <a:solidFill>
                <a:schemeClr val="tx1"/>
              </a:solidFill>
            </a:rPr>
            <a:t>0,2% витрачається на вітер, хвилі, течії</a:t>
          </a:r>
          <a:endParaRPr lang="ru-RU" dirty="0">
            <a:solidFill>
              <a:schemeClr val="tx1"/>
            </a:solidFill>
          </a:endParaRPr>
        </a:p>
      </dgm:t>
    </dgm:pt>
    <dgm:pt modelId="{647D03C8-04B4-4834-8F7E-4954DE023014}" type="parTrans" cxnId="{B246C60F-5BAD-415E-B4EE-3617110D2534}">
      <dgm:prSet/>
      <dgm:spPr/>
      <dgm:t>
        <a:bodyPr/>
        <a:lstStyle/>
        <a:p>
          <a:endParaRPr lang="ru-RU"/>
        </a:p>
      </dgm:t>
    </dgm:pt>
    <dgm:pt modelId="{AE5C9616-A8A3-4BAE-9AF4-93811C6FC6B4}" type="sibTrans" cxnId="{B246C60F-5BAD-415E-B4EE-3617110D2534}">
      <dgm:prSet/>
      <dgm:spPr/>
      <dgm:t>
        <a:bodyPr/>
        <a:lstStyle/>
        <a:p>
          <a:endParaRPr lang="ru-RU"/>
        </a:p>
      </dgm:t>
    </dgm:pt>
    <dgm:pt modelId="{0DB5CB2F-3B0A-45C6-BA1E-927AE2BAE512}">
      <dgm:prSet/>
      <dgm:spPr/>
      <dgm:t>
        <a:bodyPr/>
        <a:lstStyle/>
        <a:p>
          <a:r>
            <a:rPr lang="uk-UA" dirty="0">
              <a:solidFill>
                <a:schemeClr val="tx1"/>
              </a:solidFill>
            </a:rPr>
            <a:t>0,8% витрачається на фотосинтез</a:t>
          </a:r>
          <a:endParaRPr lang="ru-RU" dirty="0">
            <a:solidFill>
              <a:schemeClr val="tx1"/>
            </a:solidFill>
          </a:endParaRPr>
        </a:p>
      </dgm:t>
    </dgm:pt>
    <dgm:pt modelId="{D7E1281F-1468-48EA-86B7-E2230AA5479B}" type="parTrans" cxnId="{7430BF1B-D815-445A-BE48-1CE8AA8EF47D}">
      <dgm:prSet/>
      <dgm:spPr/>
      <dgm:t>
        <a:bodyPr/>
        <a:lstStyle/>
        <a:p>
          <a:endParaRPr lang="ru-RU"/>
        </a:p>
      </dgm:t>
    </dgm:pt>
    <dgm:pt modelId="{CD971CB6-8545-4105-B2D5-C1A6EB12D4B6}" type="sibTrans" cxnId="{7430BF1B-D815-445A-BE48-1CE8AA8EF47D}">
      <dgm:prSet/>
      <dgm:spPr/>
      <dgm:t>
        <a:bodyPr/>
        <a:lstStyle/>
        <a:p>
          <a:endParaRPr lang="ru-RU"/>
        </a:p>
      </dgm:t>
    </dgm:pt>
    <dgm:pt modelId="{B481AABF-EC88-4CFF-B4C7-C15D1F3E480F}" type="pres">
      <dgm:prSet presAssocID="{30571C0B-7B80-4813-AE2A-51DF0B44912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B11DDC3-E7A2-40D2-98E3-22DCD277848B}" type="pres">
      <dgm:prSet presAssocID="{298FC74C-2F7C-4EDA-9F81-41D7FF34E208}" presName="hierRoot1" presStyleCnt="0">
        <dgm:presLayoutVars>
          <dgm:hierBranch val="init"/>
        </dgm:presLayoutVars>
      </dgm:prSet>
      <dgm:spPr/>
    </dgm:pt>
    <dgm:pt modelId="{ECD1A1E1-630E-4BA8-AEFC-1F81F01B7909}" type="pres">
      <dgm:prSet presAssocID="{298FC74C-2F7C-4EDA-9F81-41D7FF34E208}" presName="rootComposite1" presStyleCnt="0"/>
      <dgm:spPr/>
    </dgm:pt>
    <dgm:pt modelId="{5DDD93C5-4319-4E97-AC3E-339E237D71F5}" type="pres">
      <dgm:prSet presAssocID="{298FC74C-2F7C-4EDA-9F81-41D7FF34E208}" presName="rootText1" presStyleLbl="node0" presStyleIdx="0" presStyleCnt="1" custScaleX="203012" custScaleY="219357">
        <dgm:presLayoutVars>
          <dgm:chPref val="3"/>
        </dgm:presLayoutVars>
      </dgm:prSet>
      <dgm:spPr/>
    </dgm:pt>
    <dgm:pt modelId="{34E642A8-BD06-4495-BAF0-A3EDE85CD73A}" type="pres">
      <dgm:prSet presAssocID="{298FC74C-2F7C-4EDA-9F81-41D7FF34E208}" presName="rootConnector1" presStyleLbl="node1" presStyleIdx="0" presStyleCnt="0"/>
      <dgm:spPr/>
    </dgm:pt>
    <dgm:pt modelId="{2F9FFD1F-4976-4C0F-AE1A-A8FE81595881}" type="pres">
      <dgm:prSet presAssocID="{298FC74C-2F7C-4EDA-9F81-41D7FF34E208}" presName="hierChild2" presStyleCnt="0"/>
      <dgm:spPr/>
    </dgm:pt>
    <dgm:pt modelId="{39F1B09A-52A5-41F0-82F6-A5A551A56E80}" type="pres">
      <dgm:prSet presAssocID="{A21F9F1B-3D05-4E1E-98DD-51B742F072AE}" presName="Name37" presStyleLbl="parChTrans1D2" presStyleIdx="0" presStyleCnt="5"/>
      <dgm:spPr/>
    </dgm:pt>
    <dgm:pt modelId="{00B3C32E-98AC-4532-A1A4-AD9D0F97FC35}" type="pres">
      <dgm:prSet presAssocID="{03A9C23D-0F58-4B51-A997-A2EE718FCBE7}" presName="hierRoot2" presStyleCnt="0">
        <dgm:presLayoutVars>
          <dgm:hierBranch val="init"/>
        </dgm:presLayoutVars>
      </dgm:prSet>
      <dgm:spPr/>
    </dgm:pt>
    <dgm:pt modelId="{0633248C-12C5-4B0F-AA8C-8A393359F6F4}" type="pres">
      <dgm:prSet presAssocID="{03A9C23D-0F58-4B51-A997-A2EE718FCBE7}" presName="rootComposite" presStyleCnt="0"/>
      <dgm:spPr/>
    </dgm:pt>
    <dgm:pt modelId="{A2A5A9E2-329A-4785-8851-88CC4E7235F3}" type="pres">
      <dgm:prSet presAssocID="{03A9C23D-0F58-4B51-A997-A2EE718FCBE7}" presName="rootText" presStyleLbl="node2" presStyleIdx="0" presStyleCnt="4">
        <dgm:presLayoutVars>
          <dgm:chPref val="3"/>
        </dgm:presLayoutVars>
      </dgm:prSet>
      <dgm:spPr/>
    </dgm:pt>
    <dgm:pt modelId="{07D46D25-1F2E-4005-9F89-77AAC12076A6}" type="pres">
      <dgm:prSet presAssocID="{03A9C23D-0F58-4B51-A997-A2EE718FCBE7}" presName="rootConnector" presStyleLbl="node2" presStyleIdx="0" presStyleCnt="4"/>
      <dgm:spPr/>
    </dgm:pt>
    <dgm:pt modelId="{77F339EE-6944-4E0B-98C7-5CC0E4CCA8E3}" type="pres">
      <dgm:prSet presAssocID="{03A9C23D-0F58-4B51-A997-A2EE718FCBE7}" presName="hierChild4" presStyleCnt="0"/>
      <dgm:spPr/>
    </dgm:pt>
    <dgm:pt modelId="{D5A10B73-DEF4-4B4F-812B-5C54CA53D3B1}" type="pres">
      <dgm:prSet presAssocID="{03A9C23D-0F58-4B51-A997-A2EE718FCBE7}" presName="hierChild5" presStyleCnt="0"/>
      <dgm:spPr/>
    </dgm:pt>
    <dgm:pt modelId="{E25C58DE-04E0-47D9-B5CD-53D348E546FF}" type="pres">
      <dgm:prSet presAssocID="{DCA222DB-D1B2-49D4-AED8-1F85C9E2EEB0}" presName="Name37" presStyleLbl="parChTrans1D2" presStyleIdx="1" presStyleCnt="5"/>
      <dgm:spPr/>
    </dgm:pt>
    <dgm:pt modelId="{D0B573D6-0313-4E3B-8DF0-FDF93402A060}" type="pres">
      <dgm:prSet presAssocID="{2DE17F96-02B6-4665-82E5-8446BF797F0D}" presName="hierRoot2" presStyleCnt="0">
        <dgm:presLayoutVars>
          <dgm:hierBranch val="init"/>
        </dgm:presLayoutVars>
      </dgm:prSet>
      <dgm:spPr/>
    </dgm:pt>
    <dgm:pt modelId="{AC2979CD-9DB2-4FC5-B45C-DCEF7FA6DFA3}" type="pres">
      <dgm:prSet presAssocID="{2DE17F96-02B6-4665-82E5-8446BF797F0D}" presName="rootComposite" presStyleCnt="0"/>
      <dgm:spPr/>
    </dgm:pt>
    <dgm:pt modelId="{B5A565BE-D7E3-4B8C-BCD2-97717B17F419}" type="pres">
      <dgm:prSet presAssocID="{2DE17F96-02B6-4665-82E5-8446BF797F0D}" presName="rootText" presStyleLbl="node2" presStyleIdx="1" presStyleCnt="4">
        <dgm:presLayoutVars>
          <dgm:chPref val="3"/>
        </dgm:presLayoutVars>
      </dgm:prSet>
      <dgm:spPr/>
    </dgm:pt>
    <dgm:pt modelId="{8C3B8301-C0B1-440B-99BD-D09051642294}" type="pres">
      <dgm:prSet presAssocID="{2DE17F96-02B6-4665-82E5-8446BF797F0D}" presName="rootConnector" presStyleLbl="node2" presStyleIdx="1" presStyleCnt="4"/>
      <dgm:spPr/>
    </dgm:pt>
    <dgm:pt modelId="{66C037BA-4214-4FFB-86E6-9CAC54A0D19E}" type="pres">
      <dgm:prSet presAssocID="{2DE17F96-02B6-4665-82E5-8446BF797F0D}" presName="hierChild4" presStyleCnt="0"/>
      <dgm:spPr/>
    </dgm:pt>
    <dgm:pt modelId="{379D268B-5BAD-42BC-973A-435E6DA7198C}" type="pres">
      <dgm:prSet presAssocID="{2DE17F96-02B6-4665-82E5-8446BF797F0D}" presName="hierChild5" presStyleCnt="0"/>
      <dgm:spPr/>
    </dgm:pt>
    <dgm:pt modelId="{6C861BE0-A0BB-4783-BE7D-BB85F43C1905}" type="pres">
      <dgm:prSet presAssocID="{647D03C8-04B4-4834-8F7E-4954DE023014}" presName="Name37" presStyleLbl="parChTrans1D2" presStyleIdx="2" presStyleCnt="5"/>
      <dgm:spPr/>
    </dgm:pt>
    <dgm:pt modelId="{17A41D4F-6BF4-4231-B14A-4DBF5613A730}" type="pres">
      <dgm:prSet presAssocID="{3B41F436-54CA-40A2-8105-A3CABB2E88B6}" presName="hierRoot2" presStyleCnt="0">
        <dgm:presLayoutVars>
          <dgm:hierBranch val="init"/>
        </dgm:presLayoutVars>
      </dgm:prSet>
      <dgm:spPr/>
    </dgm:pt>
    <dgm:pt modelId="{4C5838FF-4D32-4A5C-9CB1-2DA76274D59B}" type="pres">
      <dgm:prSet presAssocID="{3B41F436-54CA-40A2-8105-A3CABB2E88B6}" presName="rootComposite" presStyleCnt="0"/>
      <dgm:spPr/>
    </dgm:pt>
    <dgm:pt modelId="{ED3AAB7E-3843-4E87-8D37-CE8C01E0674F}" type="pres">
      <dgm:prSet presAssocID="{3B41F436-54CA-40A2-8105-A3CABB2E88B6}" presName="rootText" presStyleLbl="node2" presStyleIdx="2" presStyleCnt="4">
        <dgm:presLayoutVars>
          <dgm:chPref val="3"/>
        </dgm:presLayoutVars>
      </dgm:prSet>
      <dgm:spPr/>
    </dgm:pt>
    <dgm:pt modelId="{7FAD18DD-4848-457E-AB67-A8558551F19E}" type="pres">
      <dgm:prSet presAssocID="{3B41F436-54CA-40A2-8105-A3CABB2E88B6}" presName="rootConnector" presStyleLbl="node2" presStyleIdx="2" presStyleCnt="4"/>
      <dgm:spPr/>
    </dgm:pt>
    <dgm:pt modelId="{24B150A8-C384-414E-B9FB-86DC51BEA986}" type="pres">
      <dgm:prSet presAssocID="{3B41F436-54CA-40A2-8105-A3CABB2E88B6}" presName="hierChild4" presStyleCnt="0"/>
      <dgm:spPr/>
    </dgm:pt>
    <dgm:pt modelId="{CE590418-87F8-48DA-8592-B0D74387E7C8}" type="pres">
      <dgm:prSet presAssocID="{3B41F436-54CA-40A2-8105-A3CABB2E88B6}" presName="hierChild5" presStyleCnt="0"/>
      <dgm:spPr/>
    </dgm:pt>
    <dgm:pt modelId="{3255674F-B114-443F-BB5A-2BDF64B815C8}" type="pres">
      <dgm:prSet presAssocID="{D7E1281F-1468-48EA-86B7-E2230AA5479B}" presName="Name37" presStyleLbl="parChTrans1D2" presStyleIdx="3" presStyleCnt="5"/>
      <dgm:spPr/>
    </dgm:pt>
    <dgm:pt modelId="{095191D4-6972-4F80-9668-915E03D3BEEA}" type="pres">
      <dgm:prSet presAssocID="{0DB5CB2F-3B0A-45C6-BA1E-927AE2BAE512}" presName="hierRoot2" presStyleCnt="0">
        <dgm:presLayoutVars>
          <dgm:hierBranch val="init"/>
        </dgm:presLayoutVars>
      </dgm:prSet>
      <dgm:spPr/>
    </dgm:pt>
    <dgm:pt modelId="{E0BDD666-7D0E-4044-AAE2-D633FBD79B25}" type="pres">
      <dgm:prSet presAssocID="{0DB5CB2F-3B0A-45C6-BA1E-927AE2BAE512}" presName="rootComposite" presStyleCnt="0"/>
      <dgm:spPr/>
    </dgm:pt>
    <dgm:pt modelId="{72D1ECD0-2EEC-4659-A30A-6985E81C6351}" type="pres">
      <dgm:prSet presAssocID="{0DB5CB2F-3B0A-45C6-BA1E-927AE2BAE512}" presName="rootText" presStyleLbl="node2" presStyleIdx="3" presStyleCnt="4">
        <dgm:presLayoutVars>
          <dgm:chPref val="3"/>
        </dgm:presLayoutVars>
      </dgm:prSet>
      <dgm:spPr/>
    </dgm:pt>
    <dgm:pt modelId="{37910316-0D7D-4882-ACC4-C3DA511E0E3D}" type="pres">
      <dgm:prSet presAssocID="{0DB5CB2F-3B0A-45C6-BA1E-927AE2BAE512}" presName="rootConnector" presStyleLbl="node2" presStyleIdx="3" presStyleCnt="4"/>
      <dgm:spPr/>
    </dgm:pt>
    <dgm:pt modelId="{2CDB7182-E60A-4620-8862-00D3089028D5}" type="pres">
      <dgm:prSet presAssocID="{0DB5CB2F-3B0A-45C6-BA1E-927AE2BAE512}" presName="hierChild4" presStyleCnt="0"/>
      <dgm:spPr/>
    </dgm:pt>
    <dgm:pt modelId="{90B9FF81-BE09-4434-93F0-842FE5CC4427}" type="pres">
      <dgm:prSet presAssocID="{0DB5CB2F-3B0A-45C6-BA1E-927AE2BAE512}" presName="hierChild5" presStyleCnt="0"/>
      <dgm:spPr/>
    </dgm:pt>
    <dgm:pt modelId="{9CB54E20-CB81-4178-9E8F-E644887596A1}" type="pres">
      <dgm:prSet presAssocID="{298FC74C-2F7C-4EDA-9F81-41D7FF34E208}" presName="hierChild3" presStyleCnt="0"/>
      <dgm:spPr/>
    </dgm:pt>
    <dgm:pt modelId="{990D8B14-EB2D-4CD9-9A8B-E54BF846063F}" type="pres">
      <dgm:prSet presAssocID="{827E933F-BB58-4CB4-9DFC-3B3DCDA735B5}" presName="Name111" presStyleLbl="parChTrans1D2" presStyleIdx="4" presStyleCnt="5"/>
      <dgm:spPr/>
    </dgm:pt>
    <dgm:pt modelId="{3C728C4F-D80D-4510-B0B0-AA5A71CEC639}" type="pres">
      <dgm:prSet presAssocID="{F4F23065-B2B2-49B3-A8F7-7831A5E0059A}" presName="hierRoot3" presStyleCnt="0">
        <dgm:presLayoutVars>
          <dgm:hierBranch val="init"/>
        </dgm:presLayoutVars>
      </dgm:prSet>
      <dgm:spPr/>
    </dgm:pt>
    <dgm:pt modelId="{17B47527-6961-4DBF-AA6D-179D247A553B}" type="pres">
      <dgm:prSet presAssocID="{F4F23065-B2B2-49B3-A8F7-7831A5E0059A}" presName="rootComposite3" presStyleCnt="0"/>
      <dgm:spPr/>
    </dgm:pt>
    <dgm:pt modelId="{0A91B027-A528-4AC9-AE07-1CC499132368}" type="pres">
      <dgm:prSet presAssocID="{F4F23065-B2B2-49B3-A8F7-7831A5E0059A}" presName="rootText3" presStyleLbl="asst1" presStyleIdx="0" presStyleCnt="1">
        <dgm:presLayoutVars>
          <dgm:chPref val="3"/>
        </dgm:presLayoutVars>
      </dgm:prSet>
      <dgm:spPr/>
    </dgm:pt>
    <dgm:pt modelId="{FAC4A8D6-0847-4778-9221-F88353D3C4BE}" type="pres">
      <dgm:prSet presAssocID="{F4F23065-B2B2-49B3-A8F7-7831A5E0059A}" presName="rootConnector3" presStyleLbl="asst1" presStyleIdx="0" presStyleCnt="1"/>
      <dgm:spPr/>
    </dgm:pt>
    <dgm:pt modelId="{B99E4277-4F24-440E-8E19-CFB6A1445690}" type="pres">
      <dgm:prSet presAssocID="{F4F23065-B2B2-49B3-A8F7-7831A5E0059A}" presName="hierChild6" presStyleCnt="0"/>
      <dgm:spPr/>
    </dgm:pt>
    <dgm:pt modelId="{782A4BC1-A68E-4B02-9C5C-2E4690D498CE}" type="pres">
      <dgm:prSet presAssocID="{F4F23065-B2B2-49B3-A8F7-7831A5E0059A}" presName="hierChild7" presStyleCnt="0"/>
      <dgm:spPr/>
    </dgm:pt>
  </dgm:ptLst>
  <dgm:cxnLst>
    <dgm:cxn modelId="{B246C60F-5BAD-415E-B4EE-3617110D2534}" srcId="{298FC74C-2F7C-4EDA-9F81-41D7FF34E208}" destId="{3B41F436-54CA-40A2-8105-A3CABB2E88B6}" srcOrd="3" destOrd="0" parTransId="{647D03C8-04B4-4834-8F7E-4954DE023014}" sibTransId="{AE5C9616-A8A3-4BAE-9AF4-93811C6FC6B4}"/>
    <dgm:cxn modelId="{27DDD212-FADC-4FD3-B068-5BF3123A5C1B}" type="presOf" srcId="{30571C0B-7B80-4813-AE2A-51DF0B44912D}" destId="{B481AABF-EC88-4CFF-B4C7-C15D1F3E480F}" srcOrd="0" destOrd="0" presId="urn:microsoft.com/office/officeart/2005/8/layout/orgChart1"/>
    <dgm:cxn modelId="{7430BF1B-D815-445A-BE48-1CE8AA8EF47D}" srcId="{298FC74C-2F7C-4EDA-9F81-41D7FF34E208}" destId="{0DB5CB2F-3B0A-45C6-BA1E-927AE2BAE512}" srcOrd="4" destOrd="0" parTransId="{D7E1281F-1468-48EA-86B7-E2230AA5479B}" sibTransId="{CD971CB6-8545-4105-B2D5-C1A6EB12D4B6}"/>
    <dgm:cxn modelId="{C481C523-FC7A-4E48-9434-D11214E80FD0}" type="presOf" srcId="{D7E1281F-1468-48EA-86B7-E2230AA5479B}" destId="{3255674F-B114-443F-BB5A-2BDF64B815C8}" srcOrd="0" destOrd="0" presId="urn:microsoft.com/office/officeart/2005/8/layout/orgChart1"/>
    <dgm:cxn modelId="{7997D129-D8FB-49D1-ADB8-EC35F4F068E0}" type="presOf" srcId="{DCA222DB-D1B2-49D4-AED8-1F85C9E2EEB0}" destId="{E25C58DE-04E0-47D9-B5CD-53D348E546FF}" srcOrd="0" destOrd="0" presId="urn:microsoft.com/office/officeart/2005/8/layout/orgChart1"/>
    <dgm:cxn modelId="{B16B582C-C5C2-43F4-83F6-AFB15BBCD27B}" type="presOf" srcId="{F4F23065-B2B2-49B3-A8F7-7831A5E0059A}" destId="{0A91B027-A528-4AC9-AE07-1CC499132368}" srcOrd="0" destOrd="0" presId="urn:microsoft.com/office/officeart/2005/8/layout/orgChart1"/>
    <dgm:cxn modelId="{B0CBC43A-0B2F-42B0-BBE3-289EEEED0BEA}" type="presOf" srcId="{298FC74C-2F7C-4EDA-9F81-41D7FF34E208}" destId="{34E642A8-BD06-4495-BAF0-A3EDE85CD73A}" srcOrd="1" destOrd="0" presId="urn:microsoft.com/office/officeart/2005/8/layout/orgChart1"/>
    <dgm:cxn modelId="{70477D40-4C3D-42C0-B9D3-9128C9FBF7F9}" type="presOf" srcId="{2DE17F96-02B6-4665-82E5-8446BF797F0D}" destId="{8C3B8301-C0B1-440B-99BD-D09051642294}" srcOrd="1" destOrd="0" presId="urn:microsoft.com/office/officeart/2005/8/layout/orgChart1"/>
    <dgm:cxn modelId="{4A29234B-927C-4595-99F8-3EC74970D3FE}" type="presOf" srcId="{647D03C8-04B4-4834-8F7E-4954DE023014}" destId="{6C861BE0-A0BB-4783-BE7D-BB85F43C1905}" srcOrd="0" destOrd="0" presId="urn:microsoft.com/office/officeart/2005/8/layout/orgChart1"/>
    <dgm:cxn modelId="{979F957A-8226-4951-9EF3-E58BA1FA4C18}" srcId="{30571C0B-7B80-4813-AE2A-51DF0B44912D}" destId="{298FC74C-2F7C-4EDA-9F81-41D7FF34E208}" srcOrd="0" destOrd="0" parTransId="{FBD417E6-496B-435F-83AB-45B239AB5466}" sibTransId="{61045231-03B9-41BD-A576-61C38DECC11B}"/>
    <dgm:cxn modelId="{5C59557E-09FA-4D4D-A6FA-D3FDFF9D132C}" type="presOf" srcId="{0DB5CB2F-3B0A-45C6-BA1E-927AE2BAE512}" destId="{72D1ECD0-2EEC-4659-A30A-6985E81C6351}" srcOrd="0" destOrd="0" presId="urn:microsoft.com/office/officeart/2005/8/layout/orgChart1"/>
    <dgm:cxn modelId="{83EA9381-1984-4E25-A3CA-5FB4CC6A5FA2}" srcId="{298FC74C-2F7C-4EDA-9F81-41D7FF34E208}" destId="{2DE17F96-02B6-4665-82E5-8446BF797F0D}" srcOrd="2" destOrd="0" parTransId="{DCA222DB-D1B2-49D4-AED8-1F85C9E2EEB0}" sibTransId="{97EF7400-B31B-42B9-B2FE-59BC2F90CC06}"/>
    <dgm:cxn modelId="{ED58EA8B-0A6E-4110-BBF6-98EDEA521CE5}" type="presOf" srcId="{827E933F-BB58-4CB4-9DFC-3B3DCDA735B5}" destId="{990D8B14-EB2D-4CD9-9A8B-E54BF846063F}" srcOrd="0" destOrd="0" presId="urn:microsoft.com/office/officeart/2005/8/layout/orgChart1"/>
    <dgm:cxn modelId="{41C0B094-3359-431D-9F3D-4F64477EDC33}" type="presOf" srcId="{298FC74C-2F7C-4EDA-9F81-41D7FF34E208}" destId="{5DDD93C5-4319-4E97-AC3E-339E237D71F5}" srcOrd="0" destOrd="0" presId="urn:microsoft.com/office/officeart/2005/8/layout/orgChart1"/>
    <dgm:cxn modelId="{37BA149C-F6D9-46BB-9FAD-09786C464F55}" type="presOf" srcId="{A21F9F1B-3D05-4E1E-98DD-51B742F072AE}" destId="{39F1B09A-52A5-41F0-82F6-A5A551A56E80}" srcOrd="0" destOrd="0" presId="urn:microsoft.com/office/officeart/2005/8/layout/orgChart1"/>
    <dgm:cxn modelId="{847F899E-F5A4-4845-A481-EAA87A56017C}" type="presOf" srcId="{3B41F436-54CA-40A2-8105-A3CABB2E88B6}" destId="{7FAD18DD-4848-457E-AB67-A8558551F19E}" srcOrd="1" destOrd="0" presId="urn:microsoft.com/office/officeart/2005/8/layout/orgChart1"/>
    <dgm:cxn modelId="{65EB53B1-22BB-41CE-83CA-35B69CDB2325}" srcId="{298FC74C-2F7C-4EDA-9F81-41D7FF34E208}" destId="{03A9C23D-0F58-4B51-A997-A2EE718FCBE7}" srcOrd="1" destOrd="0" parTransId="{A21F9F1B-3D05-4E1E-98DD-51B742F072AE}" sibTransId="{E316B8BE-1483-4591-BBA3-7B6E66CA59EE}"/>
    <dgm:cxn modelId="{9D1EA9B2-2BDF-4ECE-B1C3-0390E95F72B2}" type="presOf" srcId="{2DE17F96-02B6-4665-82E5-8446BF797F0D}" destId="{B5A565BE-D7E3-4B8C-BCD2-97717B17F419}" srcOrd="0" destOrd="0" presId="urn:microsoft.com/office/officeart/2005/8/layout/orgChart1"/>
    <dgm:cxn modelId="{11FD3DBA-62EE-40DC-AE8C-AB964CC21ECE}" type="presOf" srcId="{F4F23065-B2B2-49B3-A8F7-7831A5E0059A}" destId="{FAC4A8D6-0847-4778-9221-F88353D3C4BE}" srcOrd="1" destOrd="0" presId="urn:microsoft.com/office/officeart/2005/8/layout/orgChart1"/>
    <dgm:cxn modelId="{250FF9C8-053C-4374-9B24-7A4B967E96DD}" type="presOf" srcId="{0DB5CB2F-3B0A-45C6-BA1E-927AE2BAE512}" destId="{37910316-0D7D-4882-ACC4-C3DA511E0E3D}" srcOrd="1" destOrd="0" presId="urn:microsoft.com/office/officeart/2005/8/layout/orgChart1"/>
    <dgm:cxn modelId="{3EAA0EC9-5F0E-4267-B843-F26D66774650}" srcId="{298FC74C-2F7C-4EDA-9F81-41D7FF34E208}" destId="{F4F23065-B2B2-49B3-A8F7-7831A5E0059A}" srcOrd="0" destOrd="0" parTransId="{827E933F-BB58-4CB4-9DFC-3B3DCDA735B5}" sibTransId="{8027CB70-DAA3-4912-A9B8-9EEC9F9ADED6}"/>
    <dgm:cxn modelId="{11B299D4-5B0D-434A-AC57-23B9FE3AD996}" type="presOf" srcId="{03A9C23D-0F58-4B51-A997-A2EE718FCBE7}" destId="{07D46D25-1F2E-4005-9F89-77AAC12076A6}" srcOrd="1" destOrd="0" presId="urn:microsoft.com/office/officeart/2005/8/layout/orgChart1"/>
    <dgm:cxn modelId="{A2A5DFEE-AC74-4EC3-B94D-BE7D77F213A0}" type="presOf" srcId="{3B41F436-54CA-40A2-8105-A3CABB2E88B6}" destId="{ED3AAB7E-3843-4E87-8D37-CE8C01E0674F}" srcOrd="0" destOrd="0" presId="urn:microsoft.com/office/officeart/2005/8/layout/orgChart1"/>
    <dgm:cxn modelId="{186DFEF8-F113-4EBA-8C27-F3B69A0DA291}" type="presOf" srcId="{03A9C23D-0F58-4B51-A997-A2EE718FCBE7}" destId="{A2A5A9E2-329A-4785-8851-88CC4E7235F3}" srcOrd="0" destOrd="0" presId="urn:microsoft.com/office/officeart/2005/8/layout/orgChart1"/>
    <dgm:cxn modelId="{370E2AFB-2F79-49C7-8281-694E0F29A871}" type="presParOf" srcId="{B481AABF-EC88-4CFF-B4C7-C15D1F3E480F}" destId="{7B11DDC3-E7A2-40D2-98E3-22DCD277848B}" srcOrd="0" destOrd="0" presId="urn:microsoft.com/office/officeart/2005/8/layout/orgChart1"/>
    <dgm:cxn modelId="{A0FC6E9B-2D37-414E-A4EC-163474BF1272}" type="presParOf" srcId="{7B11DDC3-E7A2-40D2-98E3-22DCD277848B}" destId="{ECD1A1E1-630E-4BA8-AEFC-1F81F01B7909}" srcOrd="0" destOrd="0" presId="urn:microsoft.com/office/officeart/2005/8/layout/orgChart1"/>
    <dgm:cxn modelId="{C2DCD178-A192-41FC-A8A2-4C3AB1E10A4C}" type="presParOf" srcId="{ECD1A1E1-630E-4BA8-AEFC-1F81F01B7909}" destId="{5DDD93C5-4319-4E97-AC3E-339E237D71F5}" srcOrd="0" destOrd="0" presId="urn:microsoft.com/office/officeart/2005/8/layout/orgChart1"/>
    <dgm:cxn modelId="{A14BB169-F2A8-447F-A11C-744296A1A076}" type="presParOf" srcId="{ECD1A1E1-630E-4BA8-AEFC-1F81F01B7909}" destId="{34E642A8-BD06-4495-BAF0-A3EDE85CD73A}" srcOrd="1" destOrd="0" presId="urn:microsoft.com/office/officeart/2005/8/layout/orgChart1"/>
    <dgm:cxn modelId="{76ED892D-B586-4C81-8C7D-811BBF576841}" type="presParOf" srcId="{7B11DDC3-E7A2-40D2-98E3-22DCD277848B}" destId="{2F9FFD1F-4976-4C0F-AE1A-A8FE81595881}" srcOrd="1" destOrd="0" presId="urn:microsoft.com/office/officeart/2005/8/layout/orgChart1"/>
    <dgm:cxn modelId="{BF24CF02-1F72-4EDE-BF84-F22A16A786A4}" type="presParOf" srcId="{2F9FFD1F-4976-4C0F-AE1A-A8FE81595881}" destId="{39F1B09A-52A5-41F0-82F6-A5A551A56E80}" srcOrd="0" destOrd="0" presId="urn:microsoft.com/office/officeart/2005/8/layout/orgChart1"/>
    <dgm:cxn modelId="{49E50370-5C25-4826-A4B5-7F6AA6C5562B}" type="presParOf" srcId="{2F9FFD1F-4976-4C0F-AE1A-A8FE81595881}" destId="{00B3C32E-98AC-4532-A1A4-AD9D0F97FC35}" srcOrd="1" destOrd="0" presId="urn:microsoft.com/office/officeart/2005/8/layout/orgChart1"/>
    <dgm:cxn modelId="{8E306963-BBDF-43A1-A817-8FBB8AA6F8A3}" type="presParOf" srcId="{00B3C32E-98AC-4532-A1A4-AD9D0F97FC35}" destId="{0633248C-12C5-4B0F-AA8C-8A393359F6F4}" srcOrd="0" destOrd="0" presId="urn:microsoft.com/office/officeart/2005/8/layout/orgChart1"/>
    <dgm:cxn modelId="{7DAB6731-9B29-45E5-A963-063443666A50}" type="presParOf" srcId="{0633248C-12C5-4B0F-AA8C-8A393359F6F4}" destId="{A2A5A9E2-329A-4785-8851-88CC4E7235F3}" srcOrd="0" destOrd="0" presId="urn:microsoft.com/office/officeart/2005/8/layout/orgChart1"/>
    <dgm:cxn modelId="{1FB28C42-9D88-46A1-8F6D-CF9CADB72690}" type="presParOf" srcId="{0633248C-12C5-4B0F-AA8C-8A393359F6F4}" destId="{07D46D25-1F2E-4005-9F89-77AAC12076A6}" srcOrd="1" destOrd="0" presId="urn:microsoft.com/office/officeart/2005/8/layout/orgChart1"/>
    <dgm:cxn modelId="{EB91AA01-1792-48C1-A825-EFD9FD602A43}" type="presParOf" srcId="{00B3C32E-98AC-4532-A1A4-AD9D0F97FC35}" destId="{77F339EE-6944-4E0B-98C7-5CC0E4CCA8E3}" srcOrd="1" destOrd="0" presId="urn:microsoft.com/office/officeart/2005/8/layout/orgChart1"/>
    <dgm:cxn modelId="{EA6D92CB-5D17-490C-BDF0-A4AA17E57F24}" type="presParOf" srcId="{00B3C32E-98AC-4532-A1A4-AD9D0F97FC35}" destId="{D5A10B73-DEF4-4B4F-812B-5C54CA53D3B1}" srcOrd="2" destOrd="0" presId="urn:microsoft.com/office/officeart/2005/8/layout/orgChart1"/>
    <dgm:cxn modelId="{794C0B9D-5510-4419-B463-DB30381CD2B2}" type="presParOf" srcId="{2F9FFD1F-4976-4C0F-AE1A-A8FE81595881}" destId="{E25C58DE-04E0-47D9-B5CD-53D348E546FF}" srcOrd="2" destOrd="0" presId="urn:microsoft.com/office/officeart/2005/8/layout/orgChart1"/>
    <dgm:cxn modelId="{48C0DE1E-C222-4589-8532-0B223F8030CD}" type="presParOf" srcId="{2F9FFD1F-4976-4C0F-AE1A-A8FE81595881}" destId="{D0B573D6-0313-4E3B-8DF0-FDF93402A060}" srcOrd="3" destOrd="0" presId="urn:microsoft.com/office/officeart/2005/8/layout/orgChart1"/>
    <dgm:cxn modelId="{C612C2C4-EEDB-4462-8683-4A41D5F72F15}" type="presParOf" srcId="{D0B573D6-0313-4E3B-8DF0-FDF93402A060}" destId="{AC2979CD-9DB2-4FC5-B45C-DCEF7FA6DFA3}" srcOrd="0" destOrd="0" presId="urn:microsoft.com/office/officeart/2005/8/layout/orgChart1"/>
    <dgm:cxn modelId="{0FD37D56-BF09-4470-A7FF-7102632D6889}" type="presParOf" srcId="{AC2979CD-9DB2-4FC5-B45C-DCEF7FA6DFA3}" destId="{B5A565BE-D7E3-4B8C-BCD2-97717B17F419}" srcOrd="0" destOrd="0" presId="urn:microsoft.com/office/officeart/2005/8/layout/orgChart1"/>
    <dgm:cxn modelId="{D8B57C0C-19C3-4D7B-9FFE-521ED85D40D5}" type="presParOf" srcId="{AC2979CD-9DB2-4FC5-B45C-DCEF7FA6DFA3}" destId="{8C3B8301-C0B1-440B-99BD-D09051642294}" srcOrd="1" destOrd="0" presId="urn:microsoft.com/office/officeart/2005/8/layout/orgChart1"/>
    <dgm:cxn modelId="{E334ADC6-30E2-45EE-BEDD-529EEEA2EB5F}" type="presParOf" srcId="{D0B573D6-0313-4E3B-8DF0-FDF93402A060}" destId="{66C037BA-4214-4FFB-86E6-9CAC54A0D19E}" srcOrd="1" destOrd="0" presId="urn:microsoft.com/office/officeart/2005/8/layout/orgChart1"/>
    <dgm:cxn modelId="{1E7566F8-0FED-4120-9652-42E015D73B4E}" type="presParOf" srcId="{D0B573D6-0313-4E3B-8DF0-FDF93402A060}" destId="{379D268B-5BAD-42BC-973A-435E6DA7198C}" srcOrd="2" destOrd="0" presId="urn:microsoft.com/office/officeart/2005/8/layout/orgChart1"/>
    <dgm:cxn modelId="{BABA89E1-D75A-4203-AB28-47DEAF1DE828}" type="presParOf" srcId="{2F9FFD1F-4976-4C0F-AE1A-A8FE81595881}" destId="{6C861BE0-A0BB-4783-BE7D-BB85F43C1905}" srcOrd="4" destOrd="0" presId="urn:microsoft.com/office/officeart/2005/8/layout/orgChart1"/>
    <dgm:cxn modelId="{9B8D5005-97D7-4C6F-9645-9DE07F9CF60B}" type="presParOf" srcId="{2F9FFD1F-4976-4C0F-AE1A-A8FE81595881}" destId="{17A41D4F-6BF4-4231-B14A-4DBF5613A730}" srcOrd="5" destOrd="0" presId="urn:microsoft.com/office/officeart/2005/8/layout/orgChart1"/>
    <dgm:cxn modelId="{9DCFD8F1-C00F-4816-A147-B73C53A2E7FA}" type="presParOf" srcId="{17A41D4F-6BF4-4231-B14A-4DBF5613A730}" destId="{4C5838FF-4D32-4A5C-9CB1-2DA76274D59B}" srcOrd="0" destOrd="0" presId="urn:microsoft.com/office/officeart/2005/8/layout/orgChart1"/>
    <dgm:cxn modelId="{DB4A1951-75FD-44C9-AB71-D1713FD3F48E}" type="presParOf" srcId="{4C5838FF-4D32-4A5C-9CB1-2DA76274D59B}" destId="{ED3AAB7E-3843-4E87-8D37-CE8C01E0674F}" srcOrd="0" destOrd="0" presId="urn:microsoft.com/office/officeart/2005/8/layout/orgChart1"/>
    <dgm:cxn modelId="{965E26B4-7177-45A6-AC83-42FBC6FF8DD8}" type="presParOf" srcId="{4C5838FF-4D32-4A5C-9CB1-2DA76274D59B}" destId="{7FAD18DD-4848-457E-AB67-A8558551F19E}" srcOrd="1" destOrd="0" presId="urn:microsoft.com/office/officeart/2005/8/layout/orgChart1"/>
    <dgm:cxn modelId="{B14DC24A-F9F0-45B9-B004-637A1E2DB0A9}" type="presParOf" srcId="{17A41D4F-6BF4-4231-B14A-4DBF5613A730}" destId="{24B150A8-C384-414E-B9FB-86DC51BEA986}" srcOrd="1" destOrd="0" presId="urn:microsoft.com/office/officeart/2005/8/layout/orgChart1"/>
    <dgm:cxn modelId="{CD21B441-0627-42BF-9CA5-8594251FF90A}" type="presParOf" srcId="{17A41D4F-6BF4-4231-B14A-4DBF5613A730}" destId="{CE590418-87F8-48DA-8592-B0D74387E7C8}" srcOrd="2" destOrd="0" presId="urn:microsoft.com/office/officeart/2005/8/layout/orgChart1"/>
    <dgm:cxn modelId="{B2A7A14D-468D-458D-9D77-941C07705FA4}" type="presParOf" srcId="{2F9FFD1F-4976-4C0F-AE1A-A8FE81595881}" destId="{3255674F-B114-443F-BB5A-2BDF64B815C8}" srcOrd="6" destOrd="0" presId="urn:microsoft.com/office/officeart/2005/8/layout/orgChart1"/>
    <dgm:cxn modelId="{5C836F3C-E9B8-4EE6-978A-1861659C19BC}" type="presParOf" srcId="{2F9FFD1F-4976-4C0F-AE1A-A8FE81595881}" destId="{095191D4-6972-4F80-9668-915E03D3BEEA}" srcOrd="7" destOrd="0" presId="urn:microsoft.com/office/officeart/2005/8/layout/orgChart1"/>
    <dgm:cxn modelId="{23BC2868-3129-40E5-BB86-390FC80CFB7A}" type="presParOf" srcId="{095191D4-6972-4F80-9668-915E03D3BEEA}" destId="{E0BDD666-7D0E-4044-AAE2-D633FBD79B25}" srcOrd="0" destOrd="0" presId="urn:microsoft.com/office/officeart/2005/8/layout/orgChart1"/>
    <dgm:cxn modelId="{35BCE49C-DEF9-4C4B-B004-497273D65880}" type="presParOf" srcId="{E0BDD666-7D0E-4044-AAE2-D633FBD79B25}" destId="{72D1ECD0-2EEC-4659-A30A-6985E81C6351}" srcOrd="0" destOrd="0" presId="urn:microsoft.com/office/officeart/2005/8/layout/orgChart1"/>
    <dgm:cxn modelId="{0010E95B-19C7-406B-919F-ACF82B6EE7D2}" type="presParOf" srcId="{E0BDD666-7D0E-4044-AAE2-D633FBD79B25}" destId="{37910316-0D7D-4882-ACC4-C3DA511E0E3D}" srcOrd="1" destOrd="0" presId="urn:microsoft.com/office/officeart/2005/8/layout/orgChart1"/>
    <dgm:cxn modelId="{9BEB380B-12AB-4FC2-8E38-4081A248CFE1}" type="presParOf" srcId="{095191D4-6972-4F80-9668-915E03D3BEEA}" destId="{2CDB7182-E60A-4620-8862-00D3089028D5}" srcOrd="1" destOrd="0" presId="urn:microsoft.com/office/officeart/2005/8/layout/orgChart1"/>
    <dgm:cxn modelId="{836EA457-F507-4377-96E0-33B4D173D0C0}" type="presParOf" srcId="{095191D4-6972-4F80-9668-915E03D3BEEA}" destId="{90B9FF81-BE09-4434-93F0-842FE5CC4427}" srcOrd="2" destOrd="0" presId="urn:microsoft.com/office/officeart/2005/8/layout/orgChart1"/>
    <dgm:cxn modelId="{A9923E45-96F8-4279-A84C-26034D0F8EA8}" type="presParOf" srcId="{7B11DDC3-E7A2-40D2-98E3-22DCD277848B}" destId="{9CB54E20-CB81-4178-9E8F-E644887596A1}" srcOrd="2" destOrd="0" presId="urn:microsoft.com/office/officeart/2005/8/layout/orgChart1"/>
    <dgm:cxn modelId="{B7A34FB9-71D7-4079-BB39-4D1769146FC8}" type="presParOf" srcId="{9CB54E20-CB81-4178-9E8F-E644887596A1}" destId="{990D8B14-EB2D-4CD9-9A8B-E54BF846063F}" srcOrd="0" destOrd="0" presId="urn:microsoft.com/office/officeart/2005/8/layout/orgChart1"/>
    <dgm:cxn modelId="{DA2BCA23-42F6-4999-91D4-623648CCF4FE}" type="presParOf" srcId="{9CB54E20-CB81-4178-9E8F-E644887596A1}" destId="{3C728C4F-D80D-4510-B0B0-AA5A71CEC639}" srcOrd="1" destOrd="0" presId="urn:microsoft.com/office/officeart/2005/8/layout/orgChart1"/>
    <dgm:cxn modelId="{87BA16FD-5EA5-4B2E-BDD0-82AC3CBF6278}" type="presParOf" srcId="{3C728C4F-D80D-4510-B0B0-AA5A71CEC639}" destId="{17B47527-6961-4DBF-AA6D-179D247A553B}" srcOrd="0" destOrd="0" presId="urn:microsoft.com/office/officeart/2005/8/layout/orgChart1"/>
    <dgm:cxn modelId="{63E4496F-8D82-4E84-8B0B-4F9A568E9622}" type="presParOf" srcId="{17B47527-6961-4DBF-AA6D-179D247A553B}" destId="{0A91B027-A528-4AC9-AE07-1CC499132368}" srcOrd="0" destOrd="0" presId="urn:microsoft.com/office/officeart/2005/8/layout/orgChart1"/>
    <dgm:cxn modelId="{2C599622-CC84-49FA-BE8D-043A003535F5}" type="presParOf" srcId="{17B47527-6961-4DBF-AA6D-179D247A553B}" destId="{FAC4A8D6-0847-4778-9221-F88353D3C4BE}" srcOrd="1" destOrd="0" presId="urn:microsoft.com/office/officeart/2005/8/layout/orgChart1"/>
    <dgm:cxn modelId="{10EA338C-A2EB-4334-806E-2177E00C531E}" type="presParOf" srcId="{3C728C4F-D80D-4510-B0B0-AA5A71CEC639}" destId="{B99E4277-4F24-440E-8E19-CFB6A1445690}" srcOrd="1" destOrd="0" presId="urn:microsoft.com/office/officeart/2005/8/layout/orgChart1"/>
    <dgm:cxn modelId="{2A9AB5F3-1F08-4DC6-8507-D6A06AAC3711}" type="presParOf" srcId="{3C728C4F-D80D-4510-B0B0-AA5A71CEC639}" destId="{782A4BC1-A68E-4B02-9C5C-2E4690D498C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09B1032-9E19-4AB6-A8E0-F5021B5A043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64947C3-652A-4558-916F-DEDF9874DD99}">
      <dgm:prSet phldrT="[Текст]" custT="1"/>
      <dgm:spPr/>
      <dgm:t>
        <a:bodyPr/>
        <a:lstStyle/>
        <a:p>
          <a:r>
            <a:rPr lang="uk-UA" sz="2000" b="1" dirty="0"/>
            <a:t>Біологічна продуктивність</a:t>
          </a:r>
          <a:endParaRPr lang="ru-RU" sz="2000" b="1" dirty="0"/>
        </a:p>
      </dgm:t>
    </dgm:pt>
    <dgm:pt modelId="{566ABA4B-255A-453B-9082-376F67E91A82}" type="parTrans" cxnId="{5A0543A1-446F-4DCE-B970-C051A4BF090E}">
      <dgm:prSet/>
      <dgm:spPr/>
      <dgm:t>
        <a:bodyPr/>
        <a:lstStyle/>
        <a:p>
          <a:endParaRPr lang="ru-RU"/>
        </a:p>
      </dgm:t>
    </dgm:pt>
    <dgm:pt modelId="{9CFDB405-6E0C-43F0-AE9A-8E2B5F458CBA}" type="sibTrans" cxnId="{5A0543A1-446F-4DCE-B970-C051A4BF090E}">
      <dgm:prSet/>
      <dgm:spPr/>
      <dgm:t>
        <a:bodyPr/>
        <a:lstStyle/>
        <a:p>
          <a:endParaRPr lang="ru-RU"/>
        </a:p>
      </dgm:t>
    </dgm:pt>
    <dgm:pt modelId="{9B31F0B5-C680-44EF-9904-866A35FC7BA9}">
      <dgm:prSet phldrT="[Текст]" custT="1"/>
      <dgm:spPr/>
      <dgm:t>
        <a:bodyPr/>
        <a:lstStyle/>
        <a:p>
          <a:pPr algn="just"/>
          <a:r>
            <a:rPr lang="uk-UA" sz="1600" b="1" dirty="0"/>
            <a:t>Первинна продуктивність</a:t>
          </a:r>
          <a:r>
            <a:rPr lang="uk-UA" sz="1600" dirty="0"/>
            <a:t> </a:t>
          </a:r>
          <a:r>
            <a:rPr lang="uk-UA" sz="1600" dirty="0" err="1"/>
            <a:t>-швидкість</a:t>
          </a:r>
          <a:r>
            <a:rPr lang="uk-UA" sz="1600" dirty="0"/>
            <a:t>, з якою сонячна енергія засвоюється </a:t>
          </a:r>
          <a:r>
            <a:rPr lang="uk-UA" sz="1600" u="sng" dirty="0"/>
            <a:t>продуцентами</a:t>
          </a:r>
          <a:r>
            <a:rPr lang="uk-UA" sz="1600" dirty="0"/>
            <a:t> і накопичується у вигляді органіки.</a:t>
          </a:r>
          <a:endParaRPr lang="ru-RU" sz="1600" dirty="0"/>
        </a:p>
      </dgm:t>
    </dgm:pt>
    <dgm:pt modelId="{FD96790F-4472-4505-8C22-47D93428FC61}" type="parTrans" cxnId="{E033FB41-A042-4274-9F36-6196E1EE22F7}">
      <dgm:prSet/>
      <dgm:spPr/>
      <dgm:t>
        <a:bodyPr/>
        <a:lstStyle/>
        <a:p>
          <a:endParaRPr lang="ru-RU"/>
        </a:p>
      </dgm:t>
    </dgm:pt>
    <dgm:pt modelId="{FBCEF9D8-FFE5-4597-B728-29821998CFF4}" type="sibTrans" cxnId="{E033FB41-A042-4274-9F36-6196E1EE22F7}">
      <dgm:prSet/>
      <dgm:spPr/>
      <dgm:t>
        <a:bodyPr/>
        <a:lstStyle/>
        <a:p>
          <a:endParaRPr lang="ru-RU"/>
        </a:p>
      </dgm:t>
    </dgm:pt>
    <dgm:pt modelId="{476A46FC-CF39-4388-832F-4550E3FBED3B}">
      <dgm:prSet phldrT="[Текст]" custT="1"/>
      <dgm:spPr/>
      <dgm:t>
        <a:bodyPr/>
        <a:lstStyle/>
        <a:p>
          <a:pPr algn="just"/>
          <a:r>
            <a:rPr lang="uk-UA" sz="1600" b="1" dirty="0"/>
            <a:t>Валова первинна продуктивність (Р</a:t>
          </a:r>
          <a:r>
            <a:rPr lang="uk-UA" sz="1600" b="1" baseline="-25000" dirty="0"/>
            <a:t>G</a:t>
          </a:r>
          <a:r>
            <a:rPr lang="uk-UA" sz="1600" b="1" dirty="0"/>
            <a:t>)</a:t>
          </a:r>
          <a:r>
            <a:rPr lang="uk-UA" sz="1600" dirty="0"/>
            <a:t> – загальна швидкість фотосинтезу, включаючи ті органічні речовини, які будуть використані самою рослиною для підтримки свого існування в процесі дихання.  </a:t>
          </a:r>
          <a:endParaRPr lang="ru-RU" sz="1600" dirty="0"/>
        </a:p>
      </dgm:t>
    </dgm:pt>
    <dgm:pt modelId="{F77F7EDA-0C62-4D65-8832-D728C77DEE0E}" type="parTrans" cxnId="{A622AEDF-77F7-4CB9-A167-06938DA85EBF}">
      <dgm:prSet/>
      <dgm:spPr/>
      <dgm:t>
        <a:bodyPr/>
        <a:lstStyle/>
        <a:p>
          <a:endParaRPr lang="ru-RU"/>
        </a:p>
      </dgm:t>
    </dgm:pt>
    <dgm:pt modelId="{C7F01BA4-0214-45D0-BA4F-5FB795D04B0B}" type="sibTrans" cxnId="{A622AEDF-77F7-4CB9-A167-06938DA85EBF}">
      <dgm:prSet/>
      <dgm:spPr/>
      <dgm:t>
        <a:bodyPr/>
        <a:lstStyle/>
        <a:p>
          <a:endParaRPr lang="ru-RU"/>
        </a:p>
      </dgm:t>
    </dgm:pt>
    <dgm:pt modelId="{FD9F55D4-BE44-4454-9E33-45259287AF2C}">
      <dgm:prSet phldrT="[Текст]" custT="1"/>
      <dgm:spPr/>
      <dgm:t>
        <a:bodyPr/>
        <a:lstStyle/>
        <a:p>
          <a:pPr algn="just"/>
          <a:r>
            <a:rPr lang="uk-UA" sz="1600" b="1" dirty="0"/>
            <a:t>Чиста первинна продуктивність (Р</a:t>
          </a:r>
          <a:r>
            <a:rPr lang="uk-UA" sz="1600" b="1" baseline="-25000" dirty="0"/>
            <a:t>N</a:t>
          </a:r>
          <a:r>
            <a:rPr lang="uk-UA" sz="1600" b="1" dirty="0"/>
            <a:t>)</a:t>
          </a:r>
          <a:r>
            <a:rPr lang="uk-UA" sz="1600" dirty="0"/>
            <a:t> - швидкість накопичення органічної речовини за вирахуванням витрат на дихання </a:t>
          </a:r>
          <a:r>
            <a:rPr lang="uk-UA" sz="1600" b="1" dirty="0"/>
            <a:t>(</a:t>
          </a:r>
          <a:r>
            <a:rPr lang="en-US" sz="1600" b="1" dirty="0"/>
            <a:t>R</a:t>
          </a:r>
          <a:r>
            <a:rPr lang="en-US" sz="1600" dirty="0"/>
            <a:t>)</a:t>
          </a:r>
          <a:r>
            <a:rPr lang="uk-UA" sz="1600" dirty="0"/>
            <a:t>.  </a:t>
          </a:r>
          <a:endParaRPr lang="ru-RU" sz="1600" dirty="0"/>
        </a:p>
      </dgm:t>
    </dgm:pt>
    <dgm:pt modelId="{296B3FC3-34C4-468E-92E5-F7640505250C}" type="parTrans" cxnId="{F7422D3E-56A0-4C79-9C3B-84CCB97D21D3}">
      <dgm:prSet/>
      <dgm:spPr/>
      <dgm:t>
        <a:bodyPr/>
        <a:lstStyle/>
        <a:p>
          <a:endParaRPr lang="ru-RU"/>
        </a:p>
      </dgm:t>
    </dgm:pt>
    <dgm:pt modelId="{CCC86311-E774-4065-B7AD-235F0F8397A9}" type="sibTrans" cxnId="{F7422D3E-56A0-4C79-9C3B-84CCB97D21D3}">
      <dgm:prSet/>
      <dgm:spPr/>
      <dgm:t>
        <a:bodyPr/>
        <a:lstStyle/>
        <a:p>
          <a:endParaRPr lang="ru-RU"/>
        </a:p>
      </dgm:t>
    </dgm:pt>
    <dgm:pt modelId="{12DC8B1B-FE3B-4124-9D4A-5E43046D3FB3}">
      <dgm:prSet phldrT="[Текст]" custT="1"/>
      <dgm:spPr/>
      <dgm:t>
        <a:bodyPr/>
        <a:lstStyle/>
        <a:p>
          <a:pPr algn="just"/>
          <a:r>
            <a:rPr lang="uk-UA" sz="1600" b="1" dirty="0"/>
            <a:t>Вторинна продуктивність</a:t>
          </a:r>
          <a:r>
            <a:rPr lang="uk-UA" sz="1600" dirty="0"/>
            <a:t> - швидкість накопичення енергії на рівнях </a:t>
          </a:r>
          <a:r>
            <a:rPr lang="uk-UA" sz="1600" u="sng" dirty="0" err="1"/>
            <a:t>консументів</a:t>
          </a:r>
          <a:r>
            <a:rPr lang="uk-UA" sz="1600" u="sng" dirty="0"/>
            <a:t>.</a:t>
          </a:r>
          <a:endParaRPr lang="ru-RU" sz="1600" u="sng" dirty="0"/>
        </a:p>
      </dgm:t>
    </dgm:pt>
    <dgm:pt modelId="{97DD1B24-B60D-45EB-BAA2-F51C32ADEF5B}" type="parTrans" cxnId="{7F489D90-710C-4EC8-82D6-6578EDE0B646}">
      <dgm:prSet/>
      <dgm:spPr/>
      <dgm:t>
        <a:bodyPr/>
        <a:lstStyle/>
        <a:p>
          <a:endParaRPr lang="ru-RU"/>
        </a:p>
      </dgm:t>
    </dgm:pt>
    <dgm:pt modelId="{5D7EED57-CDCE-4776-9618-2ED151DE59B0}" type="sibTrans" cxnId="{7F489D90-710C-4EC8-82D6-6578EDE0B646}">
      <dgm:prSet/>
      <dgm:spPr/>
      <dgm:t>
        <a:bodyPr/>
        <a:lstStyle/>
        <a:p>
          <a:endParaRPr lang="ru-RU"/>
        </a:p>
      </dgm:t>
    </dgm:pt>
    <dgm:pt modelId="{BCCD4A02-4D8F-415B-A34F-8E3B94D76FA6}">
      <dgm:prSet phldrT="[Текст]" custT="1"/>
      <dgm:spPr/>
      <dgm:t>
        <a:bodyPr/>
        <a:lstStyle/>
        <a:p>
          <a:r>
            <a:rPr lang="uk-UA" sz="1600" dirty="0"/>
            <a:t>поділяється на </a:t>
          </a:r>
          <a:r>
            <a:rPr lang="uk-UA" sz="1600" b="1" dirty="0"/>
            <a:t>валову </a:t>
          </a:r>
          <a:r>
            <a:rPr lang="uk-UA" sz="1600" dirty="0"/>
            <a:t>і </a:t>
          </a:r>
          <a:r>
            <a:rPr lang="uk-UA" sz="1600" b="1" dirty="0"/>
            <a:t>чисту</a:t>
          </a:r>
          <a:endParaRPr lang="ru-RU" sz="1600" dirty="0"/>
        </a:p>
      </dgm:t>
    </dgm:pt>
    <dgm:pt modelId="{74EC857A-6969-4525-9399-ED7D5350173F}" type="parTrans" cxnId="{ECD9ABB4-A65D-4D48-A4E8-C4D3D343DF47}">
      <dgm:prSet/>
      <dgm:spPr/>
      <dgm:t>
        <a:bodyPr/>
        <a:lstStyle/>
        <a:p>
          <a:endParaRPr lang="ru-RU"/>
        </a:p>
      </dgm:t>
    </dgm:pt>
    <dgm:pt modelId="{29CE28C3-2A78-41FF-A2F7-4CC354799981}" type="sibTrans" cxnId="{ECD9ABB4-A65D-4D48-A4E8-C4D3D343DF47}">
      <dgm:prSet/>
      <dgm:spPr/>
      <dgm:t>
        <a:bodyPr/>
        <a:lstStyle/>
        <a:p>
          <a:endParaRPr lang="ru-RU"/>
        </a:p>
      </dgm:t>
    </dgm:pt>
    <dgm:pt modelId="{F0D6635A-3F36-4594-A956-87C515E9B913}" type="pres">
      <dgm:prSet presAssocID="{D09B1032-9E19-4AB6-A8E0-F5021B5A043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60537BA-820E-488A-81FF-98867C42F824}" type="pres">
      <dgm:prSet presAssocID="{064947C3-652A-4558-916F-DEDF9874DD99}" presName="hierRoot1" presStyleCnt="0"/>
      <dgm:spPr/>
    </dgm:pt>
    <dgm:pt modelId="{8D846827-3FB7-40A5-ABD4-26E6BD820BB8}" type="pres">
      <dgm:prSet presAssocID="{064947C3-652A-4558-916F-DEDF9874DD99}" presName="composite" presStyleCnt="0"/>
      <dgm:spPr/>
    </dgm:pt>
    <dgm:pt modelId="{538C02A6-9D57-4619-B07A-C19C44DE7E82}" type="pres">
      <dgm:prSet presAssocID="{064947C3-652A-4558-916F-DEDF9874DD99}" presName="background" presStyleLbl="node0" presStyleIdx="0" presStyleCnt="1"/>
      <dgm:spPr/>
    </dgm:pt>
    <dgm:pt modelId="{7A0886EA-5201-4662-95E5-85BF290B9FAC}" type="pres">
      <dgm:prSet presAssocID="{064947C3-652A-4558-916F-DEDF9874DD99}" presName="text" presStyleLbl="fgAcc0" presStyleIdx="0" presStyleCnt="1" custScaleX="134619" custScaleY="120750">
        <dgm:presLayoutVars>
          <dgm:chPref val="3"/>
        </dgm:presLayoutVars>
      </dgm:prSet>
      <dgm:spPr/>
    </dgm:pt>
    <dgm:pt modelId="{E8A445B7-2E11-4E67-9B21-846D36566091}" type="pres">
      <dgm:prSet presAssocID="{064947C3-652A-4558-916F-DEDF9874DD99}" presName="hierChild2" presStyleCnt="0"/>
      <dgm:spPr/>
    </dgm:pt>
    <dgm:pt modelId="{EA11B862-474D-4239-A38F-807D1EB64416}" type="pres">
      <dgm:prSet presAssocID="{FD96790F-4472-4505-8C22-47D93428FC61}" presName="Name10" presStyleLbl="parChTrans1D2" presStyleIdx="0" presStyleCnt="2"/>
      <dgm:spPr/>
    </dgm:pt>
    <dgm:pt modelId="{4F617F45-F57D-4EFF-A3FD-991BA1653A02}" type="pres">
      <dgm:prSet presAssocID="{9B31F0B5-C680-44EF-9904-866A35FC7BA9}" presName="hierRoot2" presStyleCnt="0"/>
      <dgm:spPr/>
    </dgm:pt>
    <dgm:pt modelId="{2274A0AD-794B-4F29-9E29-657D0BFEBA12}" type="pres">
      <dgm:prSet presAssocID="{9B31F0B5-C680-44EF-9904-866A35FC7BA9}" presName="composite2" presStyleCnt="0"/>
      <dgm:spPr/>
    </dgm:pt>
    <dgm:pt modelId="{58359A44-CA40-4C41-B2E7-AB55A9672AC6}" type="pres">
      <dgm:prSet presAssocID="{9B31F0B5-C680-44EF-9904-866A35FC7BA9}" presName="background2" presStyleLbl="node2" presStyleIdx="0" presStyleCnt="2"/>
      <dgm:spPr/>
    </dgm:pt>
    <dgm:pt modelId="{BCA36063-CF27-4954-A001-103380D13297}" type="pres">
      <dgm:prSet presAssocID="{9B31F0B5-C680-44EF-9904-866A35FC7BA9}" presName="text2" presStyleLbl="fgAcc2" presStyleIdx="0" presStyleCnt="2" custScaleX="181952" custScaleY="189746">
        <dgm:presLayoutVars>
          <dgm:chPref val="3"/>
        </dgm:presLayoutVars>
      </dgm:prSet>
      <dgm:spPr/>
    </dgm:pt>
    <dgm:pt modelId="{E30D6CF6-2E88-498E-B3D8-B692A19C5963}" type="pres">
      <dgm:prSet presAssocID="{9B31F0B5-C680-44EF-9904-866A35FC7BA9}" presName="hierChild3" presStyleCnt="0"/>
      <dgm:spPr/>
    </dgm:pt>
    <dgm:pt modelId="{28E14884-A7A8-4A60-A09E-A23C401C063B}" type="pres">
      <dgm:prSet presAssocID="{F77F7EDA-0C62-4D65-8832-D728C77DEE0E}" presName="Name17" presStyleLbl="parChTrans1D3" presStyleIdx="0" presStyleCnt="3"/>
      <dgm:spPr/>
    </dgm:pt>
    <dgm:pt modelId="{38E01CAC-732D-41A5-91BA-0E1DDB4479A8}" type="pres">
      <dgm:prSet presAssocID="{476A46FC-CF39-4388-832F-4550E3FBED3B}" presName="hierRoot3" presStyleCnt="0"/>
      <dgm:spPr/>
    </dgm:pt>
    <dgm:pt modelId="{350814D0-2DED-44DB-A528-93DCC73D56C7}" type="pres">
      <dgm:prSet presAssocID="{476A46FC-CF39-4388-832F-4550E3FBED3B}" presName="composite3" presStyleCnt="0"/>
      <dgm:spPr/>
    </dgm:pt>
    <dgm:pt modelId="{2E8F8094-137D-4B8E-B08A-F333C922AF03}" type="pres">
      <dgm:prSet presAssocID="{476A46FC-CF39-4388-832F-4550E3FBED3B}" presName="background3" presStyleLbl="node3" presStyleIdx="0" presStyleCnt="3"/>
      <dgm:spPr/>
    </dgm:pt>
    <dgm:pt modelId="{6988FA55-28D1-45E1-8020-AEA031FF2882}" type="pres">
      <dgm:prSet presAssocID="{476A46FC-CF39-4388-832F-4550E3FBED3B}" presName="text3" presStyleLbl="fgAcc3" presStyleIdx="0" presStyleCnt="3" custScaleX="195036" custScaleY="181294">
        <dgm:presLayoutVars>
          <dgm:chPref val="3"/>
        </dgm:presLayoutVars>
      </dgm:prSet>
      <dgm:spPr/>
    </dgm:pt>
    <dgm:pt modelId="{AC1D4910-D130-4BCC-8A13-8868C804E4AA}" type="pres">
      <dgm:prSet presAssocID="{476A46FC-CF39-4388-832F-4550E3FBED3B}" presName="hierChild4" presStyleCnt="0"/>
      <dgm:spPr/>
    </dgm:pt>
    <dgm:pt modelId="{E6BB02CF-D675-4020-B784-72B5B83170BF}" type="pres">
      <dgm:prSet presAssocID="{296B3FC3-34C4-468E-92E5-F7640505250C}" presName="Name17" presStyleLbl="parChTrans1D3" presStyleIdx="1" presStyleCnt="3"/>
      <dgm:spPr/>
    </dgm:pt>
    <dgm:pt modelId="{287DC6F7-CCC9-4F60-B414-8AE93B0F4D50}" type="pres">
      <dgm:prSet presAssocID="{FD9F55D4-BE44-4454-9E33-45259287AF2C}" presName="hierRoot3" presStyleCnt="0"/>
      <dgm:spPr/>
    </dgm:pt>
    <dgm:pt modelId="{178E1271-1A23-4E53-A2AC-EE3EC4784243}" type="pres">
      <dgm:prSet presAssocID="{FD9F55D4-BE44-4454-9E33-45259287AF2C}" presName="composite3" presStyleCnt="0"/>
      <dgm:spPr/>
    </dgm:pt>
    <dgm:pt modelId="{315E22CC-130D-4214-94E4-61D50C524AC7}" type="pres">
      <dgm:prSet presAssocID="{FD9F55D4-BE44-4454-9E33-45259287AF2C}" presName="background3" presStyleLbl="node3" presStyleIdx="1" presStyleCnt="3"/>
      <dgm:spPr/>
    </dgm:pt>
    <dgm:pt modelId="{3F2178CD-7372-4A10-A728-DC28CCA609FD}" type="pres">
      <dgm:prSet presAssocID="{FD9F55D4-BE44-4454-9E33-45259287AF2C}" presName="text3" presStyleLbl="fgAcc3" presStyleIdx="1" presStyleCnt="3" custScaleX="174801" custScaleY="179787">
        <dgm:presLayoutVars>
          <dgm:chPref val="3"/>
        </dgm:presLayoutVars>
      </dgm:prSet>
      <dgm:spPr/>
    </dgm:pt>
    <dgm:pt modelId="{28C5F73C-9509-4370-AD1C-A092D9DCE974}" type="pres">
      <dgm:prSet presAssocID="{FD9F55D4-BE44-4454-9E33-45259287AF2C}" presName="hierChild4" presStyleCnt="0"/>
      <dgm:spPr/>
    </dgm:pt>
    <dgm:pt modelId="{AE3F01A9-E422-486A-B430-27744E084BEE}" type="pres">
      <dgm:prSet presAssocID="{97DD1B24-B60D-45EB-BAA2-F51C32ADEF5B}" presName="Name10" presStyleLbl="parChTrans1D2" presStyleIdx="1" presStyleCnt="2"/>
      <dgm:spPr/>
    </dgm:pt>
    <dgm:pt modelId="{0D8A3D8F-1BF8-4648-B417-E16A83FC10DD}" type="pres">
      <dgm:prSet presAssocID="{12DC8B1B-FE3B-4124-9D4A-5E43046D3FB3}" presName="hierRoot2" presStyleCnt="0"/>
      <dgm:spPr/>
    </dgm:pt>
    <dgm:pt modelId="{183CC9BA-2386-4872-8F39-6098980B708E}" type="pres">
      <dgm:prSet presAssocID="{12DC8B1B-FE3B-4124-9D4A-5E43046D3FB3}" presName="composite2" presStyleCnt="0"/>
      <dgm:spPr/>
    </dgm:pt>
    <dgm:pt modelId="{16C2BC12-DCAF-4CEB-9266-5A0BAA6BA48B}" type="pres">
      <dgm:prSet presAssocID="{12DC8B1B-FE3B-4124-9D4A-5E43046D3FB3}" presName="background2" presStyleLbl="node2" presStyleIdx="1" presStyleCnt="2"/>
      <dgm:spPr/>
    </dgm:pt>
    <dgm:pt modelId="{D9FF6518-998C-4733-839B-594C589F3C4B}" type="pres">
      <dgm:prSet presAssocID="{12DC8B1B-FE3B-4124-9D4A-5E43046D3FB3}" presName="text2" presStyleLbl="fgAcc2" presStyleIdx="1" presStyleCnt="2" custScaleX="147420" custScaleY="158391">
        <dgm:presLayoutVars>
          <dgm:chPref val="3"/>
        </dgm:presLayoutVars>
      </dgm:prSet>
      <dgm:spPr/>
    </dgm:pt>
    <dgm:pt modelId="{A7D9EF03-5F42-4430-B151-CDF02BE39DF4}" type="pres">
      <dgm:prSet presAssocID="{12DC8B1B-FE3B-4124-9D4A-5E43046D3FB3}" presName="hierChild3" presStyleCnt="0"/>
      <dgm:spPr/>
    </dgm:pt>
    <dgm:pt modelId="{4E059228-544B-4066-BAD7-0C36A074C9B8}" type="pres">
      <dgm:prSet presAssocID="{74EC857A-6969-4525-9399-ED7D5350173F}" presName="Name17" presStyleLbl="parChTrans1D3" presStyleIdx="2" presStyleCnt="3"/>
      <dgm:spPr/>
    </dgm:pt>
    <dgm:pt modelId="{D9F4F725-C2D6-45C2-A010-1D790AED64B4}" type="pres">
      <dgm:prSet presAssocID="{BCCD4A02-4D8F-415B-A34F-8E3B94D76FA6}" presName="hierRoot3" presStyleCnt="0"/>
      <dgm:spPr/>
    </dgm:pt>
    <dgm:pt modelId="{88EFBE10-5432-4049-9DB7-1E1CE1EE6BAE}" type="pres">
      <dgm:prSet presAssocID="{BCCD4A02-4D8F-415B-A34F-8E3B94D76FA6}" presName="composite3" presStyleCnt="0"/>
      <dgm:spPr/>
    </dgm:pt>
    <dgm:pt modelId="{95BEBBF0-3967-48F6-9971-4B9813BFE119}" type="pres">
      <dgm:prSet presAssocID="{BCCD4A02-4D8F-415B-A34F-8E3B94D76FA6}" presName="background3" presStyleLbl="node3" presStyleIdx="2" presStyleCnt="3"/>
      <dgm:spPr/>
    </dgm:pt>
    <dgm:pt modelId="{A1C1537C-4383-4297-8E28-5D9394EE72BB}" type="pres">
      <dgm:prSet presAssocID="{BCCD4A02-4D8F-415B-A34F-8E3B94D76FA6}" presName="text3" presStyleLbl="fgAcc3" presStyleIdx="2" presStyleCnt="3" custScaleX="113958" custScaleY="151626">
        <dgm:presLayoutVars>
          <dgm:chPref val="3"/>
        </dgm:presLayoutVars>
      </dgm:prSet>
      <dgm:spPr/>
    </dgm:pt>
    <dgm:pt modelId="{95E5200C-423B-44F5-8D96-BB963FBEACAA}" type="pres">
      <dgm:prSet presAssocID="{BCCD4A02-4D8F-415B-A34F-8E3B94D76FA6}" presName="hierChild4" presStyleCnt="0"/>
      <dgm:spPr/>
    </dgm:pt>
  </dgm:ptLst>
  <dgm:cxnLst>
    <dgm:cxn modelId="{A531D41C-9B8B-4EF8-8E60-4CD86F3C10D6}" type="presOf" srcId="{476A46FC-CF39-4388-832F-4550E3FBED3B}" destId="{6988FA55-28D1-45E1-8020-AEA031FF2882}" srcOrd="0" destOrd="0" presId="urn:microsoft.com/office/officeart/2005/8/layout/hierarchy1"/>
    <dgm:cxn modelId="{F7422D3E-56A0-4C79-9C3B-84CCB97D21D3}" srcId="{9B31F0B5-C680-44EF-9904-866A35FC7BA9}" destId="{FD9F55D4-BE44-4454-9E33-45259287AF2C}" srcOrd="1" destOrd="0" parTransId="{296B3FC3-34C4-468E-92E5-F7640505250C}" sibTransId="{CCC86311-E774-4065-B7AD-235F0F8397A9}"/>
    <dgm:cxn modelId="{E1F37941-85BD-49AC-8205-2FA9C7085B91}" type="presOf" srcId="{064947C3-652A-4558-916F-DEDF9874DD99}" destId="{7A0886EA-5201-4662-95E5-85BF290B9FAC}" srcOrd="0" destOrd="0" presId="urn:microsoft.com/office/officeart/2005/8/layout/hierarchy1"/>
    <dgm:cxn modelId="{E033FB41-A042-4274-9F36-6196E1EE22F7}" srcId="{064947C3-652A-4558-916F-DEDF9874DD99}" destId="{9B31F0B5-C680-44EF-9904-866A35FC7BA9}" srcOrd="0" destOrd="0" parTransId="{FD96790F-4472-4505-8C22-47D93428FC61}" sibTransId="{FBCEF9D8-FFE5-4597-B728-29821998CFF4}"/>
    <dgm:cxn modelId="{68DDE24A-6503-4DEB-8C93-9E96A1108566}" type="presOf" srcId="{F77F7EDA-0C62-4D65-8832-D728C77DEE0E}" destId="{28E14884-A7A8-4A60-A09E-A23C401C063B}" srcOrd="0" destOrd="0" presId="urn:microsoft.com/office/officeart/2005/8/layout/hierarchy1"/>
    <dgm:cxn modelId="{9464DC4F-0C3F-498B-9D42-DCEE7804F269}" type="presOf" srcId="{97DD1B24-B60D-45EB-BAA2-F51C32ADEF5B}" destId="{AE3F01A9-E422-486A-B430-27744E084BEE}" srcOrd="0" destOrd="0" presId="urn:microsoft.com/office/officeart/2005/8/layout/hierarchy1"/>
    <dgm:cxn modelId="{138F188D-0AC3-4F8C-92C9-AA655A786BD9}" type="presOf" srcId="{74EC857A-6969-4525-9399-ED7D5350173F}" destId="{4E059228-544B-4066-BAD7-0C36A074C9B8}" srcOrd="0" destOrd="0" presId="urn:microsoft.com/office/officeart/2005/8/layout/hierarchy1"/>
    <dgm:cxn modelId="{7F489D90-710C-4EC8-82D6-6578EDE0B646}" srcId="{064947C3-652A-4558-916F-DEDF9874DD99}" destId="{12DC8B1B-FE3B-4124-9D4A-5E43046D3FB3}" srcOrd="1" destOrd="0" parTransId="{97DD1B24-B60D-45EB-BAA2-F51C32ADEF5B}" sibTransId="{5D7EED57-CDCE-4776-9618-2ED151DE59B0}"/>
    <dgm:cxn modelId="{721C5F95-635C-4822-AB98-E75D8029F231}" type="presOf" srcId="{FD96790F-4472-4505-8C22-47D93428FC61}" destId="{EA11B862-474D-4239-A38F-807D1EB64416}" srcOrd="0" destOrd="0" presId="urn:microsoft.com/office/officeart/2005/8/layout/hierarchy1"/>
    <dgm:cxn modelId="{9E2E0B99-F44C-45C7-9FD0-57DF72DD59F4}" type="presOf" srcId="{D09B1032-9E19-4AB6-A8E0-F5021B5A0434}" destId="{F0D6635A-3F36-4594-A956-87C515E9B913}" srcOrd="0" destOrd="0" presId="urn:microsoft.com/office/officeart/2005/8/layout/hierarchy1"/>
    <dgm:cxn modelId="{5A0543A1-446F-4DCE-B970-C051A4BF090E}" srcId="{D09B1032-9E19-4AB6-A8E0-F5021B5A0434}" destId="{064947C3-652A-4558-916F-DEDF9874DD99}" srcOrd="0" destOrd="0" parTransId="{566ABA4B-255A-453B-9082-376F67E91A82}" sibTransId="{9CFDB405-6E0C-43F0-AE9A-8E2B5F458CBA}"/>
    <dgm:cxn modelId="{9055AEAF-0999-4907-9DED-4D0965426693}" type="presOf" srcId="{FD9F55D4-BE44-4454-9E33-45259287AF2C}" destId="{3F2178CD-7372-4A10-A728-DC28CCA609FD}" srcOrd="0" destOrd="0" presId="urn:microsoft.com/office/officeart/2005/8/layout/hierarchy1"/>
    <dgm:cxn modelId="{1AAFAEB1-B3E5-4E38-B0C1-48FD38E3A7B2}" type="presOf" srcId="{296B3FC3-34C4-468E-92E5-F7640505250C}" destId="{E6BB02CF-D675-4020-B784-72B5B83170BF}" srcOrd="0" destOrd="0" presId="urn:microsoft.com/office/officeart/2005/8/layout/hierarchy1"/>
    <dgm:cxn modelId="{ECD9ABB4-A65D-4D48-A4E8-C4D3D343DF47}" srcId="{12DC8B1B-FE3B-4124-9D4A-5E43046D3FB3}" destId="{BCCD4A02-4D8F-415B-A34F-8E3B94D76FA6}" srcOrd="0" destOrd="0" parTransId="{74EC857A-6969-4525-9399-ED7D5350173F}" sibTransId="{29CE28C3-2A78-41FF-A2F7-4CC354799981}"/>
    <dgm:cxn modelId="{E96690D8-6EA6-4C10-A908-C45FBA1C86FB}" type="presOf" srcId="{BCCD4A02-4D8F-415B-A34F-8E3B94D76FA6}" destId="{A1C1537C-4383-4297-8E28-5D9394EE72BB}" srcOrd="0" destOrd="0" presId="urn:microsoft.com/office/officeart/2005/8/layout/hierarchy1"/>
    <dgm:cxn modelId="{A622AEDF-77F7-4CB9-A167-06938DA85EBF}" srcId="{9B31F0B5-C680-44EF-9904-866A35FC7BA9}" destId="{476A46FC-CF39-4388-832F-4550E3FBED3B}" srcOrd="0" destOrd="0" parTransId="{F77F7EDA-0C62-4D65-8832-D728C77DEE0E}" sibTransId="{C7F01BA4-0214-45D0-BA4F-5FB795D04B0B}"/>
    <dgm:cxn modelId="{023FB2E1-E922-481B-BB7F-417C5B9669BD}" type="presOf" srcId="{9B31F0B5-C680-44EF-9904-866A35FC7BA9}" destId="{BCA36063-CF27-4954-A001-103380D13297}" srcOrd="0" destOrd="0" presId="urn:microsoft.com/office/officeart/2005/8/layout/hierarchy1"/>
    <dgm:cxn modelId="{4335A1E2-789C-4B9C-8AB0-BF45BA42A231}" type="presOf" srcId="{12DC8B1B-FE3B-4124-9D4A-5E43046D3FB3}" destId="{D9FF6518-998C-4733-839B-594C589F3C4B}" srcOrd="0" destOrd="0" presId="urn:microsoft.com/office/officeart/2005/8/layout/hierarchy1"/>
    <dgm:cxn modelId="{25C40AD5-1095-4F87-88CE-924861E9D466}" type="presParOf" srcId="{F0D6635A-3F36-4594-A956-87C515E9B913}" destId="{660537BA-820E-488A-81FF-98867C42F824}" srcOrd="0" destOrd="0" presId="urn:microsoft.com/office/officeart/2005/8/layout/hierarchy1"/>
    <dgm:cxn modelId="{0B37C0E9-C786-4165-8889-36DC9248C9B4}" type="presParOf" srcId="{660537BA-820E-488A-81FF-98867C42F824}" destId="{8D846827-3FB7-40A5-ABD4-26E6BD820BB8}" srcOrd="0" destOrd="0" presId="urn:microsoft.com/office/officeart/2005/8/layout/hierarchy1"/>
    <dgm:cxn modelId="{51AE5120-189D-4C8D-95F3-4196F1C47506}" type="presParOf" srcId="{8D846827-3FB7-40A5-ABD4-26E6BD820BB8}" destId="{538C02A6-9D57-4619-B07A-C19C44DE7E82}" srcOrd="0" destOrd="0" presId="urn:microsoft.com/office/officeart/2005/8/layout/hierarchy1"/>
    <dgm:cxn modelId="{010240DC-262B-4061-B4DB-C365FDF1A2F3}" type="presParOf" srcId="{8D846827-3FB7-40A5-ABD4-26E6BD820BB8}" destId="{7A0886EA-5201-4662-95E5-85BF290B9FAC}" srcOrd="1" destOrd="0" presId="urn:microsoft.com/office/officeart/2005/8/layout/hierarchy1"/>
    <dgm:cxn modelId="{B312D6C4-C693-4531-894F-8BEC28825059}" type="presParOf" srcId="{660537BA-820E-488A-81FF-98867C42F824}" destId="{E8A445B7-2E11-4E67-9B21-846D36566091}" srcOrd="1" destOrd="0" presId="urn:microsoft.com/office/officeart/2005/8/layout/hierarchy1"/>
    <dgm:cxn modelId="{AB905AF9-D64A-4FE8-8B37-29EF005AD2D0}" type="presParOf" srcId="{E8A445B7-2E11-4E67-9B21-846D36566091}" destId="{EA11B862-474D-4239-A38F-807D1EB64416}" srcOrd="0" destOrd="0" presId="urn:microsoft.com/office/officeart/2005/8/layout/hierarchy1"/>
    <dgm:cxn modelId="{DFC3CCD1-7EE8-4E0B-B1FA-BE82C03A9BCA}" type="presParOf" srcId="{E8A445B7-2E11-4E67-9B21-846D36566091}" destId="{4F617F45-F57D-4EFF-A3FD-991BA1653A02}" srcOrd="1" destOrd="0" presId="urn:microsoft.com/office/officeart/2005/8/layout/hierarchy1"/>
    <dgm:cxn modelId="{155EA227-1E93-400F-844E-E3014592BD25}" type="presParOf" srcId="{4F617F45-F57D-4EFF-A3FD-991BA1653A02}" destId="{2274A0AD-794B-4F29-9E29-657D0BFEBA12}" srcOrd="0" destOrd="0" presId="urn:microsoft.com/office/officeart/2005/8/layout/hierarchy1"/>
    <dgm:cxn modelId="{83A82972-9CA7-49E9-81DC-E93D0E7F630E}" type="presParOf" srcId="{2274A0AD-794B-4F29-9E29-657D0BFEBA12}" destId="{58359A44-CA40-4C41-B2E7-AB55A9672AC6}" srcOrd="0" destOrd="0" presId="urn:microsoft.com/office/officeart/2005/8/layout/hierarchy1"/>
    <dgm:cxn modelId="{EBC9D8CD-63A0-40C4-B517-E6F99BF18036}" type="presParOf" srcId="{2274A0AD-794B-4F29-9E29-657D0BFEBA12}" destId="{BCA36063-CF27-4954-A001-103380D13297}" srcOrd="1" destOrd="0" presId="urn:microsoft.com/office/officeart/2005/8/layout/hierarchy1"/>
    <dgm:cxn modelId="{A470F15C-79DA-4985-BC72-9796B9A62A15}" type="presParOf" srcId="{4F617F45-F57D-4EFF-A3FD-991BA1653A02}" destId="{E30D6CF6-2E88-498E-B3D8-B692A19C5963}" srcOrd="1" destOrd="0" presId="urn:microsoft.com/office/officeart/2005/8/layout/hierarchy1"/>
    <dgm:cxn modelId="{C931C833-7AFB-45F0-9233-3824BB9CBD65}" type="presParOf" srcId="{E30D6CF6-2E88-498E-B3D8-B692A19C5963}" destId="{28E14884-A7A8-4A60-A09E-A23C401C063B}" srcOrd="0" destOrd="0" presId="urn:microsoft.com/office/officeart/2005/8/layout/hierarchy1"/>
    <dgm:cxn modelId="{7D298E0C-47FA-4423-8B81-A95DB5272D50}" type="presParOf" srcId="{E30D6CF6-2E88-498E-B3D8-B692A19C5963}" destId="{38E01CAC-732D-41A5-91BA-0E1DDB4479A8}" srcOrd="1" destOrd="0" presId="urn:microsoft.com/office/officeart/2005/8/layout/hierarchy1"/>
    <dgm:cxn modelId="{0B87B3A6-A96C-444B-A984-03ECFFC6964B}" type="presParOf" srcId="{38E01CAC-732D-41A5-91BA-0E1DDB4479A8}" destId="{350814D0-2DED-44DB-A528-93DCC73D56C7}" srcOrd="0" destOrd="0" presId="urn:microsoft.com/office/officeart/2005/8/layout/hierarchy1"/>
    <dgm:cxn modelId="{0154E7F2-3A9D-4A12-8F32-D923F19F66E8}" type="presParOf" srcId="{350814D0-2DED-44DB-A528-93DCC73D56C7}" destId="{2E8F8094-137D-4B8E-B08A-F333C922AF03}" srcOrd="0" destOrd="0" presId="urn:microsoft.com/office/officeart/2005/8/layout/hierarchy1"/>
    <dgm:cxn modelId="{1521EF61-EC1C-4F44-B909-F43C98606A1F}" type="presParOf" srcId="{350814D0-2DED-44DB-A528-93DCC73D56C7}" destId="{6988FA55-28D1-45E1-8020-AEA031FF2882}" srcOrd="1" destOrd="0" presId="urn:microsoft.com/office/officeart/2005/8/layout/hierarchy1"/>
    <dgm:cxn modelId="{34D01A73-F2FE-4678-BFEB-145ABF07AC6F}" type="presParOf" srcId="{38E01CAC-732D-41A5-91BA-0E1DDB4479A8}" destId="{AC1D4910-D130-4BCC-8A13-8868C804E4AA}" srcOrd="1" destOrd="0" presId="urn:microsoft.com/office/officeart/2005/8/layout/hierarchy1"/>
    <dgm:cxn modelId="{E2D56AEC-E260-45D9-A590-CB92EEE70A9D}" type="presParOf" srcId="{E30D6CF6-2E88-498E-B3D8-B692A19C5963}" destId="{E6BB02CF-D675-4020-B784-72B5B83170BF}" srcOrd="2" destOrd="0" presId="urn:microsoft.com/office/officeart/2005/8/layout/hierarchy1"/>
    <dgm:cxn modelId="{46015DCC-A514-4C6F-905A-C6960D2543B7}" type="presParOf" srcId="{E30D6CF6-2E88-498E-B3D8-B692A19C5963}" destId="{287DC6F7-CCC9-4F60-B414-8AE93B0F4D50}" srcOrd="3" destOrd="0" presId="urn:microsoft.com/office/officeart/2005/8/layout/hierarchy1"/>
    <dgm:cxn modelId="{CF480BC0-6DD0-4BF4-AB33-DDC63EE295CE}" type="presParOf" srcId="{287DC6F7-CCC9-4F60-B414-8AE93B0F4D50}" destId="{178E1271-1A23-4E53-A2AC-EE3EC4784243}" srcOrd="0" destOrd="0" presId="urn:microsoft.com/office/officeart/2005/8/layout/hierarchy1"/>
    <dgm:cxn modelId="{CD43D3BA-99C1-46ED-A1B7-025D676277F4}" type="presParOf" srcId="{178E1271-1A23-4E53-A2AC-EE3EC4784243}" destId="{315E22CC-130D-4214-94E4-61D50C524AC7}" srcOrd="0" destOrd="0" presId="urn:microsoft.com/office/officeart/2005/8/layout/hierarchy1"/>
    <dgm:cxn modelId="{45D8304A-59AF-4369-98D7-139AD9FC7908}" type="presParOf" srcId="{178E1271-1A23-4E53-A2AC-EE3EC4784243}" destId="{3F2178CD-7372-4A10-A728-DC28CCA609FD}" srcOrd="1" destOrd="0" presId="urn:microsoft.com/office/officeart/2005/8/layout/hierarchy1"/>
    <dgm:cxn modelId="{FE009219-0BB1-41E1-B52A-38AA759C1FA5}" type="presParOf" srcId="{287DC6F7-CCC9-4F60-B414-8AE93B0F4D50}" destId="{28C5F73C-9509-4370-AD1C-A092D9DCE974}" srcOrd="1" destOrd="0" presId="urn:microsoft.com/office/officeart/2005/8/layout/hierarchy1"/>
    <dgm:cxn modelId="{A45D47BA-3177-491E-A614-1A240F445D93}" type="presParOf" srcId="{E8A445B7-2E11-4E67-9B21-846D36566091}" destId="{AE3F01A9-E422-486A-B430-27744E084BEE}" srcOrd="2" destOrd="0" presId="urn:microsoft.com/office/officeart/2005/8/layout/hierarchy1"/>
    <dgm:cxn modelId="{603AEFCA-9D5E-4C82-8E45-84691023E195}" type="presParOf" srcId="{E8A445B7-2E11-4E67-9B21-846D36566091}" destId="{0D8A3D8F-1BF8-4648-B417-E16A83FC10DD}" srcOrd="3" destOrd="0" presId="urn:microsoft.com/office/officeart/2005/8/layout/hierarchy1"/>
    <dgm:cxn modelId="{E17B2DB7-484F-4B8A-A78E-02E9CDC26ACC}" type="presParOf" srcId="{0D8A3D8F-1BF8-4648-B417-E16A83FC10DD}" destId="{183CC9BA-2386-4872-8F39-6098980B708E}" srcOrd="0" destOrd="0" presId="urn:microsoft.com/office/officeart/2005/8/layout/hierarchy1"/>
    <dgm:cxn modelId="{F16E5248-10D6-42B8-873A-C4EB163308A1}" type="presParOf" srcId="{183CC9BA-2386-4872-8F39-6098980B708E}" destId="{16C2BC12-DCAF-4CEB-9266-5A0BAA6BA48B}" srcOrd="0" destOrd="0" presId="urn:microsoft.com/office/officeart/2005/8/layout/hierarchy1"/>
    <dgm:cxn modelId="{FB855C92-DADA-4458-B8DB-5F616B289A83}" type="presParOf" srcId="{183CC9BA-2386-4872-8F39-6098980B708E}" destId="{D9FF6518-998C-4733-839B-594C589F3C4B}" srcOrd="1" destOrd="0" presId="urn:microsoft.com/office/officeart/2005/8/layout/hierarchy1"/>
    <dgm:cxn modelId="{61A72179-4830-4690-98D8-86CA1E75E4E2}" type="presParOf" srcId="{0D8A3D8F-1BF8-4648-B417-E16A83FC10DD}" destId="{A7D9EF03-5F42-4430-B151-CDF02BE39DF4}" srcOrd="1" destOrd="0" presId="urn:microsoft.com/office/officeart/2005/8/layout/hierarchy1"/>
    <dgm:cxn modelId="{B231AD57-92E2-4A71-95D2-6C0B8A125F0D}" type="presParOf" srcId="{A7D9EF03-5F42-4430-B151-CDF02BE39DF4}" destId="{4E059228-544B-4066-BAD7-0C36A074C9B8}" srcOrd="0" destOrd="0" presId="urn:microsoft.com/office/officeart/2005/8/layout/hierarchy1"/>
    <dgm:cxn modelId="{50A41F71-8C6A-4BB9-B371-D736DD5BEE0D}" type="presParOf" srcId="{A7D9EF03-5F42-4430-B151-CDF02BE39DF4}" destId="{D9F4F725-C2D6-45C2-A010-1D790AED64B4}" srcOrd="1" destOrd="0" presId="urn:microsoft.com/office/officeart/2005/8/layout/hierarchy1"/>
    <dgm:cxn modelId="{BFE6D73C-4BD1-441C-A384-A9C50E350384}" type="presParOf" srcId="{D9F4F725-C2D6-45C2-A010-1D790AED64B4}" destId="{88EFBE10-5432-4049-9DB7-1E1CE1EE6BAE}" srcOrd="0" destOrd="0" presId="urn:microsoft.com/office/officeart/2005/8/layout/hierarchy1"/>
    <dgm:cxn modelId="{8A7C0A76-06C7-482C-9E8E-D3965071CE29}" type="presParOf" srcId="{88EFBE10-5432-4049-9DB7-1E1CE1EE6BAE}" destId="{95BEBBF0-3967-48F6-9971-4B9813BFE119}" srcOrd="0" destOrd="0" presId="urn:microsoft.com/office/officeart/2005/8/layout/hierarchy1"/>
    <dgm:cxn modelId="{270E1319-4E7E-4934-84A9-29AFA546E9A6}" type="presParOf" srcId="{88EFBE10-5432-4049-9DB7-1E1CE1EE6BAE}" destId="{A1C1537C-4383-4297-8E28-5D9394EE72BB}" srcOrd="1" destOrd="0" presId="urn:microsoft.com/office/officeart/2005/8/layout/hierarchy1"/>
    <dgm:cxn modelId="{81DD7C31-C635-4899-9C35-861ECB39FDE1}" type="presParOf" srcId="{D9F4F725-C2D6-45C2-A010-1D790AED64B4}" destId="{95E5200C-423B-44F5-8D96-BB963FBEACA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FC6BE65-528A-4B21-9B31-A4919710FBC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473AF8-E9A7-4612-8801-D583488B6DDA}">
      <dgm:prSet phldrT="[Текст]" custT="1"/>
      <dgm:spPr/>
      <dgm:t>
        <a:bodyPr/>
        <a:lstStyle/>
        <a:p>
          <a:r>
            <a:rPr lang="uk-UA" sz="2000" dirty="0"/>
            <a:t>1 трофічний рівень - продуценти (зелені рослини);</a:t>
          </a:r>
          <a:endParaRPr lang="ru-RU" sz="2000" dirty="0"/>
        </a:p>
      </dgm:t>
    </dgm:pt>
    <dgm:pt modelId="{6AF6A03F-EB4D-4F5E-A516-F90506CDD20C}" type="parTrans" cxnId="{D61507CB-6154-40B8-BF2D-F42C0B61D7B0}">
      <dgm:prSet/>
      <dgm:spPr/>
      <dgm:t>
        <a:bodyPr/>
        <a:lstStyle/>
        <a:p>
          <a:endParaRPr lang="ru-RU"/>
        </a:p>
      </dgm:t>
    </dgm:pt>
    <dgm:pt modelId="{8BAE0AEE-4984-46F5-B39E-18B1D53E1934}" type="sibTrans" cxnId="{D61507CB-6154-40B8-BF2D-F42C0B61D7B0}">
      <dgm:prSet/>
      <dgm:spPr/>
      <dgm:t>
        <a:bodyPr/>
        <a:lstStyle/>
        <a:p>
          <a:endParaRPr lang="ru-RU"/>
        </a:p>
      </dgm:t>
    </dgm:pt>
    <dgm:pt modelId="{FD3F8EB8-449C-4F43-905D-C67A65D86D6B}">
      <dgm:prSet phldrT="[Текст]" custT="1"/>
      <dgm:spPr/>
      <dgm:t>
        <a:bodyPr/>
        <a:lstStyle/>
        <a:p>
          <a:r>
            <a:rPr lang="uk-UA" sz="2000" dirty="0"/>
            <a:t>2 трофічний рівень - первинні консументи (травоїдні);</a:t>
          </a:r>
          <a:endParaRPr lang="ru-RU" sz="2000" dirty="0"/>
        </a:p>
      </dgm:t>
    </dgm:pt>
    <dgm:pt modelId="{62551868-E016-4AE7-88E6-3C9C354B1FD0}" type="parTrans" cxnId="{6DC8D01E-B978-46AA-8717-94ADC5BBD65E}">
      <dgm:prSet/>
      <dgm:spPr/>
      <dgm:t>
        <a:bodyPr/>
        <a:lstStyle/>
        <a:p>
          <a:endParaRPr lang="ru-RU"/>
        </a:p>
      </dgm:t>
    </dgm:pt>
    <dgm:pt modelId="{FDAB6CE8-28D9-4AC8-8C90-BBFCA25163D1}" type="sibTrans" cxnId="{6DC8D01E-B978-46AA-8717-94ADC5BBD65E}">
      <dgm:prSet/>
      <dgm:spPr/>
      <dgm:t>
        <a:bodyPr/>
        <a:lstStyle/>
        <a:p>
          <a:endParaRPr lang="ru-RU"/>
        </a:p>
      </dgm:t>
    </dgm:pt>
    <dgm:pt modelId="{F2E69554-8013-4ADC-A1E7-75F04F0229EA}">
      <dgm:prSet phldrT="[Текст]" custT="1"/>
      <dgm:spPr/>
      <dgm:t>
        <a:bodyPr/>
        <a:lstStyle/>
        <a:p>
          <a:r>
            <a:rPr lang="uk-UA" sz="2000" dirty="0"/>
            <a:t>3 трофічний рівень - вторинні консументи (первинні хижаки);</a:t>
          </a:r>
          <a:endParaRPr lang="ru-RU" sz="2000" dirty="0"/>
        </a:p>
      </dgm:t>
    </dgm:pt>
    <dgm:pt modelId="{0F19E753-92ED-436F-8620-33D59B6A8701}" type="parTrans" cxnId="{6E2144CA-0A09-47EE-818D-6B6344C9E5E5}">
      <dgm:prSet/>
      <dgm:spPr/>
      <dgm:t>
        <a:bodyPr/>
        <a:lstStyle/>
        <a:p>
          <a:endParaRPr lang="ru-RU"/>
        </a:p>
      </dgm:t>
    </dgm:pt>
    <dgm:pt modelId="{A9B86AE9-B26A-422B-8FC0-67C84E052B86}" type="sibTrans" cxnId="{6E2144CA-0A09-47EE-818D-6B6344C9E5E5}">
      <dgm:prSet/>
      <dgm:spPr/>
      <dgm:t>
        <a:bodyPr/>
        <a:lstStyle/>
        <a:p>
          <a:endParaRPr lang="ru-RU"/>
        </a:p>
      </dgm:t>
    </dgm:pt>
    <dgm:pt modelId="{02CA6B61-653F-4364-A1E9-DBF3DB2A6E62}">
      <dgm:prSet custT="1"/>
      <dgm:spPr/>
      <dgm:t>
        <a:bodyPr/>
        <a:lstStyle/>
        <a:p>
          <a:r>
            <a:rPr lang="uk-UA" sz="2000" dirty="0"/>
            <a:t>4 трофічний рівень  - третинні консументи (вторинні хижаки).</a:t>
          </a:r>
          <a:endParaRPr lang="ru-RU" sz="2000" dirty="0"/>
        </a:p>
      </dgm:t>
    </dgm:pt>
    <dgm:pt modelId="{91246F57-4221-47D6-8D3F-240B408C2360}" type="parTrans" cxnId="{D2D3FD5F-0095-4ECD-974C-2B33FE2D3F30}">
      <dgm:prSet/>
      <dgm:spPr/>
      <dgm:t>
        <a:bodyPr/>
        <a:lstStyle/>
        <a:p>
          <a:endParaRPr lang="ru-RU"/>
        </a:p>
      </dgm:t>
    </dgm:pt>
    <dgm:pt modelId="{0972D5F3-C74E-4A25-AB9E-934204BBF6EB}" type="sibTrans" cxnId="{D2D3FD5F-0095-4ECD-974C-2B33FE2D3F30}">
      <dgm:prSet/>
      <dgm:spPr/>
      <dgm:t>
        <a:bodyPr/>
        <a:lstStyle/>
        <a:p>
          <a:endParaRPr lang="ru-RU"/>
        </a:p>
      </dgm:t>
    </dgm:pt>
    <dgm:pt modelId="{1C1A41DC-C26A-4D17-BFCF-9B62800181D7}" type="pres">
      <dgm:prSet presAssocID="{2FC6BE65-528A-4B21-9B31-A4919710FBC8}" presName="linear" presStyleCnt="0">
        <dgm:presLayoutVars>
          <dgm:dir/>
          <dgm:resizeHandles val="exact"/>
        </dgm:presLayoutVars>
      </dgm:prSet>
      <dgm:spPr/>
    </dgm:pt>
    <dgm:pt modelId="{E81A1363-0ECF-4C29-BBBA-E0BB9F08E9FE}" type="pres">
      <dgm:prSet presAssocID="{27473AF8-E9A7-4612-8801-D583488B6DDA}" presName="comp" presStyleCnt="0"/>
      <dgm:spPr/>
    </dgm:pt>
    <dgm:pt modelId="{5900C532-5587-4D3B-B4B1-38DD86EF6257}" type="pres">
      <dgm:prSet presAssocID="{27473AF8-E9A7-4612-8801-D583488B6DDA}" presName="box" presStyleLbl="node1" presStyleIdx="0" presStyleCnt="4"/>
      <dgm:spPr/>
    </dgm:pt>
    <dgm:pt modelId="{0E4AF0AC-2CCA-455B-B1B3-19F94EBC842F}" type="pres">
      <dgm:prSet presAssocID="{27473AF8-E9A7-4612-8801-D583488B6DDA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40B6EA6-3D29-4017-B034-CCD57CCE40F6}" type="pres">
      <dgm:prSet presAssocID="{27473AF8-E9A7-4612-8801-D583488B6DDA}" presName="text" presStyleLbl="node1" presStyleIdx="0" presStyleCnt="4">
        <dgm:presLayoutVars>
          <dgm:bulletEnabled val="1"/>
        </dgm:presLayoutVars>
      </dgm:prSet>
      <dgm:spPr/>
    </dgm:pt>
    <dgm:pt modelId="{1E92E5CF-7537-442C-9FDF-58171503D846}" type="pres">
      <dgm:prSet presAssocID="{8BAE0AEE-4984-46F5-B39E-18B1D53E1934}" presName="spacer" presStyleCnt="0"/>
      <dgm:spPr/>
    </dgm:pt>
    <dgm:pt modelId="{961EEFA0-EE91-49F5-AE80-6C1C732B134C}" type="pres">
      <dgm:prSet presAssocID="{FD3F8EB8-449C-4F43-905D-C67A65D86D6B}" presName="comp" presStyleCnt="0"/>
      <dgm:spPr/>
    </dgm:pt>
    <dgm:pt modelId="{39A9BA83-0F42-42FE-8B73-5DFC4AABCB71}" type="pres">
      <dgm:prSet presAssocID="{FD3F8EB8-449C-4F43-905D-C67A65D86D6B}" presName="box" presStyleLbl="node1" presStyleIdx="1" presStyleCnt="4"/>
      <dgm:spPr/>
    </dgm:pt>
    <dgm:pt modelId="{75771552-8C8D-4C7F-8EDD-FA1118BB38DB}" type="pres">
      <dgm:prSet presAssocID="{FD3F8EB8-449C-4F43-905D-C67A65D86D6B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B17EB9E-7F37-4EDF-9C3B-79C70D1EBA1E}" type="pres">
      <dgm:prSet presAssocID="{FD3F8EB8-449C-4F43-905D-C67A65D86D6B}" presName="text" presStyleLbl="node1" presStyleIdx="1" presStyleCnt="4">
        <dgm:presLayoutVars>
          <dgm:bulletEnabled val="1"/>
        </dgm:presLayoutVars>
      </dgm:prSet>
      <dgm:spPr/>
    </dgm:pt>
    <dgm:pt modelId="{AFB7EA7E-5A81-4DDB-AEEA-F5EF72043CC1}" type="pres">
      <dgm:prSet presAssocID="{FDAB6CE8-28D9-4AC8-8C90-BBFCA25163D1}" presName="spacer" presStyleCnt="0"/>
      <dgm:spPr/>
    </dgm:pt>
    <dgm:pt modelId="{0E541BAA-1570-496F-868E-E1238A5E84AA}" type="pres">
      <dgm:prSet presAssocID="{F2E69554-8013-4ADC-A1E7-75F04F0229EA}" presName="comp" presStyleCnt="0"/>
      <dgm:spPr/>
    </dgm:pt>
    <dgm:pt modelId="{6FBCA45B-3B46-4270-9583-483CDE12CCF9}" type="pres">
      <dgm:prSet presAssocID="{F2E69554-8013-4ADC-A1E7-75F04F0229EA}" presName="box" presStyleLbl="node1" presStyleIdx="2" presStyleCnt="4"/>
      <dgm:spPr/>
    </dgm:pt>
    <dgm:pt modelId="{CAEF2050-04B9-4737-898D-CDCFB368520D}" type="pres">
      <dgm:prSet presAssocID="{F2E69554-8013-4ADC-A1E7-75F04F0229EA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AB850F5-A0C2-4D8E-8119-B670A4B7964C}" type="pres">
      <dgm:prSet presAssocID="{F2E69554-8013-4ADC-A1E7-75F04F0229EA}" presName="text" presStyleLbl="node1" presStyleIdx="2" presStyleCnt="4">
        <dgm:presLayoutVars>
          <dgm:bulletEnabled val="1"/>
        </dgm:presLayoutVars>
      </dgm:prSet>
      <dgm:spPr/>
    </dgm:pt>
    <dgm:pt modelId="{ABCA3CAC-CDC1-4173-B0F7-1EE0EDAAD900}" type="pres">
      <dgm:prSet presAssocID="{A9B86AE9-B26A-422B-8FC0-67C84E052B86}" presName="spacer" presStyleCnt="0"/>
      <dgm:spPr/>
    </dgm:pt>
    <dgm:pt modelId="{31312DF8-5EB2-4316-AFAF-3DB293C64490}" type="pres">
      <dgm:prSet presAssocID="{02CA6B61-653F-4364-A1E9-DBF3DB2A6E62}" presName="comp" presStyleCnt="0"/>
      <dgm:spPr/>
    </dgm:pt>
    <dgm:pt modelId="{85E9B728-C5C1-4263-AF6D-87DF993EC22C}" type="pres">
      <dgm:prSet presAssocID="{02CA6B61-653F-4364-A1E9-DBF3DB2A6E62}" presName="box" presStyleLbl="node1" presStyleIdx="3" presStyleCnt="4"/>
      <dgm:spPr/>
    </dgm:pt>
    <dgm:pt modelId="{2B2795F7-67BA-4372-B704-B9296D2CF53F}" type="pres">
      <dgm:prSet presAssocID="{02CA6B61-653F-4364-A1E9-DBF3DB2A6E62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8EF5E529-96E6-4969-AEAF-A9A589F4939E}" type="pres">
      <dgm:prSet presAssocID="{02CA6B61-653F-4364-A1E9-DBF3DB2A6E62}" presName="text" presStyleLbl="node1" presStyleIdx="3" presStyleCnt="4">
        <dgm:presLayoutVars>
          <dgm:bulletEnabled val="1"/>
        </dgm:presLayoutVars>
      </dgm:prSet>
      <dgm:spPr/>
    </dgm:pt>
  </dgm:ptLst>
  <dgm:cxnLst>
    <dgm:cxn modelId="{0F721A01-3739-4247-ABD7-CAD4C35D6A7D}" type="presOf" srcId="{F2E69554-8013-4ADC-A1E7-75F04F0229EA}" destId="{6AB850F5-A0C2-4D8E-8119-B670A4B7964C}" srcOrd="1" destOrd="0" presId="urn:microsoft.com/office/officeart/2005/8/layout/vList4"/>
    <dgm:cxn modelId="{B5733D04-ADF1-4DDE-BD76-F0C042C4EFCF}" type="presOf" srcId="{FD3F8EB8-449C-4F43-905D-C67A65D86D6B}" destId="{1B17EB9E-7F37-4EDF-9C3B-79C70D1EBA1E}" srcOrd="1" destOrd="0" presId="urn:microsoft.com/office/officeart/2005/8/layout/vList4"/>
    <dgm:cxn modelId="{50D3EC09-5E26-4916-BA05-BA8C2F6BE928}" type="presOf" srcId="{02CA6B61-653F-4364-A1E9-DBF3DB2A6E62}" destId="{8EF5E529-96E6-4969-AEAF-A9A589F4939E}" srcOrd="1" destOrd="0" presId="urn:microsoft.com/office/officeart/2005/8/layout/vList4"/>
    <dgm:cxn modelId="{DDF5901E-2F6C-44C5-9E39-1298D6DFC703}" type="presOf" srcId="{F2E69554-8013-4ADC-A1E7-75F04F0229EA}" destId="{6FBCA45B-3B46-4270-9583-483CDE12CCF9}" srcOrd="0" destOrd="0" presId="urn:microsoft.com/office/officeart/2005/8/layout/vList4"/>
    <dgm:cxn modelId="{6DC8D01E-B978-46AA-8717-94ADC5BBD65E}" srcId="{2FC6BE65-528A-4B21-9B31-A4919710FBC8}" destId="{FD3F8EB8-449C-4F43-905D-C67A65D86D6B}" srcOrd="1" destOrd="0" parTransId="{62551868-E016-4AE7-88E6-3C9C354B1FD0}" sibTransId="{FDAB6CE8-28D9-4AC8-8C90-BBFCA25163D1}"/>
    <dgm:cxn modelId="{BECFD128-E266-4351-93CF-8812AF0C41B8}" type="presOf" srcId="{02CA6B61-653F-4364-A1E9-DBF3DB2A6E62}" destId="{85E9B728-C5C1-4263-AF6D-87DF993EC22C}" srcOrd="0" destOrd="0" presId="urn:microsoft.com/office/officeart/2005/8/layout/vList4"/>
    <dgm:cxn modelId="{041E3635-963F-42C7-B76A-FE3978CE4D5A}" type="presOf" srcId="{27473AF8-E9A7-4612-8801-D583488B6DDA}" destId="{F40B6EA6-3D29-4017-B034-CCD57CCE40F6}" srcOrd="1" destOrd="0" presId="urn:microsoft.com/office/officeart/2005/8/layout/vList4"/>
    <dgm:cxn modelId="{665E5E39-9901-4D77-8030-2F149256719C}" type="presOf" srcId="{2FC6BE65-528A-4B21-9B31-A4919710FBC8}" destId="{1C1A41DC-C26A-4D17-BFCF-9B62800181D7}" srcOrd="0" destOrd="0" presId="urn:microsoft.com/office/officeart/2005/8/layout/vList4"/>
    <dgm:cxn modelId="{D2D3FD5F-0095-4ECD-974C-2B33FE2D3F30}" srcId="{2FC6BE65-528A-4B21-9B31-A4919710FBC8}" destId="{02CA6B61-653F-4364-A1E9-DBF3DB2A6E62}" srcOrd="3" destOrd="0" parTransId="{91246F57-4221-47D6-8D3F-240B408C2360}" sibTransId="{0972D5F3-C74E-4A25-AB9E-934204BBF6EB}"/>
    <dgm:cxn modelId="{A6E9E0B5-0DC2-4397-9A93-AC5CA8589EBA}" type="presOf" srcId="{27473AF8-E9A7-4612-8801-D583488B6DDA}" destId="{5900C532-5587-4D3B-B4B1-38DD86EF6257}" srcOrd="0" destOrd="0" presId="urn:microsoft.com/office/officeart/2005/8/layout/vList4"/>
    <dgm:cxn modelId="{C6A897BE-52CF-4518-8EF7-3136E5577676}" type="presOf" srcId="{FD3F8EB8-449C-4F43-905D-C67A65D86D6B}" destId="{39A9BA83-0F42-42FE-8B73-5DFC4AABCB71}" srcOrd="0" destOrd="0" presId="urn:microsoft.com/office/officeart/2005/8/layout/vList4"/>
    <dgm:cxn modelId="{6E2144CA-0A09-47EE-818D-6B6344C9E5E5}" srcId="{2FC6BE65-528A-4B21-9B31-A4919710FBC8}" destId="{F2E69554-8013-4ADC-A1E7-75F04F0229EA}" srcOrd="2" destOrd="0" parTransId="{0F19E753-92ED-436F-8620-33D59B6A8701}" sibTransId="{A9B86AE9-B26A-422B-8FC0-67C84E052B86}"/>
    <dgm:cxn modelId="{D61507CB-6154-40B8-BF2D-F42C0B61D7B0}" srcId="{2FC6BE65-528A-4B21-9B31-A4919710FBC8}" destId="{27473AF8-E9A7-4612-8801-D583488B6DDA}" srcOrd="0" destOrd="0" parTransId="{6AF6A03F-EB4D-4F5E-A516-F90506CDD20C}" sibTransId="{8BAE0AEE-4984-46F5-B39E-18B1D53E1934}"/>
    <dgm:cxn modelId="{53088EE1-EC3B-4325-9CD4-FB8DD045FFDB}" type="presParOf" srcId="{1C1A41DC-C26A-4D17-BFCF-9B62800181D7}" destId="{E81A1363-0ECF-4C29-BBBA-E0BB9F08E9FE}" srcOrd="0" destOrd="0" presId="urn:microsoft.com/office/officeart/2005/8/layout/vList4"/>
    <dgm:cxn modelId="{2D00F2C0-1067-42E1-BA72-6937D853072E}" type="presParOf" srcId="{E81A1363-0ECF-4C29-BBBA-E0BB9F08E9FE}" destId="{5900C532-5587-4D3B-B4B1-38DD86EF6257}" srcOrd="0" destOrd="0" presId="urn:microsoft.com/office/officeart/2005/8/layout/vList4"/>
    <dgm:cxn modelId="{BA5E0A76-8BFC-494C-9C0E-FC5E367002CE}" type="presParOf" srcId="{E81A1363-0ECF-4C29-BBBA-E0BB9F08E9FE}" destId="{0E4AF0AC-2CCA-455B-B1B3-19F94EBC842F}" srcOrd="1" destOrd="0" presId="urn:microsoft.com/office/officeart/2005/8/layout/vList4"/>
    <dgm:cxn modelId="{8DF0A35F-DE9E-4860-9F8F-E6234F4528E8}" type="presParOf" srcId="{E81A1363-0ECF-4C29-BBBA-E0BB9F08E9FE}" destId="{F40B6EA6-3D29-4017-B034-CCD57CCE40F6}" srcOrd="2" destOrd="0" presId="urn:microsoft.com/office/officeart/2005/8/layout/vList4"/>
    <dgm:cxn modelId="{E78C833B-E7C5-4704-BB97-6A32692E06D0}" type="presParOf" srcId="{1C1A41DC-C26A-4D17-BFCF-9B62800181D7}" destId="{1E92E5CF-7537-442C-9FDF-58171503D846}" srcOrd="1" destOrd="0" presId="urn:microsoft.com/office/officeart/2005/8/layout/vList4"/>
    <dgm:cxn modelId="{2C5888C1-7922-4F56-AF48-B5FFC8B44F46}" type="presParOf" srcId="{1C1A41DC-C26A-4D17-BFCF-9B62800181D7}" destId="{961EEFA0-EE91-49F5-AE80-6C1C732B134C}" srcOrd="2" destOrd="0" presId="urn:microsoft.com/office/officeart/2005/8/layout/vList4"/>
    <dgm:cxn modelId="{88FF38B8-5D2D-41E0-AAE6-009703001CD3}" type="presParOf" srcId="{961EEFA0-EE91-49F5-AE80-6C1C732B134C}" destId="{39A9BA83-0F42-42FE-8B73-5DFC4AABCB71}" srcOrd="0" destOrd="0" presId="urn:microsoft.com/office/officeart/2005/8/layout/vList4"/>
    <dgm:cxn modelId="{D5A095A0-ECC3-458D-998A-4F536626F16C}" type="presParOf" srcId="{961EEFA0-EE91-49F5-AE80-6C1C732B134C}" destId="{75771552-8C8D-4C7F-8EDD-FA1118BB38DB}" srcOrd="1" destOrd="0" presId="urn:microsoft.com/office/officeart/2005/8/layout/vList4"/>
    <dgm:cxn modelId="{7FDCFF32-835B-43F2-B70D-3EE155DF6035}" type="presParOf" srcId="{961EEFA0-EE91-49F5-AE80-6C1C732B134C}" destId="{1B17EB9E-7F37-4EDF-9C3B-79C70D1EBA1E}" srcOrd="2" destOrd="0" presId="urn:microsoft.com/office/officeart/2005/8/layout/vList4"/>
    <dgm:cxn modelId="{CD83348F-EA52-40BF-AFD4-150E6EED950F}" type="presParOf" srcId="{1C1A41DC-C26A-4D17-BFCF-9B62800181D7}" destId="{AFB7EA7E-5A81-4DDB-AEEA-F5EF72043CC1}" srcOrd="3" destOrd="0" presId="urn:microsoft.com/office/officeart/2005/8/layout/vList4"/>
    <dgm:cxn modelId="{F1C76B93-B5EC-4C60-9C64-48297DFF0B94}" type="presParOf" srcId="{1C1A41DC-C26A-4D17-BFCF-9B62800181D7}" destId="{0E541BAA-1570-496F-868E-E1238A5E84AA}" srcOrd="4" destOrd="0" presId="urn:microsoft.com/office/officeart/2005/8/layout/vList4"/>
    <dgm:cxn modelId="{F9EBCBE5-337C-4B67-B416-65CC051FD04B}" type="presParOf" srcId="{0E541BAA-1570-496F-868E-E1238A5E84AA}" destId="{6FBCA45B-3B46-4270-9583-483CDE12CCF9}" srcOrd="0" destOrd="0" presId="urn:microsoft.com/office/officeart/2005/8/layout/vList4"/>
    <dgm:cxn modelId="{4D46B033-AD56-4A29-8408-1BF788334BA3}" type="presParOf" srcId="{0E541BAA-1570-496F-868E-E1238A5E84AA}" destId="{CAEF2050-04B9-4737-898D-CDCFB368520D}" srcOrd="1" destOrd="0" presId="urn:microsoft.com/office/officeart/2005/8/layout/vList4"/>
    <dgm:cxn modelId="{D1BC2DD5-0C46-47DB-A6A7-B6F53CF09E42}" type="presParOf" srcId="{0E541BAA-1570-496F-868E-E1238A5E84AA}" destId="{6AB850F5-A0C2-4D8E-8119-B670A4B7964C}" srcOrd="2" destOrd="0" presId="urn:microsoft.com/office/officeart/2005/8/layout/vList4"/>
    <dgm:cxn modelId="{42AD0155-E2B5-488D-A7AE-EE89F531EC17}" type="presParOf" srcId="{1C1A41DC-C26A-4D17-BFCF-9B62800181D7}" destId="{ABCA3CAC-CDC1-4173-B0F7-1EE0EDAAD900}" srcOrd="5" destOrd="0" presId="urn:microsoft.com/office/officeart/2005/8/layout/vList4"/>
    <dgm:cxn modelId="{E71E3F90-2607-40E2-8C21-E68C8FE70F09}" type="presParOf" srcId="{1C1A41DC-C26A-4D17-BFCF-9B62800181D7}" destId="{31312DF8-5EB2-4316-AFAF-3DB293C64490}" srcOrd="6" destOrd="0" presId="urn:microsoft.com/office/officeart/2005/8/layout/vList4"/>
    <dgm:cxn modelId="{30FF2380-56E9-4CF5-B57A-06316223C600}" type="presParOf" srcId="{31312DF8-5EB2-4316-AFAF-3DB293C64490}" destId="{85E9B728-C5C1-4263-AF6D-87DF993EC22C}" srcOrd="0" destOrd="0" presId="urn:microsoft.com/office/officeart/2005/8/layout/vList4"/>
    <dgm:cxn modelId="{8A3CEDC3-6908-434C-8ACB-287E046149DB}" type="presParOf" srcId="{31312DF8-5EB2-4316-AFAF-3DB293C64490}" destId="{2B2795F7-67BA-4372-B704-B9296D2CF53F}" srcOrd="1" destOrd="0" presId="urn:microsoft.com/office/officeart/2005/8/layout/vList4"/>
    <dgm:cxn modelId="{9B92F479-4129-490E-998E-34C2416E7A64}" type="presParOf" srcId="{31312DF8-5EB2-4316-AFAF-3DB293C64490}" destId="{8EF5E529-96E6-4969-AEAF-A9A589F4939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29201-805C-460E-B407-B81609C3FDA2}">
      <dsp:nvSpPr>
        <dsp:cNvPr id="0" name=""/>
        <dsp:cNvSpPr/>
      </dsp:nvSpPr>
      <dsp:spPr>
        <a:xfrm>
          <a:off x="0" y="1529409"/>
          <a:ext cx="2786714" cy="1272302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solidFill>
                <a:schemeClr val="tx1"/>
              </a:solidFill>
            </a:rPr>
            <a:t>1. Неорганічні речовини, що включаються в кругообіг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0" y="1529409"/>
        <a:ext cx="2786714" cy="1272302"/>
      </dsp:txXfrm>
    </dsp:sp>
    <dsp:sp modelId="{97AE3F18-9B6B-4E16-9E31-CA6C57681B01}">
      <dsp:nvSpPr>
        <dsp:cNvPr id="0" name=""/>
        <dsp:cNvSpPr/>
      </dsp:nvSpPr>
      <dsp:spPr>
        <a:xfrm>
          <a:off x="2871049" y="305270"/>
          <a:ext cx="2840206" cy="131093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solidFill>
                <a:schemeClr val="tx1"/>
              </a:solidFill>
            </a:rPr>
            <a:t>2. Органічні сполуки, що зв'язують біотичну і абіотичну частини.</a:t>
          </a:r>
        </a:p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solidFill>
                <a:schemeClr val="tx1"/>
              </a:solidFill>
            </a:rPr>
            <a:t> (</a:t>
          </a:r>
          <a:r>
            <a:rPr lang="uk-UA" sz="1600" kern="1200" dirty="0">
              <a:solidFill>
                <a:schemeClr val="tx1"/>
              </a:solidFill>
            </a:rPr>
            <a:t>в т.ч. АТФ та гумус</a:t>
          </a:r>
          <a:r>
            <a:rPr lang="uk-UA" sz="2000" kern="1200" dirty="0">
              <a:solidFill>
                <a:schemeClr val="tx1"/>
              </a:solidFill>
            </a:rPr>
            <a:t>) </a:t>
          </a:r>
          <a:r>
            <a:rPr lang="uk-UA" sz="2000" kern="1200" dirty="0"/>
            <a:t> </a:t>
          </a:r>
          <a:endParaRPr lang="ru-RU" sz="2000" kern="1200" dirty="0"/>
        </a:p>
      </dsp:txBody>
      <dsp:txXfrm>
        <a:off x="2871049" y="305270"/>
        <a:ext cx="2840206" cy="1310933"/>
      </dsp:txXfrm>
    </dsp:sp>
    <dsp:sp modelId="{666B8357-3E1B-4D22-9D96-34F42755E843}">
      <dsp:nvSpPr>
        <dsp:cNvPr id="0" name=""/>
        <dsp:cNvSpPr/>
      </dsp:nvSpPr>
      <dsp:spPr>
        <a:xfrm>
          <a:off x="5949589" y="881334"/>
          <a:ext cx="2861603" cy="1396402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solidFill>
                <a:schemeClr val="tx1"/>
              </a:solidFill>
            </a:rPr>
            <a:t>3. Повітряне, водне і </a:t>
          </a:r>
          <a:r>
            <a:rPr lang="uk-UA" sz="2000" kern="1200" dirty="0" err="1">
              <a:solidFill>
                <a:schemeClr val="tx1"/>
              </a:solidFill>
            </a:rPr>
            <a:t>субстратне</a:t>
          </a:r>
          <a:r>
            <a:rPr lang="uk-UA" sz="2000" kern="1200" dirty="0">
              <a:solidFill>
                <a:schemeClr val="tx1"/>
              </a:solidFill>
            </a:rPr>
            <a:t> середовище, що включає кліматичний режим.  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5949589" y="881334"/>
        <a:ext cx="2861603" cy="1396402"/>
      </dsp:txXfrm>
    </dsp:sp>
    <dsp:sp modelId="{7627EDA6-A69A-4069-BB9E-6B7B595825C8}">
      <dsp:nvSpPr>
        <dsp:cNvPr id="0" name=""/>
        <dsp:cNvSpPr/>
      </dsp:nvSpPr>
      <dsp:spPr>
        <a:xfrm>
          <a:off x="6507593" y="3356992"/>
          <a:ext cx="2303603" cy="1474804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solidFill>
                <a:schemeClr val="tx1"/>
              </a:solidFill>
            </a:rPr>
            <a:t>4. Продуценти (автотрофи)- </a:t>
          </a:r>
          <a:r>
            <a:rPr lang="uk-UA" sz="2000" kern="1200" dirty="0" err="1">
              <a:solidFill>
                <a:schemeClr val="tx1"/>
              </a:solidFill>
            </a:rPr>
            <a:t>фотосинтетики</a:t>
          </a:r>
          <a:r>
            <a:rPr lang="uk-UA" sz="2000" kern="1200" dirty="0">
              <a:solidFill>
                <a:schemeClr val="tx1"/>
              </a:solidFill>
            </a:rPr>
            <a:t> та </a:t>
          </a:r>
          <a:r>
            <a:rPr lang="uk-UA" sz="2000" kern="1200" dirty="0" err="1">
              <a:solidFill>
                <a:schemeClr val="tx1"/>
              </a:solidFill>
            </a:rPr>
            <a:t>хемосинтетики</a:t>
          </a:r>
          <a:r>
            <a:rPr lang="uk-UA" sz="2000" kern="1200" dirty="0">
              <a:solidFill>
                <a:schemeClr val="tx1"/>
              </a:solidFill>
            </a:rPr>
            <a:t>.  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6507593" y="3356992"/>
        <a:ext cx="2303603" cy="1474804"/>
      </dsp:txXfrm>
    </dsp:sp>
    <dsp:sp modelId="{ED0D90CF-AE5E-4FA3-B8DD-A3AB7BAC32AD}">
      <dsp:nvSpPr>
        <dsp:cNvPr id="0" name=""/>
        <dsp:cNvSpPr/>
      </dsp:nvSpPr>
      <dsp:spPr>
        <a:xfrm>
          <a:off x="4044063" y="4964409"/>
          <a:ext cx="2715417" cy="177695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solidFill>
                <a:schemeClr val="tx1"/>
              </a:solidFill>
            </a:rPr>
            <a:t>5. </a:t>
          </a:r>
          <a:r>
            <a:rPr lang="uk-UA" sz="2000" kern="1200" dirty="0" err="1">
              <a:solidFill>
                <a:schemeClr val="tx1"/>
              </a:solidFill>
            </a:rPr>
            <a:t>Макроконсументи</a:t>
          </a:r>
          <a:r>
            <a:rPr lang="uk-UA" sz="2000" kern="1200" dirty="0">
              <a:solidFill>
                <a:schemeClr val="tx1"/>
              </a:solidFill>
            </a:rPr>
            <a:t> (</a:t>
          </a:r>
          <a:r>
            <a:rPr lang="uk-UA" sz="2000" kern="1200" dirty="0" err="1">
              <a:solidFill>
                <a:schemeClr val="tx1"/>
              </a:solidFill>
            </a:rPr>
            <a:t>фаготрофи</a:t>
          </a:r>
          <a:r>
            <a:rPr lang="uk-UA" sz="2000" kern="1200" dirty="0">
              <a:solidFill>
                <a:schemeClr val="tx1"/>
              </a:solidFill>
            </a:rPr>
            <a:t>) - ті </a:t>
          </a:r>
          <a:r>
            <a:rPr lang="uk-UA" sz="2000" kern="1200" dirty="0" err="1">
              <a:solidFill>
                <a:schemeClr val="tx1"/>
              </a:solidFill>
            </a:rPr>
            <a:t>гетеротрофи</a:t>
          </a:r>
          <a:r>
            <a:rPr lang="uk-UA" sz="2000" kern="1200" dirty="0">
              <a:solidFill>
                <a:schemeClr val="tx1"/>
              </a:solidFill>
            </a:rPr>
            <a:t>, які живляться цілими організмами або їх частинами.  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4044063" y="4964409"/>
        <a:ext cx="2715417" cy="1776958"/>
      </dsp:txXfrm>
    </dsp:sp>
    <dsp:sp modelId="{72DC8C2D-4CDE-4072-8B9B-79EDA03083A9}">
      <dsp:nvSpPr>
        <dsp:cNvPr id="0" name=""/>
        <dsp:cNvSpPr/>
      </dsp:nvSpPr>
      <dsp:spPr>
        <a:xfrm>
          <a:off x="0" y="3312369"/>
          <a:ext cx="3738997" cy="2694091"/>
        </a:xfrm>
        <a:prstGeom prst="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solidFill>
                <a:schemeClr val="tx1"/>
              </a:solidFill>
            </a:rPr>
            <a:t>6. </a:t>
          </a:r>
          <a:r>
            <a:rPr lang="uk-UA" sz="2000" kern="1200" dirty="0" err="1">
              <a:solidFill>
                <a:schemeClr val="tx1"/>
              </a:solidFill>
            </a:rPr>
            <a:t>Мікроконсументи</a:t>
          </a:r>
          <a:r>
            <a:rPr lang="uk-UA" sz="2000" kern="1200" dirty="0">
              <a:solidFill>
                <a:schemeClr val="tx1"/>
              </a:solidFill>
            </a:rPr>
            <a:t>  (</a:t>
          </a:r>
          <a:r>
            <a:rPr lang="uk-UA" sz="2000" kern="1200" dirty="0" err="1">
              <a:solidFill>
                <a:schemeClr val="tx1"/>
              </a:solidFill>
            </a:rPr>
            <a:t>сапротрофи</a:t>
          </a:r>
          <a:r>
            <a:rPr lang="uk-UA" sz="2000" kern="1200" dirty="0">
              <a:solidFill>
                <a:schemeClr val="tx1"/>
              </a:solidFill>
            </a:rPr>
            <a:t>, деструктори і </a:t>
          </a:r>
          <a:r>
            <a:rPr lang="uk-UA" sz="2000" kern="1200" dirty="0" err="1">
              <a:solidFill>
                <a:schemeClr val="tx1"/>
              </a:solidFill>
            </a:rPr>
            <a:t>осмотрофи</a:t>
          </a:r>
          <a:r>
            <a:rPr lang="uk-UA" sz="2000" kern="1200" dirty="0">
              <a:solidFill>
                <a:schemeClr val="tx1"/>
              </a:solidFill>
            </a:rPr>
            <a:t>), які отримують енергію або шляхом розкладання мертвих тканин або шляхом поглинання розчиненої органічної речовини.  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0" y="3312369"/>
        <a:ext cx="3738997" cy="269409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97431-BC8D-4DA4-926C-2527A7B5FE1C}">
      <dsp:nvSpPr>
        <dsp:cNvPr id="0" name=""/>
        <dsp:cNvSpPr/>
      </dsp:nvSpPr>
      <dsp:spPr>
        <a:xfrm>
          <a:off x="2464" y="246528"/>
          <a:ext cx="9141535" cy="178415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8465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kern="1200" dirty="0"/>
            <a:t>	піраміда чисельності</a:t>
          </a:r>
          <a:r>
            <a:rPr lang="uk-UA" sz="1900" kern="1200" dirty="0"/>
            <a:t>, що відображає чисельність окремих 	організмів. 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/>
            <a:t>	Форма таких пірамід сильно залежить від розміру продуцентів 	(фітопланктон або дуби), що призводить до переоцінки ролі 	дрібних організмів; може бути обернена.</a:t>
          </a:r>
          <a:endParaRPr lang="ru-RU" sz="1900" kern="1200" dirty="0"/>
        </a:p>
      </dsp:txBody>
      <dsp:txXfrm>
        <a:off x="2464" y="246528"/>
        <a:ext cx="9141535" cy="1784151"/>
      </dsp:txXfrm>
    </dsp:sp>
    <dsp:sp modelId="{F48DC0A7-FFCA-4170-A7E1-43478D8C4786}">
      <dsp:nvSpPr>
        <dsp:cNvPr id="0" name=""/>
        <dsp:cNvSpPr/>
      </dsp:nvSpPr>
      <dsp:spPr>
        <a:xfrm>
          <a:off x="0" y="535087"/>
          <a:ext cx="1894365" cy="127225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216841-6153-4A21-98D3-74DC7CBD9901}">
      <dsp:nvSpPr>
        <dsp:cNvPr id="0" name=""/>
        <dsp:cNvSpPr/>
      </dsp:nvSpPr>
      <dsp:spPr>
        <a:xfrm>
          <a:off x="2464" y="2207835"/>
          <a:ext cx="9141535" cy="178415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8465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kern="1200" dirty="0"/>
            <a:t>	піраміда біомаси</a:t>
          </a:r>
          <a:r>
            <a:rPr lang="uk-UA" sz="1900" kern="1200" dirty="0"/>
            <a:t>, що характеризує загальну суху масу живої 	речовини. 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/>
            <a:t>	Може бути обернена і призводити до переоцінки ролі великих 	організмів.  </a:t>
          </a:r>
          <a:endParaRPr lang="ru-RU" sz="1900" kern="1200" dirty="0"/>
        </a:p>
      </dsp:txBody>
      <dsp:txXfrm>
        <a:off x="2464" y="2207835"/>
        <a:ext cx="9141535" cy="1784151"/>
      </dsp:txXfrm>
    </dsp:sp>
    <dsp:sp modelId="{6442114E-5239-4CFE-BDD1-564E628A24B2}">
      <dsp:nvSpPr>
        <dsp:cNvPr id="0" name=""/>
        <dsp:cNvSpPr/>
      </dsp:nvSpPr>
      <dsp:spPr>
        <a:xfrm>
          <a:off x="0" y="2465220"/>
          <a:ext cx="2041649" cy="133463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6DB8BB-5FA7-4E08-BF26-1DCA1CEAE8CD}">
      <dsp:nvSpPr>
        <dsp:cNvPr id="0" name=""/>
        <dsp:cNvSpPr/>
      </dsp:nvSpPr>
      <dsp:spPr>
        <a:xfrm>
          <a:off x="373391" y="4322295"/>
          <a:ext cx="8665210" cy="178415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8465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kern="1200" dirty="0"/>
            <a:t>	піраміда енергії</a:t>
          </a:r>
          <a:r>
            <a:rPr lang="uk-UA" sz="1900" kern="1200" dirty="0"/>
            <a:t>, що показує величину потоку енергії і 	продуктивність. 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/>
            <a:t>	На форму цієї піраміди не впливають розміри та інтенсивність 	метаболізму особі, що дозволяє порівнювати екосистему між 	собою й оцінювати роль популяцій в біотичних спільнотах.  </a:t>
          </a:r>
          <a:endParaRPr lang="ru-RU" sz="1900" kern="1200" dirty="0"/>
        </a:p>
      </dsp:txBody>
      <dsp:txXfrm>
        <a:off x="373391" y="4322295"/>
        <a:ext cx="8665210" cy="1784151"/>
      </dsp:txXfrm>
    </dsp:sp>
    <dsp:sp modelId="{436FC416-FC6A-4837-B5C5-48FE202A578B}">
      <dsp:nvSpPr>
        <dsp:cNvPr id="0" name=""/>
        <dsp:cNvSpPr/>
      </dsp:nvSpPr>
      <dsp:spPr>
        <a:xfrm>
          <a:off x="0" y="4475796"/>
          <a:ext cx="2281139" cy="143879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5A8001-140D-47D6-A944-5DDE00C84289}">
      <dsp:nvSpPr>
        <dsp:cNvPr id="0" name=""/>
        <dsp:cNvSpPr/>
      </dsp:nvSpPr>
      <dsp:spPr>
        <a:xfrm>
          <a:off x="136826" y="2115136"/>
          <a:ext cx="3888406" cy="2250447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>
              <a:solidFill>
                <a:srgbClr val="7030A0"/>
              </a:solidFill>
            </a:rPr>
            <a:t>Сукцесія, що починається на ділянці, яка раніше не була зайнята життям (на потоці застиглої лави), називається </a:t>
          </a:r>
          <a:r>
            <a:rPr lang="uk-UA" sz="2400" b="1" kern="1200" dirty="0">
              <a:solidFill>
                <a:srgbClr val="7030A0"/>
              </a:solidFill>
            </a:rPr>
            <a:t>первинною сукцесію</a:t>
          </a:r>
          <a:r>
            <a:rPr lang="uk-UA" sz="2400" kern="1200" dirty="0">
              <a:solidFill>
                <a:srgbClr val="7030A0"/>
              </a:solidFill>
            </a:rPr>
            <a:t>.</a:t>
          </a:r>
          <a:br>
            <a:rPr lang="uk-UA" sz="2400" kern="1200" dirty="0">
              <a:solidFill>
                <a:srgbClr val="7030A0"/>
              </a:solidFill>
            </a:rPr>
          </a:br>
          <a:endParaRPr lang="ru-RU" sz="2400" kern="1200" dirty="0">
            <a:solidFill>
              <a:srgbClr val="7030A0"/>
            </a:solidFill>
          </a:endParaRPr>
        </a:p>
      </dsp:txBody>
      <dsp:txXfrm>
        <a:off x="136826" y="2115136"/>
        <a:ext cx="3888406" cy="2250447"/>
      </dsp:txXfrm>
    </dsp:sp>
    <dsp:sp modelId="{5D284131-88F3-43EA-B686-A2A1A685F08C}">
      <dsp:nvSpPr>
        <dsp:cNvPr id="0" name=""/>
        <dsp:cNvSpPr/>
      </dsp:nvSpPr>
      <dsp:spPr>
        <a:xfrm>
          <a:off x="4903729" y="2140542"/>
          <a:ext cx="3744420" cy="219963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>
              <a:solidFill>
                <a:srgbClr val="7030A0"/>
              </a:solidFill>
            </a:rPr>
            <a:t>Сукцесія, що починається на площі, з якої видалено колишнє угруповання (лісова вирубка, занедбане поле), називається </a:t>
          </a:r>
          <a:r>
            <a:rPr lang="uk-UA" sz="2400" b="1" kern="1200" dirty="0">
              <a:solidFill>
                <a:srgbClr val="7030A0"/>
              </a:solidFill>
            </a:rPr>
            <a:t>вторинною сукцесією</a:t>
          </a:r>
          <a:r>
            <a:rPr lang="uk-UA" sz="2400" kern="1200" dirty="0">
              <a:solidFill>
                <a:srgbClr val="7030A0"/>
              </a:solidFill>
            </a:rPr>
            <a:t>.  </a:t>
          </a:r>
          <a:endParaRPr lang="ru-RU" sz="2400" kern="1200" dirty="0">
            <a:solidFill>
              <a:srgbClr val="7030A0"/>
            </a:solidFill>
          </a:endParaRPr>
        </a:p>
      </dsp:txBody>
      <dsp:txXfrm>
        <a:off x="4903729" y="2140542"/>
        <a:ext cx="3744420" cy="219963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665397-A549-4AA4-8BA8-B8969A7E8731}">
      <dsp:nvSpPr>
        <dsp:cNvPr id="0" name=""/>
        <dsp:cNvSpPr/>
      </dsp:nvSpPr>
      <dsp:spPr>
        <a:xfrm>
          <a:off x="0" y="3969"/>
          <a:ext cx="4229886" cy="669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 err="1">
              <a:solidFill>
                <a:schemeClr val="tx1"/>
              </a:solidFill>
            </a:rPr>
            <a:t>Заброшене</a:t>
          </a:r>
          <a:r>
            <a:rPr lang="uk-UA" sz="1700" kern="1200" dirty="0">
              <a:solidFill>
                <a:schemeClr val="tx1"/>
              </a:solidFill>
            </a:rPr>
            <a:t> поле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19608" y="23577"/>
        <a:ext cx="3429169" cy="630235"/>
      </dsp:txXfrm>
    </dsp:sp>
    <dsp:sp modelId="{6373CD25-6A69-4498-A307-9BB54CA02827}">
      <dsp:nvSpPr>
        <dsp:cNvPr id="0" name=""/>
        <dsp:cNvSpPr/>
      </dsp:nvSpPr>
      <dsp:spPr>
        <a:xfrm>
          <a:off x="315868" y="762430"/>
          <a:ext cx="4229886" cy="669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>
              <a:solidFill>
                <a:schemeClr val="tx1"/>
              </a:solidFill>
            </a:rPr>
            <a:t>стадія однорічних бур'янів (2-5 років)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335476" y="782038"/>
        <a:ext cx="3439659" cy="630235"/>
      </dsp:txXfrm>
    </dsp:sp>
    <dsp:sp modelId="{E3F0F655-E6E3-4EC1-92D9-BFA96AFD6122}">
      <dsp:nvSpPr>
        <dsp:cNvPr id="0" name=""/>
        <dsp:cNvSpPr/>
      </dsp:nvSpPr>
      <dsp:spPr>
        <a:xfrm>
          <a:off x="631736" y="1524860"/>
          <a:ext cx="4229886" cy="669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>
              <a:solidFill>
                <a:schemeClr val="tx1"/>
              </a:solidFill>
            </a:rPr>
            <a:t>стадія короткоживучих злаків (3-10 років);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651344" y="1544468"/>
        <a:ext cx="3439659" cy="630235"/>
      </dsp:txXfrm>
    </dsp:sp>
    <dsp:sp modelId="{BA55C756-9F5F-4249-A8AF-4B27A4CAB4E7}">
      <dsp:nvSpPr>
        <dsp:cNvPr id="0" name=""/>
        <dsp:cNvSpPr/>
      </dsp:nvSpPr>
      <dsp:spPr>
        <a:xfrm>
          <a:off x="947604" y="2287291"/>
          <a:ext cx="4229886" cy="669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>
              <a:solidFill>
                <a:schemeClr val="tx1"/>
              </a:solidFill>
            </a:rPr>
            <a:t>рання стадія багаторічних злаків (10-20 років)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967212" y="2306899"/>
        <a:ext cx="3439659" cy="630235"/>
      </dsp:txXfrm>
    </dsp:sp>
    <dsp:sp modelId="{AE9DC629-6BB8-4944-A54B-93A481DAA59E}">
      <dsp:nvSpPr>
        <dsp:cNvPr id="0" name=""/>
        <dsp:cNvSpPr/>
      </dsp:nvSpPr>
      <dsp:spPr>
        <a:xfrm>
          <a:off x="1263472" y="3049721"/>
          <a:ext cx="4229886" cy="669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60" kern="1200" baseline="0" dirty="0" err="1">
              <a:solidFill>
                <a:schemeClr val="tx1"/>
              </a:solidFill>
            </a:rPr>
            <a:t>клімаксна</a:t>
          </a:r>
          <a:r>
            <a:rPr lang="uk-UA" sz="1660" kern="1200" baseline="0" dirty="0">
              <a:solidFill>
                <a:schemeClr val="tx1"/>
              </a:solidFill>
            </a:rPr>
            <a:t> стадія багаторічних злаків (досягається за 20-40 років). </a:t>
          </a:r>
          <a:endParaRPr lang="ru-RU" sz="1660" kern="1200" baseline="0" dirty="0">
            <a:solidFill>
              <a:schemeClr val="tx1"/>
            </a:solidFill>
          </a:endParaRP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60" kern="1200" baseline="0" dirty="0">
            <a:solidFill>
              <a:schemeClr val="tx1"/>
            </a:solidFill>
          </a:endParaRPr>
        </a:p>
      </dsp:txBody>
      <dsp:txXfrm>
        <a:off x="1283080" y="3069329"/>
        <a:ext cx="3439659" cy="630235"/>
      </dsp:txXfrm>
    </dsp:sp>
    <dsp:sp modelId="{6611AF8C-3771-44B5-A05E-3C5622CACE71}">
      <dsp:nvSpPr>
        <dsp:cNvPr id="0" name=""/>
        <dsp:cNvSpPr/>
      </dsp:nvSpPr>
      <dsp:spPr>
        <a:xfrm>
          <a:off x="3794743" y="489071"/>
          <a:ext cx="435143" cy="43514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>
            <a:solidFill>
              <a:schemeClr val="tx1"/>
            </a:solidFill>
          </a:endParaRPr>
        </a:p>
      </dsp:txBody>
      <dsp:txXfrm>
        <a:off x="3892650" y="489071"/>
        <a:ext cx="239329" cy="327445"/>
      </dsp:txXfrm>
    </dsp:sp>
    <dsp:sp modelId="{30B07C44-D73C-4069-9FA2-CB1AC8C3E6F2}">
      <dsp:nvSpPr>
        <dsp:cNvPr id="0" name=""/>
        <dsp:cNvSpPr/>
      </dsp:nvSpPr>
      <dsp:spPr>
        <a:xfrm>
          <a:off x="4110611" y="1251501"/>
          <a:ext cx="435143" cy="43514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>
            <a:solidFill>
              <a:schemeClr val="tx1"/>
            </a:solidFill>
          </a:endParaRPr>
        </a:p>
      </dsp:txBody>
      <dsp:txXfrm>
        <a:off x="4208518" y="1251501"/>
        <a:ext cx="239329" cy="327445"/>
      </dsp:txXfrm>
    </dsp:sp>
    <dsp:sp modelId="{0DF337A5-FAF9-4183-B3E1-BA3021B490A6}">
      <dsp:nvSpPr>
        <dsp:cNvPr id="0" name=""/>
        <dsp:cNvSpPr/>
      </dsp:nvSpPr>
      <dsp:spPr>
        <a:xfrm>
          <a:off x="4426479" y="2002774"/>
          <a:ext cx="435143" cy="43514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>
            <a:solidFill>
              <a:schemeClr val="tx1"/>
            </a:solidFill>
          </a:endParaRPr>
        </a:p>
      </dsp:txBody>
      <dsp:txXfrm>
        <a:off x="4524386" y="2002774"/>
        <a:ext cx="239329" cy="327445"/>
      </dsp:txXfrm>
    </dsp:sp>
    <dsp:sp modelId="{964FA2F7-4216-4BA3-954C-EF91DED61CCD}">
      <dsp:nvSpPr>
        <dsp:cNvPr id="0" name=""/>
        <dsp:cNvSpPr/>
      </dsp:nvSpPr>
      <dsp:spPr>
        <a:xfrm>
          <a:off x="4742347" y="2772643"/>
          <a:ext cx="435143" cy="43514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>
            <a:solidFill>
              <a:schemeClr val="tx1"/>
            </a:solidFill>
          </a:endParaRPr>
        </a:p>
      </dsp:txBody>
      <dsp:txXfrm>
        <a:off x="4840254" y="2772643"/>
        <a:ext cx="239329" cy="32744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49664-CEB9-4340-B04B-E4803C307A22}">
      <dsp:nvSpPr>
        <dsp:cNvPr id="0" name=""/>
        <dsp:cNvSpPr/>
      </dsp:nvSpPr>
      <dsp:spPr>
        <a:xfrm>
          <a:off x="2053016" y="1752"/>
          <a:ext cx="2409158" cy="10896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Термінальна стадія</a:t>
          </a:r>
          <a:endParaRPr lang="ru-RU" sz="3000" kern="1200" dirty="0"/>
        </a:p>
      </dsp:txBody>
      <dsp:txXfrm>
        <a:off x="2053016" y="1752"/>
        <a:ext cx="2409158" cy="1089623"/>
      </dsp:txXfrm>
    </dsp:sp>
    <dsp:sp modelId="{E43F32BC-8AF5-417C-AA48-BE47AE1B9FB2}">
      <dsp:nvSpPr>
        <dsp:cNvPr id="0" name=""/>
        <dsp:cNvSpPr/>
      </dsp:nvSpPr>
      <dsp:spPr>
        <a:xfrm>
          <a:off x="866416" y="1752"/>
          <a:ext cx="1078727" cy="108962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D0A1D0-3697-4880-B987-0D496F973B2A}">
      <dsp:nvSpPr>
        <dsp:cNvPr id="0" name=""/>
        <dsp:cNvSpPr/>
      </dsp:nvSpPr>
      <dsp:spPr>
        <a:xfrm>
          <a:off x="866416" y="1271164"/>
          <a:ext cx="2409158" cy="10896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Найбільш стійка</a:t>
          </a:r>
          <a:endParaRPr lang="ru-RU" sz="3000" kern="1200" dirty="0"/>
        </a:p>
      </dsp:txBody>
      <dsp:txXfrm>
        <a:off x="866416" y="1271164"/>
        <a:ext cx="2409158" cy="1089623"/>
      </dsp:txXfrm>
    </dsp:sp>
    <dsp:sp modelId="{82B13E82-6125-4393-AF07-0AA4AF88E757}">
      <dsp:nvSpPr>
        <dsp:cNvPr id="0" name=""/>
        <dsp:cNvSpPr/>
      </dsp:nvSpPr>
      <dsp:spPr>
        <a:xfrm>
          <a:off x="3383447" y="1271164"/>
          <a:ext cx="1078727" cy="108962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22D900-66C3-4CD7-A89A-BB957EAD9304}">
      <dsp:nvSpPr>
        <dsp:cNvPr id="0" name=""/>
        <dsp:cNvSpPr/>
      </dsp:nvSpPr>
      <dsp:spPr>
        <a:xfrm>
          <a:off x="2053016" y="2540575"/>
          <a:ext cx="2409158" cy="10896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Все в рівновазі</a:t>
          </a:r>
          <a:endParaRPr lang="ru-RU" sz="3000" kern="1200" dirty="0"/>
        </a:p>
      </dsp:txBody>
      <dsp:txXfrm>
        <a:off x="2053016" y="2540575"/>
        <a:ext cx="2409158" cy="1089623"/>
      </dsp:txXfrm>
    </dsp:sp>
    <dsp:sp modelId="{3B325A61-0B48-4100-8BEB-DAAF79BA2AEC}">
      <dsp:nvSpPr>
        <dsp:cNvPr id="0" name=""/>
        <dsp:cNvSpPr/>
      </dsp:nvSpPr>
      <dsp:spPr>
        <a:xfrm>
          <a:off x="866416" y="2540575"/>
          <a:ext cx="1078727" cy="108962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DC6B38-82DB-40FD-BB8D-FD9D2E844A1A}">
      <dsp:nvSpPr>
        <dsp:cNvPr id="0" name=""/>
        <dsp:cNvSpPr/>
      </dsp:nvSpPr>
      <dsp:spPr>
        <a:xfrm rot="5400000">
          <a:off x="3383306" y="-565564"/>
          <a:ext cx="936362" cy="230512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kern="1200" dirty="0"/>
            <a:t>кліматичний клімакс</a:t>
          </a:r>
          <a:endParaRPr lang="ru-RU" sz="1600" kern="1200" dirty="0"/>
        </a:p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600" kern="1200" dirty="0"/>
        </a:p>
      </dsp:txBody>
      <dsp:txXfrm rot="-5400000">
        <a:off x="2698924" y="164527"/>
        <a:ext cx="2259419" cy="844944"/>
      </dsp:txXfrm>
    </dsp:sp>
    <dsp:sp modelId="{23BA8669-032E-4AFE-BFFE-F8CEA9CD5A71}">
      <dsp:nvSpPr>
        <dsp:cNvPr id="0" name=""/>
        <dsp:cNvSpPr/>
      </dsp:nvSpPr>
      <dsp:spPr>
        <a:xfrm>
          <a:off x="659900" y="1773"/>
          <a:ext cx="2039022" cy="1170453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112395" rIns="224790" bIns="112395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900" kern="1200" dirty="0"/>
        </a:p>
      </dsp:txBody>
      <dsp:txXfrm>
        <a:off x="717037" y="58910"/>
        <a:ext cx="1924748" cy="1056179"/>
      </dsp:txXfrm>
    </dsp:sp>
    <dsp:sp modelId="{EE2B4DCB-A653-433E-9B9F-4A15187B6666}">
      <dsp:nvSpPr>
        <dsp:cNvPr id="0" name=""/>
        <dsp:cNvSpPr/>
      </dsp:nvSpPr>
      <dsp:spPr>
        <a:xfrm rot="5400000">
          <a:off x="3383306" y="663411"/>
          <a:ext cx="936362" cy="230512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kern="1200" dirty="0"/>
            <a:t>локальний </a:t>
          </a:r>
          <a:r>
            <a:rPr lang="uk-UA" sz="1600" kern="1200" dirty="0"/>
            <a:t>або </a:t>
          </a:r>
          <a:r>
            <a:rPr lang="uk-UA" sz="1600" b="1" kern="1200" dirty="0" err="1"/>
            <a:t>едафічний</a:t>
          </a:r>
          <a:r>
            <a:rPr lang="uk-UA" sz="1600" b="1" kern="1200" dirty="0"/>
            <a:t> клімакс</a:t>
          </a:r>
          <a:endParaRPr lang="ru-RU" sz="16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kern="1200" dirty="0"/>
        </a:p>
      </dsp:txBody>
      <dsp:txXfrm rot="-5400000">
        <a:off x="2698924" y="1393503"/>
        <a:ext cx="2259419" cy="844944"/>
      </dsp:txXfrm>
    </dsp:sp>
    <dsp:sp modelId="{1E8263EA-BED4-4039-932F-79E3F6A29B5A}">
      <dsp:nvSpPr>
        <dsp:cNvPr id="0" name=""/>
        <dsp:cNvSpPr/>
      </dsp:nvSpPr>
      <dsp:spPr>
        <a:xfrm>
          <a:off x="659900" y="1224136"/>
          <a:ext cx="2039022" cy="1170453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112395" rIns="224790" bIns="112395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900" kern="1200" dirty="0"/>
        </a:p>
      </dsp:txBody>
      <dsp:txXfrm>
        <a:off x="717037" y="1281273"/>
        <a:ext cx="1924748" cy="1056179"/>
      </dsp:txXfrm>
    </dsp:sp>
    <dsp:sp modelId="{4B229A26-92E7-4D0D-BAF9-C04C92820FA0}">
      <dsp:nvSpPr>
        <dsp:cNvPr id="0" name=""/>
        <dsp:cNvSpPr/>
      </dsp:nvSpPr>
      <dsp:spPr>
        <a:xfrm rot="5400000">
          <a:off x="3383306" y="1892387"/>
          <a:ext cx="936362" cy="230512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600" b="1" kern="1200" dirty="0"/>
            <a:t>антропогенний </a:t>
          </a:r>
          <a:r>
            <a:rPr lang="uk-UA" sz="1600" b="1" kern="1200" dirty="0" err="1"/>
            <a:t>субклімакс</a:t>
          </a:r>
          <a:r>
            <a:rPr lang="uk-UA" sz="1600" kern="1200" dirty="0"/>
            <a:t>  (</a:t>
          </a:r>
          <a:r>
            <a:rPr lang="uk-UA" sz="1600" kern="1200" dirty="0" err="1"/>
            <a:t>дисклімакс</a:t>
          </a:r>
          <a:r>
            <a:rPr lang="uk-UA" sz="1600" kern="1200" dirty="0"/>
            <a:t>)</a:t>
          </a:r>
          <a:endParaRPr lang="ru-RU" sz="1600" kern="1200" dirty="0"/>
        </a:p>
      </dsp:txBody>
      <dsp:txXfrm rot="-5400000">
        <a:off x="2698924" y="2622479"/>
        <a:ext cx="2259419" cy="844944"/>
      </dsp:txXfrm>
    </dsp:sp>
    <dsp:sp modelId="{6B2533DC-C39B-421E-A7CB-187D53B9CCAA}">
      <dsp:nvSpPr>
        <dsp:cNvPr id="0" name=""/>
        <dsp:cNvSpPr/>
      </dsp:nvSpPr>
      <dsp:spPr>
        <a:xfrm>
          <a:off x="659900" y="2459725"/>
          <a:ext cx="2039022" cy="1170453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112395" rIns="224790" bIns="112395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900" kern="1200" dirty="0"/>
        </a:p>
      </dsp:txBody>
      <dsp:txXfrm>
        <a:off x="717037" y="2516862"/>
        <a:ext cx="1924748" cy="10561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2CED6D-5B30-4A80-B2DE-1FCD40A5BAD1}">
      <dsp:nvSpPr>
        <dsp:cNvPr id="0" name=""/>
        <dsp:cNvSpPr/>
      </dsp:nvSpPr>
      <dsp:spPr>
        <a:xfrm>
          <a:off x="0" y="0"/>
          <a:ext cx="7488832" cy="12886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Природні, рухомі сонцем і нічим більше не субсидовані</a:t>
          </a:r>
          <a:endParaRPr lang="ru-RU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200" kern="1200" dirty="0"/>
            <a:t>щорічний приплив енергії в таких екосистемах 1000-10000 ккал на м</a:t>
          </a:r>
          <a:r>
            <a:rPr lang="uk-UA" sz="1200" kern="1200" baseline="30000" dirty="0"/>
            <a:t>2</a:t>
          </a:r>
          <a:r>
            <a:rPr lang="uk-UA" sz="1200" kern="1200" dirty="0"/>
            <a:t>. 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200" kern="1200" dirty="0"/>
            <a:t>відкриті океани, великі ділянки гірських лісів і великі глибокі озера</a:t>
          </a:r>
          <a:endParaRPr lang="ru-RU" sz="1200" kern="1200" dirty="0"/>
        </a:p>
      </dsp:txBody>
      <dsp:txXfrm>
        <a:off x="1626635" y="0"/>
        <a:ext cx="5862196" cy="1288690"/>
      </dsp:txXfrm>
    </dsp:sp>
    <dsp:sp modelId="{65EFDDC9-D13D-41A0-B352-CEB5CA823F6A}">
      <dsp:nvSpPr>
        <dsp:cNvPr id="0" name=""/>
        <dsp:cNvSpPr/>
      </dsp:nvSpPr>
      <dsp:spPr>
        <a:xfrm>
          <a:off x="128869" y="128869"/>
          <a:ext cx="1497766" cy="10309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ECB7EA-26F2-4787-9B31-E12656B1000B}">
      <dsp:nvSpPr>
        <dsp:cNvPr id="0" name=""/>
        <dsp:cNvSpPr/>
      </dsp:nvSpPr>
      <dsp:spPr>
        <a:xfrm>
          <a:off x="0" y="1417559"/>
          <a:ext cx="7488832" cy="12886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Природні, рухомі сонцем, і з природної енергетичної субсидією (енергія припливів і відливів, енергія вітру і дощу, енергія потоку води і т.д.). </a:t>
          </a:r>
          <a:endParaRPr lang="ru-RU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200" kern="1200" dirty="0"/>
            <a:t>Щорічний приплив енергії 10000-40000 ккал на м</a:t>
          </a:r>
          <a:r>
            <a:rPr lang="uk-UA" sz="1200" kern="1200" baseline="30000" dirty="0"/>
            <a:t>2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/>
        </a:p>
      </dsp:txBody>
      <dsp:txXfrm>
        <a:off x="1626635" y="1417559"/>
        <a:ext cx="5862196" cy="1288690"/>
      </dsp:txXfrm>
    </dsp:sp>
    <dsp:sp modelId="{22C61C65-2DDD-4D87-AE7D-17B076E443D6}">
      <dsp:nvSpPr>
        <dsp:cNvPr id="0" name=""/>
        <dsp:cNvSpPr/>
      </dsp:nvSpPr>
      <dsp:spPr>
        <a:xfrm>
          <a:off x="128869" y="1546428"/>
          <a:ext cx="1497766" cy="10309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7E3892-553E-4B03-9A19-977AA0C06E20}">
      <dsp:nvSpPr>
        <dsp:cNvPr id="0" name=""/>
        <dsp:cNvSpPr/>
      </dsp:nvSpPr>
      <dsp:spPr>
        <a:xfrm>
          <a:off x="0" y="2835118"/>
          <a:ext cx="7488832" cy="12886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Рухомі сонцем і субсидовані людиною - </a:t>
          </a:r>
          <a:r>
            <a:rPr lang="uk-UA" sz="1600" kern="1200" dirty="0" err="1"/>
            <a:t>агроекосистеми</a:t>
          </a:r>
          <a:r>
            <a:rPr lang="uk-UA" sz="1600" kern="1200" dirty="0"/>
            <a:t>, аквакультура.  </a:t>
          </a:r>
          <a:endParaRPr lang="ru-RU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200" kern="1200" dirty="0"/>
            <a:t>Кількість енергії 10-40 000 ккал на м</a:t>
          </a:r>
          <a:r>
            <a:rPr lang="uk-UA" sz="1200" kern="1200" baseline="30000" dirty="0"/>
            <a:t>2</a:t>
          </a:r>
          <a:r>
            <a:rPr lang="uk-UA" sz="1200" kern="1200" dirty="0"/>
            <a:t>.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200" kern="1200" dirty="0"/>
            <a:t>Системи, що виробляють продукти харчування і отримують дотації в формі пального, добрива, поливу і т.д. </a:t>
          </a:r>
          <a:endParaRPr lang="ru-RU" sz="1200" kern="1200" dirty="0"/>
        </a:p>
      </dsp:txBody>
      <dsp:txXfrm>
        <a:off x="1626635" y="2835118"/>
        <a:ext cx="5862196" cy="1288690"/>
      </dsp:txXfrm>
    </dsp:sp>
    <dsp:sp modelId="{88EDE6B0-5505-4926-B8D5-66B32E8EB27F}">
      <dsp:nvSpPr>
        <dsp:cNvPr id="0" name=""/>
        <dsp:cNvSpPr/>
      </dsp:nvSpPr>
      <dsp:spPr>
        <a:xfrm>
          <a:off x="128869" y="2963987"/>
          <a:ext cx="1497766" cy="10309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7F0AD4-FEEF-4A90-831A-34E5D935F51B}">
      <dsp:nvSpPr>
        <dsp:cNvPr id="0" name=""/>
        <dsp:cNvSpPr/>
      </dsp:nvSpPr>
      <dsp:spPr>
        <a:xfrm>
          <a:off x="0" y="4252677"/>
          <a:ext cx="7488832" cy="12886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Індустріально-міські, рухомі паливом - висококонцентрована енергія палива не просто доповнює, а замінює сонячну енергію.</a:t>
          </a:r>
          <a:endParaRPr lang="ru-RU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200" kern="1200" dirty="0"/>
            <a:t>Приплив енергії 100000-3 </a:t>
          </a:r>
          <a:r>
            <a:rPr lang="uk-UA" sz="1200" kern="1200" dirty="0" err="1"/>
            <a:t>млн</a:t>
          </a:r>
          <a:r>
            <a:rPr lang="uk-UA" sz="1200" kern="1200" dirty="0"/>
            <a:t> ккал на м</a:t>
          </a:r>
          <a:r>
            <a:rPr lang="uk-UA" sz="1200" kern="1200" baseline="30000" dirty="0"/>
            <a:t>2</a:t>
          </a:r>
          <a:r>
            <a:rPr lang="uk-UA" sz="1200" kern="1200" dirty="0"/>
            <a:t>.</a:t>
          </a:r>
          <a:endParaRPr lang="ru-RU" sz="1200" kern="1200" dirty="0"/>
        </a:p>
      </dsp:txBody>
      <dsp:txXfrm>
        <a:off x="1626635" y="4252677"/>
        <a:ext cx="5862196" cy="1288690"/>
      </dsp:txXfrm>
    </dsp:sp>
    <dsp:sp modelId="{8D66209F-C927-4B58-893C-EEDFC283F4E4}">
      <dsp:nvSpPr>
        <dsp:cNvPr id="0" name=""/>
        <dsp:cNvSpPr/>
      </dsp:nvSpPr>
      <dsp:spPr>
        <a:xfrm>
          <a:off x="128869" y="4381546"/>
          <a:ext cx="1497766" cy="10309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39E6D-CA80-4934-BF8F-1BCBAEBAA2BC}">
      <dsp:nvSpPr>
        <dsp:cNvPr id="0" name=""/>
        <dsp:cNvSpPr/>
      </dsp:nvSpPr>
      <dsp:spPr>
        <a:xfrm>
          <a:off x="0" y="0"/>
          <a:ext cx="8496944" cy="10793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Тундра: арктична і альпійська</a:t>
          </a:r>
          <a:endParaRPr lang="ru-RU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100" kern="1200" dirty="0"/>
            <a:t>Основний фактор, що лімітує - низька температура і короткий період вегетації.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100" kern="1200" dirty="0"/>
            <a:t>Постійно промерзлі шари ґрунту формують, по суті, вологу арктичну степ (злаки, карликові дерева, лишайники).</a:t>
          </a:r>
          <a:endParaRPr lang="ru-RU" sz="1100" kern="1200" dirty="0"/>
        </a:p>
      </dsp:txBody>
      <dsp:txXfrm>
        <a:off x="1807326" y="0"/>
        <a:ext cx="6689617" cy="1079381"/>
      </dsp:txXfrm>
    </dsp:sp>
    <dsp:sp modelId="{9E60C150-CC47-4D94-BE31-7927E45259D9}">
      <dsp:nvSpPr>
        <dsp:cNvPr id="0" name=""/>
        <dsp:cNvSpPr/>
      </dsp:nvSpPr>
      <dsp:spPr>
        <a:xfrm>
          <a:off x="107938" y="107938"/>
          <a:ext cx="1699388" cy="8635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D122F9-4562-46B7-9DD4-712FA787E7F1}">
      <dsp:nvSpPr>
        <dsp:cNvPr id="0" name=""/>
        <dsp:cNvSpPr/>
      </dsp:nvSpPr>
      <dsp:spPr>
        <a:xfrm>
          <a:off x="0" y="1187319"/>
          <a:ext cx="8496944" cy="10793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 err="1"/>
            <a:t>Біоми</a:t>
          </a:r>
          <a:r>
            <a:rPr lang="uk-UA" sz="1400" kern="1200" dirty="0"/>
            <a:t> хвойних лісів.  </a:t>
          </a:r>
          <a:endParaRPr lang="ru-RU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100" kern="1200" dirty="0"/>
            <a:t>Домінують вічнозелені хвойні, чагарники розвинені слабко, тому що  багато тіні.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100" kern="1200" dirty="0"/>
            <a:t>Особливість - цілорічний фотосинтез.  </a:t>
          </a:r>
          <a:endParaRPr lang="ru-RU" sz="1100" kern="1200" dirty="0"/>
        </a:p>
      </dsp:txBody>
      <dsp:txXfrm>
        <a:off x="1807326" y="1187319"/>
        <a:ext cx="6689617" cy="1079381"/>
      </dsp:txXfrm>
    </dsp:sp>
    <dsp:sp modelId="{54DD418E-EA22-4EA9-89B1-2C5AF9F9B4CB}">
      <dsp:nvSpPr>
        <dsp:cNvPr id="0" name=""/>
        <dsp:cNvSpPr/>
      </dsp:nvSpPr>
      <dsp:spPr>
        <a:xfrm>
          <a:off x="107938" y="1295257"/>
          <a:ext cx="1699388" cy="8635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9CBD4F-3C28-4A59-BD92-AFB039204352}">
      <dsp:nvSpPr>
        <dsp:cNvPr id="0" name=""/>
        <dsp:cNvSpPr/>
      </dsp:nvSpPr>
      <dsp:spPr>
        <a:xfrm>
          <a:off x="0" y="2374639"/>
          <a:ext cx="8496944" cy="10793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Листопадні ліси помірної зони.  </a:t>
          </a:r>
          <a:endParaRPr lang="ru-RU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100" kern="1200" dirty="0"/>
            <a:t>Характерно рівномірний розподіл опадів (750-1500 мм) і помірна температура з чіткими сезонними коливаннями.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100" kern="1200"/>
        </a:p>
      </dsp:txBody>
      <dsp:txXfrm>
        <a:off x="1807326" y="2374639"/>
        <a:ext cx="6689617" cy="1079381"/>
      </dsp:txXfrm>
    </dsp:sp>
    <dsp:sp modelId="{F48CD0C0-7925-48F9-96F9-C6B4CA6250E9}">
      <dsp:nvSpPr>
        <dsp:cNvPr id="0" name=""/>
        <dsp:cNvSpPr/>
      </dsp:nvSpPr>
      <dsp:spPr>
        <a:xfrm>
          <a:off x="107938" y="2482577"/>
          <a:ext cx="1699388" cy="8635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F6B99-97AF-4E4E-AF74-0AB28BC1D5D5}">
      <dsp:nvSpPr>
        <dsp:cNvPr id="0" name=""/>
        <dsp:cNvSpPr/>
      </dsp:nvSpPr>
      <dsp:spPr>
        <a:xfrm>
          <a:off x="0" y="3561959"/>
          <a:ext cx="8496944" cy="10793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Степ помірної зони. </a:t>
          </a:r>
          <a:endParaRPr lang="ru-RU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100" kern="1200" dirty="0"/>
            <a:t>Кількість опадів 250-750 мм (проміжна між тундрою і пустелею).  Ключовий фактор - вологість ґрунту + температура + сезонний розподіл опадів. 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100" kern="1200" dirty="0"/>
            <a:t>Залежно від кількості опадів виділяють </a:t>
          </a:r>
          <a:r>
            <a:rPr lang="uk-UA" sz="1100" kern="1200" dirty="0" err="1"/>
            <a:t>високотравні</a:t>
          </a:r>
          <a:r>
            <a:rPr lang="uk-UA" sz="1100" kern="1200" dirty="0"/>
            <a:t>, змішані, </a:t>
          </a:r>
          <a:r>
            <a:rPr lang="uk-UA" sz="1100" kern="1200" dirty="0" err="1"/>
            <a:t>низькотравні</a:t>
          </a:r>
          <a:r>
            <a:rPr lang="uk-UA" sz="1100" kern="1200" dirty="0"/>
            <a:t> і кущисто-злакові степи.  </a:t>
          </a:r>
          <a:endParaRPr lang="ru-RU" sz="1100" kern="1200" dirty="0"/>
        </a:p>
      </dsp:txBody>
      <dsp:txXfrm>
        <a:off x="1807326" y="3561959"/>
        <a:ext cx="6689617" cy="1079381"/>
      </dsp:txXfrm>
    </dsp:sp>
    <dsp:sp modelId="{7F087842-98D6-41E3-9D22-66B752678763}">
      <dsp:nvSpPr>
        <dsp:cNvPr id="0" name=""/>
        <dsp:cNvSpPr/>
      </dsp:nvSpPr>
      <dsp:spPr>
        <a:xfrm>
          <a:off x="107938" y="3669897"/>
          <a:ext cx="1699388" cy="8635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C411CB-943A-4A26-903E-7910453B4B9E}">
      <dsp:nvSpPr>
        <dsp:cNvPr id="0" name=""/>
        <dsp:cNvSpPr/>
      </dsp:nvSpPr>
      <dsp:spPr>
        <a:xfrm>
          <a:off x="0" y="4749279"/>
          <a:ext cx="8496944" cy="10793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Тропічні степи і савани (степ з рідкими деревами).</a:t>
          </a:r>
          <a:endParaRPr lang="ru-RU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100" kern="1200" dirty="0"/>
            <a:t>Розташовані в теплих областях, де кількість опадів 1000-1500 мм, але є один або два тривалих сухих сезони, під час яких можуть виникати пожежі.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100" kern="1200" dirty="0"/>
            <a:t>Рослинність представлена </a:t>
          </a:r>
          <a:r>
            <a:rPr lang="uk-UA" sz="1100" kern="1200" dirty="0" err="1"/>
            <a:t>​​невеликою</a:t>
          </a:r>
          <a:r>
            <a:rPr lang="uk-UA" sz="1100" kern="1200" dirty="0"/>
            <a:t> кількістю видів, стійких до посухи і пожеж.  </a:t>
          </a:r>
          <a:endParaRPr lang="ru-RU" sz="1100" kern="1200" dirty="0"/>
        </a:p>
      </dsp:txBody>
      <dsp:txXfrm>
        <a:off x="1807326" y="4749279"/>
        <a:ext cx="6689617" cy="1079381"/>
      </dsp:txXfrm>
    </dsp:sp>
    <dsp:sp modelId="{C0EB1920-B3C1-41BA-B132-BFAE1E590261}">
      <dsp:nvSpPr>
        <dsp:cNvPr id="0" name=""/>
        <dsp:cNvSpPr/>
      </dsp:nvSpPr>
      <dsp:spPr>
        <a:xfrm>
          <a:off x="107938" y="4857217"/>
          <a:ext cx="1699388" cy="8635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39E6D-CA80-4934-BF8F-1BCBAEBAA2BC}">
      <dsp:nvSpPr>
        <dsp:cNvPr id="0" name=""/>
        <dsp:cNvSpPr/>
      </dsp:nvSpPr>
      <dsp:spPr>
        <a:xfrm>
          <a:off x="0" y="0"/>
          <a:ext cx="8568952" cy="13723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 err="1"/>
            <a:t>Чапараль</a:t>
          </a:r>
          <a:r>
            <a:rPr lang="uk-UA" sz="1800" kern="1200" dirty="0"/>
            <a:t> - райони з дощовою зимою і посушливим літом з пожежами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400" kern="1200" dirty="0"/>
            <a:t>Рослинність - дерева або чагарники з жорстким товстим вічнозеленим листям.  </a:t>
          </a:r>
          <a:endParaRPr lang="ru-RU" sz="1400" kern="1200" dirty="0"/>
        </a:p>
      </dsp:txBody>
      <dsp:txXfrm>
        <a:off x="1851027" y="0"/>
        <a:ext cx="6717924" cy="1372371"/>
      </dsp:txXfrm>
    </dsp:sp>
    <dsp:sp modelId="{9E60C150-CC47-4D94-BE31-7927E45259D9}">
      <dsp:nvSpPr>
        <dsp:cNvPr id="0" name=""/>
        <dsp:cNvSpPr/>
      </dsp:nvSpPr>
      <dsp:spPr>
        <a:xfrm>
          <a:off x="137237" y="137237"/>
          <a:ext cx="1713790" cy="10978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D122F9-4562-46B7-9DD4-712FA787E7F1}">
      <dsp:nvSpPr>
        <dsp:cNvPr id="0" name=""/>
        <dsp:cNvSpPr/>
      </dsp:nvSpPr>
      <dsp:spPr>
        <a:xfrm>
          <a:off x="0" y="1509608"/>
          <a:ext cx="8568952" cy="13723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 Пустеля: трав'яниста, чагарникова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400" kern="1200" dirty="0"/>
            <a:t>Основний фактор, що лімітує - кількість опадів менше 250 мм.  </a:t>
          </a:r>
          <a:endParaRPr lang="ru-RU" sz="1400" kern="1200" dirty="0"/>
        </a:p>
      </dsp:txBody>
      <dsp:txXfrm>
        <a:off x="1851027" y="1509608"/>
        <a:ext cx="6717924" cy="1372371"/>
      </dsp:txXfrm>
    </dsp:sp>
    <dsp:sp modelId="{54DD418E-EA22-4EA9-89B1-2C5AF9F9B4CB}">
      <dsp:nvSpPr>
        <dsp:cNvPr id="0" name=""/>
        <dsp:cNvSpPr/>
      </dsp:nvSpPr>
      <dsp:spPr>
        <a:xfrm>
          <a:off x="137237" y="1646845"/>
          <a:ext cx="1713790" cy="10978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9CBD4F-3C28-4A59-BD92-AFB039204352}">
      <dsp:nvSpPr>
        <dsp:cNvPr id="0" name=""/>
        <dsp:cNvSpPr/>
      </dsp:nvSpPr>
      <dsp:spPr>
        <a:xfrm>
          <a:off x="0" y="3019216"/>
          <a:ext cx="8568952" cy="13723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 err="1"/>
            <a:t>Напіввічнозелений</a:t>
          </a:r>
          <a:r>
            <a:rPr lang="uk-UA" sz="1800" kern="1200" dirty="0"/>
            <a:t> сезонний тропічний ліс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400" kern="1200" dirty="0"/>
            <a:t>область з вологим тропічним кліматом, де виражений сухий сезон, під час якого дерева втрачають листя.  </a:t>
          </a:r>
          <a:endParaRPr lang="ru-RU" sz="1400" kern="1200" dirty="0"/>
        </a:p>
      </dsp:txBody>
      <dsp:txXfrm>
        <a:off x="1851027" y="3019216"/>
        <a:ext cx="6717924" cy="1372371"/>
      </dsp:txXfrm>
    </dsp:sp>
    <dsp:sp modelId="{F48CD0C0-7925-48F9-96F9-C6B4CA6250E9}">
      <dsp:nvSpPr>
        <dsp:cNvPr id="0" name=""/>
        <dsp:cNvSpPr/>
      </dsp:nvSpPr>
      <dsp:spPr>
        <a:xfrm>
          <a:off x="137237" y="3156453"/>
          <a:ext cx="1713790" cy="10978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F6B99-97AF-4E4E-AF74-0AB28BC1D5D5}">
      <dsp:nvSpPr>
        <dsp:cNvPr id="0" name=""/>
        <dsp:cNvSpPr/>
      </dsp:nvSpPr>
      <dsp:spPr>
        <a:xfrm>
          <a:off x="0" y="4528825"/>
          <a:ext cx="8568952" cy="13723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Вічнозелений тропічний дощовий ліс.  </a:t>
          </a:r>
          <a:endParaRPr lang="ru-RU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400" kern="1200" dirty="0"/>
            <a:t>Кількість опадів 2000-2250 мм на рік.  Температурні відмінності між зимою і літом виражені не настільки сильно, як між днем ​​і ніччю.  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400" kern="1200" dirty="0"/>
            <a:t>Характерна сильно виражена ярусність для лісу, а все життя приурочено ні до приґрунтового рівню, як в помірній зоні, а до верхнього ярусу рослинності.  </a:t>
          </a:r>
          <a:endParaRPr lang="ru-RU" sz="1400" kern="1200" dirty="0"/>
        </a:p>
      </dsp:txBody>
      <dsp:txXfrm>
        <a:off x="1851027" y="4528825"/>
        <a:ext cx="6717924" cy="1372371"/>
      </dsp:txXfrm>
    </dsp:sp>
    <dsp:sp modelId="{7F087842-98D6-41E3-9D22-66B752678763}">
      <dsp:nvSpPr>
        <dsp:cNvPr id="0" name=""/>
        <dsp:cNvSpPr/>
      </dsp:nvSpPr>
      <dsp:spPr>
        <a:xfrm>
          <a:off x="137237" y="4666062"/>
          <a:ext cx="1713790" cy="10978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FCB4C-2EB9-40EE-A5D4-7DE052CA4BCC}">
      <dsp:nvSpPr>
        <dsp:cNvPr id="0" name=""/>
        <dsp:cNvSpPr/>
      </dsp:nvSpPr>
      <dsp:spPr>
        <a:xfrm>
          <a:off x="2415377" y="446861"/>
          <a:ext cx="4983695" cy="155740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4882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kern="1200" dirty="0"/>
            <a:t>Стоячі (</a:t>
          </a:r>
          <a:r>
            <a:rPr lang="uk-UA" sz="3100" kern="1200" dirty="0" err="1"/>
            <a:t>летичні</a:t>
          </a:r>
          <a:r>
            <a:rPr lang="uk-UA" sz="3100" kern="1200" dirty="0"/>
            <a:t>) води - озера і ставки.  </a:t>
          </a:r>
          <a:endParaRPr lang="ru-RU" sz="3100" kern="1200" dirty="0"/>
        </a:p>
      </dsp:txBody>
      <dsp:txXfrm>
        <a:off x="2415377" y="446861"/>
        <a:ext cx="4983695" cy="1557404"/>
      </dsp:txXfrm>
    </dsp:sp>
    <dsp:sp modelId="{0637D32F-F1EC-406E-B8B4-A2D90B4FE12D}">
      <dsp:nvSpPr>
        <dsp:cNvPr id="0" name=""/>
        <dsp:cNvSpPr/>
      </dsp:nvSpPr>
      <dsp:spPr>
        <a:xfrm>
          <a:off x="839865" y="217536"/>
          <a:ext cx="2374800" cy="172083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D97652-1ED8-4FA1-891A-46884D46E848}">
      <dsp:nvSpPr>
        <dsp:cNvPr id="0" name=""/>
        <dsp:cNvSpPr/>
      </dsp:nvSpPr>
      <dsp:spPr>
        <a:xfrm>
          <a:off x="2439244" y="2423551"/>
          <a:ext cx="4983695" cy="155740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4882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kern="1200" dirty="0"/>
            <a:t>Текучі (</a:t>
          </a:r>
          <a:r>
            <a:rPr lang="uk-UA" sz="3100" kern="1200" dirty="0" err="1"/>
            <a:t>лотичні</a:t>
          </a:r>
          <a:r>
            <a:rPr lang="uk-UA" sz="3100" kern="1200" dirty="0"/>
            <a:t>) води - джерела, струмки, річки.  </a:t>
          </a:r>
          <a:endParaRPr lang="ru-RU" sz="3100" kern="1200" dirty="0"/>
        </a:p>
      </dsp:txBody>
      <dsp:txXfrm>
        <a:off x="2439244" y="2423551"/>
        <a:ext cx="4983695" cy="1557404"/>
      </dsp:txXfrm>
    </dsp:sp>
    <dsp:sp modelId="{ACDE63EE-EF56-4281-94C7-D1DDE49A1B65}">
      <dsp:nvSpPr>
        <dsp:cNvPr id="0" name=""/>
        <dsp:cNvSpPr/>
      </dsp:nvSpPr>
      <dsp:spPr>
        <a:xfrm>
          <a:off x="774179" y="2185674"/>
          <a:ext cx="2470268" cy="166745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067A51-1DFE-49CC-A91E-2ED308102430}">
      <dsp:nvSpPr>
        <dsp:cNvPr id="0" name=""/>
        <dsp:cNvSpPr/>
      </dsp:nvSpPr>
      <dsp:spPr>
        <a:xfrm>
          <a:off x="2463359" y="4384151"/>
          <a:ext cx="4983695" cy="155740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4882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kern="1200" dirty="0"/>
            <a:t>Заболочені прісноводні ділянки.  </a:t>
          </a:r>
          <a:endParaRPr lang="ru-RU" sz="3100" kern="1200" dirty="0"/>
        </a:p>
      </dsp:txBody>
      <dsp:txXfrm>
        <a:off x="2463359" y="4384151"/>
        <a:ext cx="4983695" cy="1557404"/>
      </dsp:txXfrm>
    </dsp:sp>
    <dsp:sp modelId="{88A6FFFB-BB4A-4668-A547-014F5D52888A}">
      <dsp:nvSpPr>
        <dsp:cNvPr id="0" name=""/>
        <dsp:cNvSpPr/>
      </dsp:nvSpPr>
      <dsp:spPr>
        <a:xfrm>
          <a:off x="755580" y="4176461"/>
          <a:ext cx="2566727" cy="163527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FD28B6-41A7-4418-AAA2-D9266051530C}">
      <dsp:nvSpPr>
        <dsp:cNvPr id="0" name=""/>
        <dsp:cNvSpPr/>
      </dsp:nvSpPr>
      <dsp:spPr>
        <a:xfrm>
          <a:off x="2620864" y="453039"/>
          <a:ext cx="3091162" cy="9659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296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/>
            <a:t>Океанічні області.  </a:t>
          </a:r>
          <a:endParaRPr lang="ru-RU" sz="1900" kern="1200" dirty="0"/>
        </a:p>
      </dsp:txBody>
      <dsp:txXfrm>
        <a:off x="2620864" y="453039"/>
        <a:ext cx="3091162" cy="965988"/>
      </dsp:txXfrm>
    </dsp:sp>
    <dsp:sp modelId="{A04BCB82-057A-4D2B-95C8-5483AB7017E3}">
      <dsp:nvSpPr>
        <dsp:cNvPr id="0" name=""/>
        <dsp:cNvSpPr/>
      </dsp:nvSpPr>
      <dsp:spPr>
        <a:xfrm>
          <a:off x="445805" y="143543"/>
          <a:ext cx="1606841" cy="121637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FA292E-F326-42E4-A442-DBC2C75FA179}">
      <dsp:nvSpPr>
        <dsp:cNvPr id="0" name=""/>
        <dsp:cNvSpPr/>
      </dsp:nvSpPr>
      <dsp:spPr>
        <a:xfrm>
          <a:off x="2544908" y="1851316"/>
          <a:ext cx="3226462" cy="9659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296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/>
            <a:t>Області континентального шельфу.  </a:t>
          </a:r>
          <a:endParaRPr lang="ru-RU" sz="1900" kern="1200" dirty="0"/>
        </a:p>
      </dsp:txBody>
      <dsp:txXfrm>
        <a:off x="2544908" y="1851316"/>
        <a:ext cx="3226462" cy="965988"/>
      </dsp:txXfrm>
    </dsp:sp>
    <dsp:sp modelId="{255B8899-9680-43FE-8EB6-FDD1370CA3DF}">
      <dsp:nvSpPr>
        <dsp:cNvPr id="0" name=""/>
        <dsp:cNvSpPr/>
      </dsp:nvSpPr>
      <dsp:spPr>
        <a:xfrm>
          <a:off x="382619" y="1538265"/>
          <a:ext cx="1708919" cy="135907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5EA246-7907-4CCB-A6FB-AFBDC444CAD7}">
      <dsp:nvSpPr>
        <dsp:cNvPr id="0" name=""/>
        <dsp:cNvSpPr/>
      </dsp:nvSpPr>
      <dsp:spPr>
        <a:xfrm>
          <a:off x="2649832" y="3325430"/>
          <a:ext cx="3091162" cy="9659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296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/>
            <a:t>Області апвелінгу.</a:t>
          </a:r>
          <a:endParaRPr lang="ru-RU" sz="1900" kern="1200" dirty="0"/>
        </a:p>
      </dsp:txBody>
      <dsp:txXfrm>
        <a:off x="2649832" y="3325430"/>
        <a:ext cx="3091162" cy="965988"/>
      </dsp:txXfrm>
    </dsp:sp>
    <dsp:sp modelId="{614C6182-37A0-4967-9912-33892428749A}">
      <dsp:nvSpPr>
        <dsp:cNvPr id="0" name=""/>
        <dsp:cNvSpPr/>
      </dsp:nvSpPr>
      <dsp:spPr>
        <a:xfrm>
          <a:off x="360043" y="3024333"/>
          <a:ext cx="1722713" cy="136805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476330-351B-4185-8BC7-198D691A4B67}">
      <dsp:nvSpPr>
        <dsp:cNvPr id="0" name=""/>
        <dsp:cNvSpPr/>
      </dsp:nvSpPr>
      <dsp:spPr>
        <a:xfrm>
          <a:off x="2681440" y="4794301"/>
          <a:ext cx="3091162" cy="9659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296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/>
            <a:t>Лимани  або естуарії. </a:t>
          </a:r>
          <a:endParaRPr lang="ru-RU" sz="1900" kern="1200" dirty="0"/>
        </a:p>
      </dsp:txBody>
      <dsp:txXfrm>
        <a:off x="2681440" y="4794301"/>
        <a:ext cx="3091162" cy="965988"/>
      </dsp:txXfrm>
    </dsp:sp>
    <dsp:sp modelId="{2DC6F8C9-0931-4B73-AE59-ED05D56C5E0F}">
      <dsp:nvSpPr>
        <dsp:cNvPr id="0" name=""/>
        <dsp:cNvSpPr/>
      </dsp:nvSpPr>
      <dsp:spPr>
        <a:xfrm>
          <a:off x="288035" y="4536509"/>
          <a:ext cx="1730455" cy="1348586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D8B14-EB2D-4CD9-9A8B-E54BF846063F}">
      <dsp:nvSpPr>
        <dsp:cNvPr id="0" name=""/>
        <dsp:cNvSpPr/>
      </dsp:nvSpPr>
      <dsp:spPr>
        <a:xfrm>
          <a:off x="4159094" y="2952329"/>
          <a:ext cx="197389" cy="864755"/>
        </a:xfrm>
        <a:custGeom>
          <a:avLst/>
          <a:gdLst/>
          <a:ahLst/>
          <a:cxnLst/>
          <a:rect l="0" t="0" r="0" b="0"/>
          <a:pathLst>
            <a:path>
              <a:moveTo>
                <a:pt x="197389" y="0"/>
              </a:moveTo>
              <a:lnTo>
                <a:pt x="197389" y="864755"/>
              </a:lnTo>
              <a:lnTo>
                <a:pt x="0" y="8647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55674F-B114-443F-BB5A-2BDF64B815C8}">
      <dsp:nvSpPr>
        <dsp:cNvPr id="0" name=""/>
        <dsp:cNvSpPr/>
      </dsp:nvSpPr>
      <dsp:spPr>
        <a:xfrm>
          <a:off x="4356484" y="2952329"/>
          <a:ext cx="3412025" cy="17295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2121"/>
              </a:lnTo>
              <a:lnTo>
                <a:pt x="3412025" y="1532121"/>
              </a:lnTo>
              <a:lnTo>
                <a:pt x="3412025" y="17295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861BE0-A0BB-4783-BE7D-BB85F43C1905}">
      <dsp:nvSpPr>
        <dsp:cNvPr id="0" name=""/>
        <dsp:cNvSpPr/>
      </dsp:nvSpPr>
      <dsp:spPr>
        <a:xfrm>
          <a:off x="4356484" y="2952329"/>
          <a:ext cx="1137341" cy="17295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2121"/>
              </a:lnTo>
              <a:lnTo>
                <a:pt x="1137341" y="1532121"/>
              </a:lnTo>
              <a:lnTo>
                <a:pt x="1137341" y="17295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5C58DE-04E0-47D9-B5CD-53D348E546FF}">
      <dsp:nvSpPr>
        <dsp:cNvPr id="0" name=""/>
        <dsp:cNvSpPr/>
      </dsp:nvSpPr>
      <dsp:spPr>
        <a:xfrm>
          <a:off x="3219142" y="2952329"/>
          <a:ext cx="1137341" cy="1729511"/>
        </a:xfrm>
        <a:custGeom>
          <a:avLst/>
          <a:gdLst/>
          <a:ahLst/>
          <a:cxnLst/>
          <a:rect l="0" t="0" r="0" b="0"/>
          <a:pathLst>
            <a:path>
              <a:moveTo>
                <a:pt x="1137341" y="0"/>
              </a:moveTo>
              <a:lnTo>
                <a:pt x="1137341" y="1532121"/>
              </a:lnTo>
              <a:lnTo>
                <a:pt x="0" y="1532121"/>
              </a:lnTo>
              <a:lnTo>
                <a:pt x="0" y="17295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F1B09A-52A5-41F0-82F6-A5A551A56E80}">
      <dsp:nvSpPr>
        <dsp:cNvPr id="0" name=""/>
        <dsp:cNvSpPr/>
      </dsp:nvSpPr>
      <dsp:spPr>
        <a:xfrm>
          <a:off x="944458" y="2952329"/>
          <a:ext cx="3412025" cy="1729511"/>
        </a:xfrm>
        <a:custGeom>
          <a:avLst/>
          <a:gdLst/>
          <a:ahLst/>
          <a:cxnLst/>
          <a:rect l="0" t="0" r="0" b="0"/>
          <a:pathLst>
            <a:path>
              <a:moveTo>
                <a:pt x="3412025" y="0"/>
              </a:moveTo>
              <a:lnTo>
                <a:pt x="3412025" y="1532121"/>
              </a:lnTo>
              <a:lnTo>
                <a:pt x="0" y="1532121"/>
              </a:lnTo>
              <a:lnTo>
                <a:pt x="0" y="17295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DD93C5-4319-4E97-AC3E-339E237D71F5}">
      <dsp:nvSpPr>
        <dsp:cNvPr id="0" name=""/>
        <dsp:cNvSpPr/>
      </dsp:nvSpPr>
      <dsp:spPr>
        <a:xfrm>
          <a:off x="2448268" y="890479"/>
          <a:ext cx="3816430" cy="206185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kern="1200" dirty="0">
              <a:solidFill>
                <a:schemeClr val="tx1"/>
              </a:solidFill>
            </a:rPr>
            <a:t>сумарне пряме випромінювання, що потрапляє на ярус автотрофів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kern="1200" dirty="0">
              <a:solidFill>
                <a:schemeClr val="tx1"/>
              </a:solidFill>
            </a:rPr>
            <a:t> (1,1 - 1,5 </a:t>
          </a:r>
          <a:r>
            <a:rPr lang="uk-UA" sz="1800" kern="1200" dirty="0" err="1">
              <a:solidFill>
                <a:schemeClr val="tx1"/>
              </a:solidFill>
            </a:rPr>
            <a:t>млрд</a:t>
          </a:r>
          <a:r>
            <a:rPr lang="uk-UA" sz="1800" kern="1200" dirty="0">
              <a:solidFill>
                <a:schemeClr val="tx1"/>
              </a:solidFill>
            </a:rPr>
            <a:t> ккал на м</a:t>
          </a:r>
          <a:r>
            <a:rPr lang="uk-UA" sz="1800" kern="1200" baseline="30000" dirty="0">
              <a:solidFill>
                <a:schemeClr val="tx1"/>
              </a:solidFill>
            </a:rPr>
            <a:t>-2</a:t>
          </a:r>
          <a:r>
            <a:rPr lang="uk-UA" sz="1800" kern="1200" dirty="0">
              <a:solidFill>
                <a:schemeClr val="tx1"/>
              </a:solidFill>
            </a:rPr>
            <a:t> на рік). 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tx1"/>
            </a:solidFill>
          </a:endParaRPr>
        </a:p>
      </dsp:txBody>
      <dsp:txXfrm>
        <a:off x="2448268" y="890479"/>
        <a:ext cx="3816430" cy="2061850"/>
      </dsp:txXfrm>
    </dsp:sp>
    <dsp:sp modelId="{A2A5A9E2-329A-4785-8851-88CC4E7235F3}">
      <dsp:nvSpPr>
        <dsp:cNvPr id="0" name=""/>
        <dsp:cNvSpPr/>
      </dsp:nvSpPr>
      <dsp:spPr>
        <a:xfrm>
          <a:off x="4506" y="4681840"/>
          <a:ext cx="1879903" cy="9399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solidFill>
                <a:schemeClr val="tx1"/>
              </a:solidFill>
            </a:rPr>
            <a:t>46% прямо перетворюється в тепло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506" y="4681840"/>
        <a:ext cx="1879903" cy="939951"/>
      </dsp:txXfrm>
    </dsp:sp>
    <dsp:sp modelId="{B5A565BE-D7E3-4B8C-BCD2-97717B17F419}">
      <dsp:nvSpPr>
        <dsp:cNvPr id="0" name=""/>
        <dsp:cNvSpPr/>
      </dsp:nvSpPr>
      <dsp:spPr>
        <a:xfrm>
          <a:off x="2279190" y="4681840"/>
          <a:ext cx="1879903" cy="9399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solidFill>
                <a:schemeClr val="tx1"/>
              </a:solidFill>
            </a:rPr>
            <a:t>23% витрачається на випаровування і опади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279190" y="4681840"/>
        <a:ext cx="1879903" cy="939951"/>
      </dsp:txXfrm>
    </dsp:sp>
    <dsp:sp modelId="{ED3AAB7E-3843-4E87-8D37-CE8C01E0674F}">
      <dsp:nvSpPr>
        <dsp:cNvPr id="0" name=""/>
        <dsp:cNvSpPr/>
      </dsp:nvSpPr>
      <dsp:spPr>
        <a:xfrm>
          <a:off x="4553873" y="4681840"/>
          <a:ext cx="1879903" cy="9399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solidFill>
                <a:schemeClr val="tx1"/>
              </a:solidFill>
            </a:rPr>
            <a:t>0,2% витрачається на вітер, хвилі, течії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553873" y="4681840"/>
        <a:ext cx="1879903" cy="939951"/>
      </dsp:txXfrm>
    </dsp:sp>
    <dsp:sp modelId="{72D1ECD0-2EEC-4659-A30A-6985E81C6351}">
      <dsp:nvSpPr>
        <dsp:cNvPr id="0" name=""/>
        <dsp:cNvSpPr/>
      </dsp:nvSpPr>
      <dsp:spPr>
        <a:xfrm>
          <a:off x="6828557" y="4681840"/>
          <a:ext cx="1879903" cy="9399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solidFill>
                <a:schemeClr val="tx1"/>
              </a:solidFill>
            </a:rPr>
            <a:t>0,8% витрачається на фотосинтез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6828557" y="4681840"/>
        <a:ext cx="1879903" cy="939951"/>
      </dsp:txXfrm>
    </dsp:sp>
    <dsp:sp modelId="{0A91B027-A528-4AC9-AE07-1CC499132368}">
      <dsp:nvSpPr>
        <dsp:cNvPr id="0" name=""/>
        <dsp:cNvSpPr/>
      </dsp:nvSpPr>
      <dsp:spPr>
        <a:xfrm>
          <a:off x="2279190" y="3347109"/>
          <a:ext cx="1879903" cy="9399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>
              <a:solidFill>
                <a:schemeClr val="tx1"/>
              </a:solidFill>
            </a:rPr>
            <a:t>30% енергії відбивається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279190" y="3347109"/>
        <a:ext cx="1879903" cy="93995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59228-544B-4066-BAD7-0C36A074C9B8}">
      <dsp:nvSpPr>
        <dsp:cNvPr id="0" name=""/>
        <dsp:cNvSpPr/>
      </dsp:nvSpPr>
      <dsp:spPr>
        <a:xfrm>
          <a:off x="7162385" y="3194432"/>
          <a:ext cx="91440" cy="4447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470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3F01A9-E422-486A-B430-27744E084BEE}">
      <dsp:nvSpPr>
        <dsp:cNvPr id="0" name=""/>
        <dsp:cNvSpPr/>
      </dsp:nvSpPr>
      <dsp:spPr>
        <a:xfrm>
          <a:off x="4971866" y="1211816"/>
          <a:ext cx="2236238" cy="4447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052"/>
              </a:lnTo>
              <a:lnTo>
                <a:pt x="2236238" y="303052"/>
              </a:lnTo>
              <a:lnTo>
                <a:pt x="2236238" y="4447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BB02CF-D675-4020-B784-72B5B83170BF}">
      <dsp:nvSpPr>
        <dsp:cNvPr id="0" name=""/>
        <dsp:cNvSpPr/>
      </dsp:nvSpPr>
      <dsp:spPr>
        <a:xfrm>
          <a:off x="2999636" y="3498876"/>
          <a:ext cx="1661013" cy="4447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052"/>
              </a:lnTo>
              <a:lnTo>
                <a:pt x="1661013" y="303052"/>
              </a:lnTo>
              <a:lnTo>
                <a:pt x="1661013" y="44470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E14884-A7A8-4A60-A09E-A23C401C063B}">
      <dsp:nvSpPr>
        <dsp:cNvPr id="0" name=""/>
        <dsp:cNvSpPr/>
      </dsp:nvSpPr>
      <dsp:spPr>
        <a:xfrm>
          <a:off x="1493326" y="3498876"/>
          <a:ext cx="1506310" cy="444704"/>
        </a:xfrm>
        <a:custGeom>
          <a:avLst/>
          <a:gdLst/>
          <a:ahLst/>
          <a:cxnLst/>
          <a:rect l="0" t="0" r="0" b="0"/>
          <a:pathLst>
            <a:path>
              <a:moveTo>
                <a:pt x="1506310" y="0"/>
              </a:moveTo>
              <a:lnTo>
                <a:pt x="1506310" y="303052"/>
              </a:lnTo>
              <a:lnTo>
                <a:pt x="0" y="303052"/>
              </a:lnTo>
              <a:lnTo>
                <a:pt x="0" y="44470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11B862-474D-4239-A38F-807D1EB64416}">
      <dsp:nvSpPr>
        <dsp:cNvPr id="0" name=""/>
        <dsp:cNvSpPr/>
      </dsp:nvSpPr>
      <dsp:spPr>
        <a:xfrm>
          <a:off x="2999636" y="1211816"/>
          <a:ext cx="1972229" cy="444704"/>
        </a:xfrm>
        <a:custGeom>
          <a:avLst/>
          <a:gdLst/>
          <a:ahLst/>
          <a:cxnLst/>
          <a:rect l="0" t="0" r="0" b="0"/>
          <a:pathLst>
            <a:path>
              <a:moveTo>
                <a:pt x="1972229" y="0"/>
              </a:moveTo>
              <a:lnTo>
                <a:pt x="1972229" y="303052"/>
              </a:lnTo>
              <a:lnTo>
                <a:pt x="0" y="303052"/>
              </a:lnTo>
              <a:lnTo>
                <a:pt x="0" y="4447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8C02A6-9D57-4619-B07A-C19C44DE7E82}">
      <dsp:nvSpPr>
        <dsp:cNvPr id="0" name=""/>
        <dsp:cNvSpPr/>
      </dsp:nvSpPr>
      <dsp:spPr>
        <a:xfrm>
          <a:off x="3942658" y="39384"/>
          <a:ext cx="2058417" cy="1172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0886EA-5201-4662-95E5-85BF290B9FAC}">
      <dsp:nvSpPr>
        <dsp:cNvPr id="0" name=""/>
        <dsp:cNvSpPr/>
      </dsp:nvSpPr>
      <dsp:spPr>
        <a:xfrm>
          <a:off x="4112554" y="200785"/>
          <a:ext cx="2058417" cy="11724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Біологічна продуктивність</a:t>
          </a:r>
          <a:endParaRPr lang="ru-RU" sz="2000" b="1" kern="1200" dirty="0"/>
        </a:p>
      </dsp:txBody>
      <dsp:txXfrm>
        <a:off x="4146893" y="235124"/>
        <a:ext cx="1989739" cy="1103754"/>
      </dsp:txXfrm>
    </dsp:sp>
    <dsp:sp modelId="{58359A44-CA40-4C41-B2E7-AB55A9672AC6}">
      <dsp:nvSpPr>
        <dsp:cNvPr id="0" name=""/>
        <dsp:cNvSpPr/>
      </dsp:nvSpPr>
      <dsp:spPr>
        <a:xfrm>
          <a:off x="1608551" y="1656520"/>
          <a:ext cx="2782171" cy="18423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A36063-CF27-4954-A001-103380D13297}">
      <dsp:nvSpPr>
        <dsp:cNvPr id="0" name=""/>
        <dsp:cNvSpPr/>
      </dsp:nvSpPr>
      <dsp:spPr>
        <a:xfrm>
          <a:off x="1778447" y="1817922"/>
          <a:ext cx="2782171" cy="1842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/>
            <a:t>Первинна продуктивність</a:t>
          </a:r>
          <a:r>
            <a:rPr lang="uk-UA" sz="1600" kern="1200" dirty="0"/>
            <a:t> </a:t>
          </a:r>
          <a:r>
            <a:rPr lang="uk-UA" sz="1600" kern="1200" dirty="0" err="1"/>
            <a:t>-швидкість</a:t>
          </a:r>
          <a:r>
            <a:rPr lang="uk-UA" sz="1600" kern="1200" dirty="0"/>
            <a:t>, з якою сонячна енергія засвоюється </a:t>
          </a:r>
          <a:r>
            <a:rPr lang="uk-UA" sz="1600" u="sng" kern="1200" dirty="0"/>
            <a:t>продуцентами</a:t>
          </a:r>
          <a:r>
            <a:rPr lang="uk-UA" sz="1600" kern="1200" dirty="0"/>
            <a:t> і накопичується у вигляді органіки.</a:t>
          </a:r>
          <a:endParaRPr lang="ru-RU" sz="1600" kern="1200" dirty="0"/>
        </a:p>
      </dsp:txBody>
      <dsp:txXfrm>
        <a:off x="1832408" y="1871883"/>
        <a:ext cx="2674249" cy="1734433"/>
      </dsp:txXfrm>
    </dsp:sp>
    <dsp:sp modelId="{2E8F8094-137D-4B8E-B08A-F333C922AF03}">
      <dsp:nvSpPr>
        <dsp:cNvPr id="0" name=""/>
        <dsp:cNvSpPr/>
      </dsp:nvSpPr>
      <dsp:spPr>
        <a:xfrm>
          <a:off x="2209" y="3943580"/>
          <a:ext cx="2982234" cy="1760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88FA55-28D1-45E1-8020-AEA031FF2882}">
      <dsp:nvSpPr>
        <dsp:cNvPr id="0" name=""/>
        <dsp:cNvSpPr/>
      </dsp:nvSpPr>
      <dsp:spPr>
        <a:xfrm>
          <a:off x="172105" y="4104981"/>
          <a:ext cx="2982234" cy="17602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/>
            <a:t>Валова первинна продуктивність (Р</a:t>
          </a:r>
          <a:r>
            <a:rPr lang="uk-UA" sz="1600" b="1" kern="1200" baseline="-25000" dirty="0"/>
            <a:t>G</a:t>
          </a:r>
          <a:r>
            <a:rPr lang="uk-UA" sz="1600" b="1" kern="1200" dirty="0"/>
            <a:t>)</a:t>
          </a:r>
          <a:r>
            <a:rPr lang="uk-UA" sz="1600" kern="1200" dirty="0"/>
            <a:t> – загальна швидкість фотосинтезу, включаючи ті органічні речовини, які будуть використані самою рослиною для підтримки свого існування в процесі дихання.  </a:t>
          </a:r>
          <a:endParaRPr lang="ru-RU" sz="1600" kern="1200" dirty="0"/>
        </a:p>
      </dsp:txBody>
      <dsp:txXfrm>
        <a:off x="223662" y="4156538"/>
        <a:ext cx="2879120" cy="1657175"/>
      </dsp:txXfrm>
    </dsp:sp>
    <dsp:sp modelId="{315E22CC-130D-4214-94E4-61D50C524AC7}">
      <dsp:nvSpPr>
        <dsp:cNvPr id="0" name=""/>
        <dsp:cNvSpPr/>
      </dsp:nvSpPr>
      <dsp:spPr>
        <a:xfrm>
          <a:off x="3324236" y="3943580"/>
          <a:ext cx="2672827" cy="1745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178CD-7372-4A10-A728-DC28CCA609FD}">
      <dsp:nvSpPr>
        <dsp:cNvPr id="0" name=""/>
        <dsp:cNvSpPr/>
      </dsp:nvSpPr>
      <dsp:spPr>
        <a:xfrm>
          <a:off x="3494133" y="4104981"/>
          <a:ext cx="2672827" cy="17456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/>
            <a:t>Чиста первинна продуктивність (Р</a:t>
          </a:r>
          <a:r>
            <a:rPr lang="uk-UA" sz="1600" b="1" kern="1200" baseline="-25000" dirty="0"/>
            <a:t>N</a:t>
          </a:r>
          <a:r>
            <a:rPr lang="uk-UA" sz="1600" b="1" kern="1200" dirty="0"/>
            <a:t>)</a:t>
          </a:r>
          <a:r>
            <a:rPr lang="uk-UA" sz="1600" kern="1200" dirty="0"/>
            <a:t> - швидкість накопичення органічної речовини за вирахуванням витрат на дихання </a:t>
          </a:r>
          <a:r>
            <a:rPr lang="uk-UA" sz="1600" b="1" kern="1200" dirty="0"/>
            <a:t>(</a:t>
          </a:r>
          <a:r>
            <a:rPr lang="en-US" sz="1600" b="1" kern="1200" dirty="0"/>
            <a:t>R</a:t>
          </a:r>
          <a:r>
            <a:rPr lang="en-US" sz="1600" kern="1200" dirty="0"/>
            <a:t>)</a:t>
          </a:r>
          <a:r>
            <a:rPr lang="uk-UA" sz="1600" kern="1200" dirty="0"/>
            <a:t>.  </a:t>
          </a:r>
          <a:endParaRPr lang="ru-RU" sz="1600" kern="1200" dirty="0"/>
        </a:p>
      </dsp:txBody>
      <dsp:txXfrm>
        <a:off x="3545262" y="4156110"/>
        <a:ext cx="2570569" cy="1643399"/>
      </dsp:txXfrm>
    </dsp:sp>
    <dsp:sp modelId="{16C2BC12-DCAF-4CEB-9266-5A0BAA6BA48B}">
      <dsp:nvSpPr>
        <dsp:cNvPr id="0" name=""/>
        <dsp:cNvSpPr/>
      </dsp:nvSpPr>
      <dsp:spPr>
        <a:xfrm>
          <a:off x="6081028" y="1656520"/>
          <a:ext cx="2254153" cy="15379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FF6518-998C-4733-839B-594C589F3C4B}">
      <dsp:nvSpPr>
        <dsp:cNvPr id="0" name=""/>
        <dsp:cNvSpPr/>
      </dsp:nvSpPr>
      <dsp:spPr>
        <a:xfrm>
          <a:off x="6250925" y="1817922"/>
          <a:ext cx="2254153" cy="15379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/>
            <a:t>Вторинна продуктивність</a:t>
          </a:r>
          <a:r>
            <a:rPr lang="uk-UA" sz="1600" kern="1200" dirty="0"/>
            <a:t> - швидкість накопичення енергії на рівнях </a:t>
          </a:r>
          <a:r>
            <a:rPr lang="uk-UA" sz="1600" u="sng" kern="1200" dirty="0" err="1"/>
            <a:t>консументів</a:t>
          </a:r>
          <a:r>
            <a:rPr lang="uk-UA" sz="1600" u="sng" kern="1200" dirty="0"/>
            <a:t>.</a:t>
          </a:r>
          <a:endParaRPr lang="ru-RU" sz="1600" u="sng" kern="1200" dirty="0"/>
        </a:p>
      </dsp:txBody>
      <dsp:txXfrm>
        <a:off x="6295969" y="1862966"/>
        <a:ext cx="2164065" cy="1447823"/>
      </dsp:txXfrm>
    </dsp:sp>
    <dsp:sp modelId="{95BEBBF0-3967-48F6-9971-4B9813BFE119}">
      <dsp:nvSpPr>
        <dsp:cNvPr id="0" name=""/>
        <dsp:cNvSpPr/>
      </dsp:nvSpPr>
      <dsp:spPr>
        <a:xfrm>
          <a:off x="6336857" y="3639136"/>
          <a:ext cx="1742496" cy="14722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C1537C-4383-4297-8E28-5D9394EE72BB}">
      <dsp:nvSpPr>
        <dsp:cNvPr id="0" name=""/>
        <dsp:cNvSpPr/>
      </dsp:nvSpPr>
      <dsp:spPr>
        <a:xfrm>
          <a:off x="6506753" y="3800537"/>
          <a:ext cx="1742496" cy="14722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поділяється на </a:t>
          </a:r>
          <a:r>
            <a:rPr lang="uk-UA" sz="1600" b="1" kern="1200" dirty="0"/>
            <a:t>валову </a:t>
          </a:r>
          <a:r>
            <a:rPr lang="uk-UA" sz="1600" kern="1200" dirty="0"/>
            <a:t>і </a:t>
          </a:r>
          <a:r>
            <a:rPr lang="uk-UA" sz="1600" b="1" kern="1200" dirty="0"/>
            <a:t>чисту</a:t>
          </a:r>
          <a:endParaRPr lang="ru-RU" sz="1600" kern="1200" dirty="0"/>
        </a:p>
      </dsp:txBody>
      <dsp:txXfrm>
        <a:off x="6549873" y="3843657"/>
        <a:ext cx="1656256" cy="138598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0C532-5587-4D3B-B4B1-38DD86EF6257}">
      <dsp:nvSpPr>
        <dsp:cNvPr id="0" name=""/>
        <dsp:cNvSpPr/>
      </dsp:nvSpPr>
      <dsp:spPr>
        <a:xfrm>
          <a:off x="0" y="0"/>
          <a:ext cx="6624736" cy="10911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1 трофічний рівень - продуценти (зелені рослини);</a:t>
          </a:r>
          <a:endParaRPr lang="ru-RU" sz="2000" kern="1200" dirty="0"/>
        </a:p>
      </dsp:txBody>
      <dsp:txXfrm>
        <a:off x="1434064" y="0"/>
        <a:ext cx="5190671" cy="1091172"/>
      </dsp:txXfrm>
    </dsp:sp>
    <dsp:sp modelId="{0E4AF0AC-2CCA-455B-B1B3-19F94EBC842F}">
      <dsp:nvSpPr>
        <dsp:cNvPr id="0" name=""/>
        <dsp:cNvSpPr/>
      </dsp:nvSpPr>
      <dsp:spPr>
        <a:xfrm>
          <a:off x="109117" y="109117"/>
          <a:ext cx="1324947" cy="8729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A9BA83-0F42-42FE-8B73-5DFC4AABCB71}">
      <dsp:nvSpPr>
        <dsp:cNvPr id="0" name=""/>
        <dsp:cNvSpPr/>
      </dsp:nvSpPr>
      <dsp:spPr>
        <a:xfrm>
          <a:off x="0" y="1200289"/>
          <a:ext cx="6624736" cy="10911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2 трофічний рівень - первинні консументи (травоїдні);</a:t>
          </a:r>
          <a:endParaRPr lang="ru-RU" sz="2000" kern="1200" dirty="0"/>
        </a:p>
      </dsp:txBody>
      <dsp:txXfrm>
        <a:off x="1434064" y="1200289"/>
        <a:ext cx="5190671" cy="1091172"/>
      </dsp:txXfrm>
    </dsp:sp>
    <dsp:sp modelId="{75771552-8C8D-4C7F-8EDD-FA1118BB38DB}">
      <dsp:nvSpPr>
        <dsp:cNvPr id="0" name=""/>
        <dsp:cNvSpPr/>
      </dsp:nvSpPr>
      <dsp:spPr>
        <a:xfrm>
          <a:off x="109117" y="1309407"/>
          <a:ext cx="1324947" cy="8729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BCA45B-3B46-4270-9583-483CDE12CCF9}">
      <dsp:nvSpPr>
        <dsp:cNvPr id="0" name=""/>
        <dsp:cNvSpPr/>
      </dsp:nvSpPr>
      <dsp:spPr>
        <a:xfrm>
          <a:off x="0" y="2400579"/>
          <a:ext cx="6624736" cy="10911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3 трофічний рівень - вторинні консументи (первинні хижаки);</a:t>
          </a:r>
          <a:endParaRPr lang="ru-RU" sz="2000" kern="1200" dirty="0"/>
        </a:p>
      </dsp:txBody>
      <dsp:txXfrm>
        <a:off x="1434064" y="2400579"/>
        <a:ext cx="5190671" cy="1091172"/>
      </dsp:txXfrm>
    </dsp:sp>
    <dsp:sp modelId="{CAEF2050-04B9-4737-898D-CDCFB368520D}">
      <dsp:nvSpPr>
        <dsp:cNvPr id="0" name=""/>
        <dsp:cNvSpPr/>
      </dsp:nvSpPr>
      <dsp:spPr>
        <a:xfrm>
          <a:off x="109117" y="2509696"/>
          <a:ext cx="1324947" cy="8729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E9B728-C5C1-4263-AF6D-87DF993EC22C}">
      <dsp:nvSpPr>
        <dsp:cNvPr id="0" name=""/>
        <dsp:cNvSpPr/>
      </dsp:nvSpPr>
      <dsp:spPr>
        <a:xfrm>
          <a:off x="0" y="3600869"/>
          <a:ext cx="6624736" cy="10911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4 трофічний рівень  - третинні консументи (вторинні хижаки).</a:t>
          </a:r>
          <a:endParaRPr lang="ru-RU" sz="2000" kern="1200" dirty="0"/>
        </a:p>
      </dsp:txBody>
      <dsp:txXfrm>
        <a:off x="1434064" y="3600869"/>
        <a:ext cx="5190671" cy="1091172"/>
      </dsp:txXfrm>
    </dsp:sp>
    <dsp:sp modelId="{2B2795F7-67BA-4372-B704-B9296D2CF53F}">
      <dsp:nvSpPr>
        <dsp:cNvPr id="0" name=""/>
        <dsp:cNvSpPr/>
      </dsp:nvSpPr>
      <dsp:spPr>
        <a:xfrm>
          <a:off x="109117" y="3709986"/>
          <a:ext cx="1324947" cy="8729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C3D1D-883E-44F1-AE80-8F5E6BD9F534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64935-E838-4589-BF4B-06728B7DA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6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64935-E838-4589-BF4B-06728B7DAD7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139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B60EB-C324-4B3A-A6E5-DAB01F0F56D3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755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0E3-8BEA-415D-837D-5FA15778C648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C10-B25A-46DC-897D-BEB98989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867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0E3-8BEA-415D-837D-5FA15778C648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C10-B25A-46DC-897D-BEB98989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249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0E3-8BEA-415D-837D-5FA15778C648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C10-B25A-46DC-897D-BEB98989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124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0E3-8BEA-415D-837D-5FA15778C648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C10-B25A-46DC-897D-BEB98989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695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0E3-8BEA-415D-837D-5FA15778C648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C10-B25A-46DC-897D-BEB98989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50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0E3-8BEA-415D-837D-5FA15778C648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C10-B25A-46DC-897D-BEB98989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65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0E3-8BEA-415D-837D-5FA15778C648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C10-B25A-46DC-897D-BEB98989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081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0E3-8BEA-415D-837D-5FA15778C648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C10-B25A-46DC-897D-BEB98989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475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0E3-8BEA-415D-837D-5FA15778C648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C10-B25A-46DC-897D-BEB98989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515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0E3-8BEA-415D-837D-5FA15778C648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C10-B25A-46DC-897D-BEB98989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419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A0E3-8BEA-415D-837D-5FA15778C648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9C10-B25A-46DC-897D-BEB98989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17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9764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1A0E3-8BEA-415D-837D-5FA15778C648}" type="datetimeFigureOut">
              <a:rPr lang="ru-RU" smtClean="0"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79C10-B25A-46DC-897D-BEB98989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54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87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10" Type="http://schemas.openxmlformats.org/officeDocument/2006/relationships/image" Target="../media/image90.pn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94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7582" y="2708920"/>
            <a:ext cx="7772400" cy="1470025"/>
          </a:xfrm>
        </p:spPr>
        <p:txBody>
          <a:bodyPr/>
          <a:lstStyle/>
          <a:p>
            <a:r>
              <a:rPr lang="uk-UA" b="1" dirty="0"/>
              <a:t>Поняття про екосистему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356" y="280276"/>
            <a:ext cx="3748407" cy="209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71" y="4509120"/>
            <a:ext cx="3216897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282" y="4509120"/>
            <a:ext cx="4900545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48" y="319355"/>
            <a:ext cx="2750245" cy="2060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64D35F59-5783-4BE9-BD43-6FA01BFB9E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06664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err="1"/>
              <a:t>Типи</a:t>
            </a:r>
            <a:r>
              <a:rPr lang="ru-RU" sz="3200" b="1" dirty="0"/>
              <a:t> </a:t>
            </a:r>
            <a:r>
              <a:rPr lang="ru-RU" sz="3200" b="1" dirty="0" err="1"/>
              <a:t>біологічного</a:t>
            </a:r>
            <a:r>
              <a:rPr lang="ru-RU" sz="3200" b="1" dirty="0"/>
              <a:t> </a:t>
            </a:r>
            <a:r>
              <a:rPr lang="ru-RU" sz="3200" b="1" dirty="0" err="1"/>
              <a:t>оксилення</a:t>
            </a:r>
            <a:r>
              <a:rPr lang="ru-RU" sz="3200" b="1" dirty="0"/>
              <a:t> (</a:t>
            </a:r>
            <a:r>
              <a:rPr lang="ru-RU" sz="3200" b="1" dirty="0" err="1"/>
              <a:t>розкладання</a:t>
            </a:r>
            <a:r>
              <a:rPr lang="ru-RU" sz="3200" b="1" dirty="0"/>
              <a:t>) </a:t>
            </a:r>
            <a:r>
              <a:rPr lang="ru-RU" sz="3200" b="1" dirty="0" err="1"/>
              <a:t>органічної</a:t>
            </a:r>
            <a:r>
              <a:rPr lang="ru-RU" sz="3200" b="1" dirty="0"/>
              <a:t> </a:t>
            </a:r>
            <a:r>
              <a:rPr lang="ru-RU" sz="3200" b="1" dirty="0" err="1"/>
              <a:t>речовини</a:t>
            </a:r>
            <a:endParaRPr lang="ru-RU" sz="32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608" y="1628799"/>
            <a:ext cx="4760522" cy="35657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21" y="2564904"/>
            <a:ext cx="2409749" cy="229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83568" y="1412776"/>
            <a:ext cx="2304256" cy="720080"/>
          </a:xfrm>
          <a:prstGeom prst="roundRect">
            <a:avLst/>
          </a:prstGeom>
          <a:solidFill>
            <a:srgbClr val="59FD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FF00FF"/>
                </a:solidFill>
              </a:rPr>
              <a:t>Аероби</a:t>
            </a:r>
            <a:endParaRPr lang="ru-RU" dirty="0">
              <a:solidFill>
                <a:srgbClr val="FF00FF"/>
              </a:solidFill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194542"/>
            <a:ext cx="3155289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9574" y="5626171"/>
            <a:ext cx="46395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err="1"/>
              <a:t>Бактерії</a:t>
            </a:r>
            <a:r>
              <a:rPr lang="ru-RU" sz="1600" dirty="0"/>
              <a:t> </a:t>
            </a:r>
            <a:r>
              <a:rPr lang="en-US" sz="1600" dirty="0" err="1"/>
              <a:t>Desulfovibrium</a:t>
            </a:r>
            <a:r>
              <a:rPr lang="en-US" sz="1600" dirty="0"/>
              <a:t>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відновлюють</a:t>
            </a:r>
            <a:r>
              <a:rPr lang="ru-RU" sz="1600" dirty="0"/>
              <a:t> </a:t>
            </a:r>
            <a:r>
              <a:rPr lang="en-US" sz="1600" dirty="0"/>
              <a:t>SO</a:t>
            </a:r>
            <a:r>
              <a:rPr lang="en-US" sz="1600" baseline="-25000" dirty="0"/>
              <a:t>4 </a:t>
            </a:r>
            <a:r>
              <a:rPr lang="ru-RU" sz="1600" dirty="0"/>
              <a:t>в </a:t>
            </a:r>
            <a:r>
              <a:rPr lang="ru-RU" sz="1600" dirty="0" err="1"/>
              <a:t>глибоких</a:t>
            </a:r>
            <a:r>
              <a:rPr lang="ru-RU" sz="1600" dirty="0"/>
              <a:t> </a:t>
            </a:r>
            <a:r>
              <a:rPr lang="ru-RU" sz="1600" dirty="0" err="1"/>
              <a:t>донних</a:t>
            </a:r>
            <a:r>
              <a:rPr lang="ru-RU" sz="1600" dirty="0"/>
              <a:t> </a:t>
            </a:r>
            <a:r>
              <a:rPr lang="ru-RU" sz="1600" dirty="0" err="1"/>
              <a:t>безкисневих</a:t>
            </a:r>
            <a:r>
              <a:rPr lang="ru-RU" sz="1600" dirty="0"/>
              <a:t> </a:t>
            </a:r>
            <a:r>
              <a:rPr lang="ru-RU" sz="1600" dirty="0" err="1"/>
              <a:t>відкладеннях</a:t>
            </a:r>
            <a:r>
              <a:rPr lang="ru-RU" sz="1600" dirty="0"/>
              <a:t> до </a:t>
            </a:r>
            <a:r>
              <a:rPr lang="ru-RU" sz="1600" dirty="0" err="1"/>
              <a:t>газоподібного</a:t>
            </a:r>
            <a:r>
              <a:rPr lang="ru-RU" sz="1600" dirty="0"/>
              <a:t> Н</a:t>
            </a:r>
            <a:r>
              <a:rPr lang="ru-RU" sz="1600" baseline="-25000" dirty="0"/>
              <a:t>2</a:t>
            </a:r>
            <a:r>
              <a:rPr lang="en-US" sz="1600" dirty="0"/>
              <a:t>S, </a:t>
            </a:r>
            <a:r>
              <a:rPr lang="ru-RU" sz="1600" dirty="0" err="1"/>
              <a:t>який</a:t>
            </a:r>
            <a:r>
              <a:rPr lang="ru-RU" sz="1600" dirty="0"/>
              <a:t> </a:t>
            </a:r>
            <a:r>
              <a:rPr lang="ru-RU" sz="1600" dirty="0" err="1"/>
              <a:t>піднімається</a:t>
            </a:r>
            <a:r>
              <a:rPr lang="ru-RU" sz="1600" dirty="0"/>
              <a:t> у </a:t>
            </a:r>
            <a:r>
              <a:rPr lang="ru-RU" sz="1600" dirty="0" err="1"/>
              <a:t>верхні</a:t>
            </a:r>
            <a:r>
              <a:rPr lang="ru-RU" sz="1600" dirty="0"/>
              <a:t> шари </a:t>
            </a:r>
            <a:r>
              <a:rPr lang="ru-RU" sz="1600" dirty="0" err="1"/>
              <a:t>водойми</a:t>
            </a:r>
            <a:r>
              <a:rPr lang="ru-RU" sz="1600" dirty="0"/>
              <a:t>, де </a:t>
            </a:r>
            <a:r>
              <a:rPr lang="ru-RU" sz="1600" dirty="0" err="1"/>
              <a:t>його</a:t>
            </a:r>
            <a:r>
              <a:rPr lang="ru-RU" sz="1600" dirty="0"/>
              <a:t> </a:t>
            </a:r>
            <a:r>
              <a:rPr lang="ru-RU" sz="1600" dirty="0" err="1"/>
              <a:t>використовують</a:t>
            </a:r>
            <a:r>
              <a:rPr lang="ru-RU" sz="1600" dirty="0"/>
              <a:t> </a:t>
            </a:r>
            <a:r>
              <a:rPr lang="ru-RU" sz="1600" dirty="0" err="1"/>
              <a:t>інші</a:t>
            </a:r>
            <a:r>
              <a:rPr lang="ru-RU" sz="1600" dirty="0"/>
              <a:t> </a:t>
            </a:r>
            <a:r>
              <a:rPr lang="ru-RU" sz="1600" dirty="0" err="1"/>
              <a:t>організми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1667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1673"/>
            <a:ext cx="8229600" cy="6359655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endParaRPr lang="uk-UA" dirty="0"/>
          </a:p>
          <a:p>
            <a:pPr marL="0" indent="0" algn="ctr">
              <a:buNone/>
            </a:pPr>
            <a:r>
              <a:rPr lang="uk-UA" b="1" dirty="0"/>
              <a:t>В результаті розкладання в екосистемі відбувається: </a:t>
            </a:r>
          </a:p>
          <a:p>
            <a:pPr marL="0" indent="0" algn="just">
              <a:buNone/>
            </a:pPr>
            <a:endParaRPr lang="uk-UA" dirty="0"/>
          </a:p>
          <a:p>
            <a:pPr marL="514350" indent="-514350" algn="just">
              <a:buAutoNum type="arabicPeriod"/>
            </a:pPr>
            <a:r>
              <a:rPr lang="uk-UA" dirty="0"/>
              <a:t>Повернення в кругообіг елементів живлення, що знаходяться в мертвій органіці.</a:t>
            </a:r>
          </a:p>
          <a:p>
            <a:pPr marL="514350" indent="-514350" algn="just">
              <a:buAutoNum type="arabicPeriod"/>
            </a:pPr>
            <a:endParaRPr lang="uk-UA" dirty="0"/>
          </a:p>
          <a:p>
            <a:pPr marL="514350" indent="-514350" algn="just">
              <a:buAutoNum type="arabicPeriod"/>
            </a:pPr>
            <a:r>
              <a:rPr lang="uk-UA" dirty="0"/>
              <a:t>Утворюються </a:t>
            </a:r>
            <a:r>
              <a:rPr lang="uk-UA" dirty="0" err="1"/>
              <a:t>хелатні</a:t>
            </a:r>
            <a:r>
              <a:rPr lang="uk-UA" dirty="0"/>
              <a:t> комплекси з елементами живлення.  </a:t>
            </a:r>
          </a:p>
          <a:p>
            <a:pPr marL="514350" indent="-514350" algn="just">
              <a:buAutoNum type="arabicPeriod"/>
            </a:pPr>
            <a:endParaRPr lang="uk-UA" dirty="0"/>
          </a:p>
          <a:p>
            <a:pPr marL="514350" indent="-514350" algn="just">
              <a:buAutoNum type="arabicPeriod"/>
            </a:pPr>
            <a:r>
              <a:rPr lang="uk-UA" dirty="0"/>
              <a:t>Утворюється їжа для </a:t>
            </a:r>
            <a:r>
              <a:rPr lang="uk-UA" dirty="0" err="1"/>
              <a:t>детритного</a:t>
            </a:r>
            <a:r>
              <a:rPr lang="uk-UA" dirty="0"/>
              <a:t> харчового ланцюга. </a:t>
            </a:r>
          </a:p>
          <a:p>
            <a:pPr marL="514350" indent="-514350" algn="just">
              <a:buAutoNum type="arabicPeriod"/>
            </a:pPr>
            <a:endParaRPr lang="uk-UA" dirty="0"/>
          </a:p>
          <a:p>
            <a:pPr marL="514350" indent="-514350" algn="just">
              <a:buAutoNum type="arabicPeriod"/>
            </a:pPr>
            <a:r>
              <a:rPr lang="uk-UA" dirty="0"/>
              <a:t>Утворюються метаболіти </a:t>
            </a:r>
            <a:r>
              <a:rPr lang="uk-UA" dirty="0" err="1"/>
              <a:t>інгібуючої</a:t>
            </a:r>
            <a:r>
              <a:rPr lang="uk-UA" dirty="0"/>
              <a:t>, стимулюючої і часто регуляторної дії (наприклад, травоїдні комахи виділяють в середовище речовини, які стимулюють ріст рослин).</a:t>
            </a:r>
          </a:p>
          <a:p>
            <a:pPr marL="0" indent="0" algn="just">
              <a:buNone/>
            </a:pPr>
            <a:r>
              <a:rPr lang="uk-UA" dirty="0"/>
              <a:t>  </a:t>
            </a:r>
          </a:p>
          <a:p>
            <a:pPr marL="514350" indent="-514350" algn="just">
              <a:buAutoNum type="arabicPeriod"/>
            </a:pPr>
            <a:r>
              <a:rPr lang="uk-UA" dirty="0"/>
              <a:t>Утворюється ґрунт.  </a:t>
            </a:r>
          </a:p>
          <a:p>
            <a:pPr marL="514350" indent="-514350" algn="just">
              <a:buAutoNum type="arabicPeriod"/>
            </a:pPr>
            <a:endParaRPr lang="uk-UA" dirty="0"/>
          </a:p>
          <a:p>
            <a:pPr marL="514350" indent="-514350" algn="just">
              <a:buAutoNum type="arabicPeriod"/>
            </a:pPr>
            <a:r>
              <a:rPr lang="uk-UA" dirty="0"/>
              <a:t>Підтримується склад атмосфери.</a:t>
            </a:r>
            <a:endParaRPr lang="ru-RU" dirty="0"/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683" y="4357862"/>
            <a:ext cx="3193797" cy="2392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769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418058"/>
          </a:xfrm>
        </p:spPr>
        <p:txBody>
          <a:bodyPr>
            <a:noAutofit/>
          </a:bodyPr>
          <a:lstStyle/>
          <a:p>
            <a:r>
              <a:rPr lang="uk-UA" sz="2800" b="1" dirty="0"/>
              <a:t>Енергетична класифікація екосистем 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20688"/>
            <a:ext cx="8157592" cy="504056"/>
          </a:xfrm>
        </p:spPr>
        <p:txBody>
          <a:bodyPr>
            <a:normAutofit/>
          </a:bodyPr>
          <a:lstStyle/>
          <a:p>
            <a:r>
              <a:rPr lang="uk-UA" sz="2400" dirty="0"/>
              <a:t>заснована на кількості і якості енергії, що надходить </a:t>
            </a:r>
            <a:endParaRPr lang="ru-RU" sz="24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82171183"/>
              </p:ext>
            </p:extLst>
          </p:nvPr>
        </p:nvGraphicFramePr>
        <p:xfrm>
          <a:off x="827584" y="1124744"/>
          <a:ext cx="748883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0041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Autofit/>
          </a:bodyPr>
          <a:lstStyle/>
          <a:p>
            <a:r>
              <a:rPr lang="uk-UA" sz="2800" b="1" dirty="0" err="1"/>
              <a:t>Біомна</a:t>
            </a:r>
            <a:r>
              <a:rPr lang="uk-UA" sz="2800" b="1" dirty="0"/>
              <a:t> класифікація екосистем </a:t>
            </a:r>
            <a:endParaRPr lang="ru-RU" sz="2800" b="1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0" y="634422"/>
            <a:ext cx="9145016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400" dirty="0"/>
              <a:t>заснована на особливостях рослинності і основних рисах ландшафту</a:t>
            </a:r>
            <a:endParaRPr lang="ru-RU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07" y="1700808"/>
            <a:ext cx="7200801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3648" y="5301208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sz="2400" dirty="0"/>
              <a:t>Наземні.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400" dirty="0"/>
              <a:t>Прісні водойми.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400" dirty="0"/>
              <a:t>Солоні водойми.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98431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dirty="0"/>
              <a:t>Наземні екосистеми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61426784"/>
              </p:ext>
            </p:extLst>
          </p:nvPr>
        </p:nvGraphicFramePr>
        <p:xfrm>
          <a:off x="395536" y="764704"/>
          <a:ext cx="8496944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6885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dirty="0"/>
              <a:t>Наземні екосистеми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993936375"/>
              </p:ext>
            </p:extLst>
          </p:nvPr>
        </p:nvGraphicFramePr>
        <p:xfrm>
          <a:off x="323528" y="692696"/>
          <a:ext cx="8568952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3606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dirty="0"/>
              <a:t>Прісноводні екосистеми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25592941"/>
              </p:ext>
            </p:extLst>
          </p:nvPr>
        </p:nvGraphicFramePr>
        <p:xfrm>
          <a:off x="0" y="620688"/>
          <a:ext cx="8964488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2970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dirty="0"/>
              <a:t>Морські екосистеми</a:t>
            </a:r>
            <a:endParaRPr lang="ru-RU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211610036"/>
              </p:ext>
            </p:extLst>
          </p:nvPr>
        </p:nvGraphicFramePr>
        <p:xfrm>
          <a:off x="323528" y="692696"/>
          <a:ext cx="7740000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7425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435280" cy="59375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dirty="0"/>
              <a:t>Екосистема  - відкрита термодинамічна система.</a:t>
            </a:r>
          </a:p>
          <a:p>
            <a:pPr marL="0" indent="0">
              <a:buNone/>
            </a:pPr>
            <a:endParaRPr lang="uk-UA" sz="2800" dirty="0"/>
          </a:p>
          <a:p>
            <a:pPr marL="0" indent="0" algn="just">
              <a:buNone/>
            </a:pPr>
            <a:r>
              <a:rPr lang="uk-UA" sz="2400" dirty="0"/>
              <a:t>Обмін з навколишнім середовищем енергією і речовиною відповідає  </a:t>
            </a:r>
            <a:r>
              <a:rPr lang="uk-UA" sz="2400" b="1" dirty="0"/>
              <a:t>законам термодинаміки</a:t>
            </a:r>
            <a:r>
              <a:rPr lang="uk-UA" sz="2400" dirty="0"/>
              <a:t>:</a:t>
            </a:r>
          </a:p>
          <a:p>
            <a:pPr marL="0" indent="0">
              <a:buNone/>
            </a:pPr>
            <a:endParaRPr lang="uk-UA" sz="2400" dirty="0"/>
          </a:p>
          <a:p>
            <a:pPr marL="0" indent="0">
              <a:buNone/>
            </a:pPr>
            <a:r>
              <a:rPr lang="uk-UA" sz="2400" dirty="0"/>
              <a:t> 1</a:t>
            </a:r>
            <a:r>
              <a:rPr lang="uk-UA" sz="2400" b="1" dirty="0"/>
              <a:t>. Енергія переходить з однієї форми в іншу, але не зникає. </a:t>
            </a:r>
          </a:p>
          <a:p>
            <a:pPr marL="0" indent="0">
              <a:buNone/>
            </a:pPr>
            <a:endParaRPr lang="uk-UA" sz="2400" b="1" dirty="0"/>
          </a:p>
          <a:p>
            <a:pPr marL="0" indent="0" algn="just">
              <a:buNone/>
            </a:pPr>
            <a:r>
              <a:rPr lang="uk-UA" sz="2400" b="1" dirty="0"/>
              <a:t>2. Ефективність перетворення кінетичної енергії (</a:t>
            </a:r>
            <a:r>
              <a:rPr lang="uk-UA" sz="2400" b="1" dirty="0" err="1"/>
              <a:t>енергії</a:t>
            </a:r>
            <a:r>
              <a:rPr lang="uk-UA" sz="2400" b="1" dirty="0"/>
              <a:t> квантів світла) в потенційну (енергію хімічних зв'язків) завжди менше 100%.  </a:t>
            </a:r>
            <a:endParaRPr lang="ru-RU" sz="2400" b="1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23"/>
          <a:stretch/>
        </p:blipFill>
        <p:spPr bwMode="auto">
          <a:xfrm>
            <a:off x="1115616" y="4812093"/>
            <a:ext cx="3000375" cy="127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21088"/>
            <a:ext cx="2934121" cy="245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284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96262"/>
            <a:ext cx="4082574" cy="215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2286178" cy="1712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825804"/>
            <a:ext cx="4581162" cy="242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0369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4242"/>
            <a:ext cx="8784976" cy="1143000"/>
          </a:xfrm>
        </p:spPr>
        <p:txBody>
          <a:bodyPr>
            <a:normAutofit/>
          </a:bodyPr>
          <a:lstStyle/>
          <a:p>
            <a:pPr algn="just"/>
            <a:r>
              <a:rPr lang="uk-UA" sz="2000" dirty="0"/>
              <a:t>В основі </a:t>
            </a:r>
            <a:r>
              <a:rPr lang="uk-UA" sz="2000" b="1" dirty="0"/>
              <a:t>концепції екосистеми</a:t>
            </a:r>
            <a:r>
              <a:rPr lang="uk-UA" sz="2000" dirty="0"/>
              <a:t> в екології лежить взаємозв'язок фізичного і біологічного світів.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31" y="980141"/>
            <a:ext cx="257175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18266"/>
            <a:ext cx="29718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t="17710" r="10101" b="7800"/>
          <a:stretch/>
        </p:blipFill>
        <p:spPr bwMode="auto">
          <a:xfrm>
            <a:off x="395536" y="3501008"/>
            <a:ext cx="3186545" cy="2050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2880379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обтічна форма тіла		рівень метаболізму в залежності від </a:t>
            </a:r>
            <a:r>
              <a:rPr lang="en-US" dirty="0"/>
              <a:t>[O</a:t>
            </a:r>
            <a:r>
              <a:rPr lang="en-US" baseline="-25000" dirty="0"/>
              <a:t>2</a:t>
            </a:r>
            <a:r>
              <a:rPr lang="en-US" dirty="0"/>
              <a:t>]</a:t>
            </a:r>
            <a:r>
              <a:rPr lang="uk-UA" dirty="0"/>
              <a:t>		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2404" y="5877272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кисень атмосфери – продукт фотосинтезу	       </a:t>
            </a:r>
            <a:r>
              <a:rPr lang="ru-RU" dirty="0"/>
              <a:t>фактор </a:t>
            </a:r>
            <a:r>
              <a:rPr lang="ru-RU" dirty="0" err="1"/>
              <a:t>грунтоутворення</a:t>
            </a:r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326" y="3526710"/>
            <a:ext cx="3175423" cy="195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127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6672"/>
            <a:ext cx="5151964" cy="514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949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9"/>
            <a:ext cx="8157592" cy="10081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/>
              <a:t>Для продуктивності екосистеми і для кругообігу біогенних елементів в ній найважливіше</a:t>
            </a:r>
          </a:p>
          <a:p>
            <a:endParaRPr lang="ru-RU" dirty="0"/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179512" y="476672"/>
          <a:ext cx="8712968" cy="651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7370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rmAutofit/>
          </a:bodyPr>
          <a:lstStyle/>
          <a:p>
            <a:r>
              <a:rPr lang="uk-UA" sz="2800" b="1" i="1" dirty="0"/>
              <a:t>Концепція продуктивності</a:t>
            </a:r>
            <a:endParaRPr lang="ru-RU" sz="28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79512" y="836712"/>
          <a:ext cx="850728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764705"/>
            <a:ext cx="3707904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err="1"/>
              <a:t>Продуктивність</a:t>
            </a:r>
            <a:r>
              <a:rPr lang="ru-RU" sz="1400" b="1" dirty="0"/>
              <a:t> </a:t>
            </a:r>
            <a:r>
              <a:rPr lang="ru-RU" sz="1400" dirty="0"/>
              <a:t>-</a:t>
            </a:r>
            <a:r>
              <a:rPr lang="ru-RU" sz="1400" dirty="0" err="1"/>
              <a:t>швидкість</a:t>
            </a:r>
            <a:r>
              <a:rPr lang="ru-RU" sz="1400" dirty="0"/>
              <a:t> </a:t>
            </a:r>
            <a:r>
              <a:rPr lang="ru-RU" sz="1400" dirty="0" err="1"/>
              <a:t>накопичування</a:t>
            </a:r>
            <a:r>
              <a:rPr lang="ru-RU" sz="1400" dirty="0"/>
              <a:t> </a:t>
            </a:r>
            <a:r>
              <a:rPr lang="ru-RU" sz="1400" dirty="0" err="1"/>
              <a:t>органічної</a:t>
            </a:r>
            <a:r>
              <a:rPr lang="ru-RU" sz="1400" dirty="0"/>
              <a:t> </a:t>
            </a:r>
            <a:r>
              <a:rPr lang="ru-RU" sz="1400" dirty="0" err="1"/>
              <a:t>речовини</a:t>
            </a:r>
            <a:r>
              <a:rPr lang="ru-RU" sz="1400" dirty="0"/>
              <a:t> в </a:t>
            </a:r>
            <a:r>
              <a:rPr lang="ru-RU" sz="1400" dirty="0" err="1"/>
              <a:t>одиницях</a:t>
            </a:r>
            <a:r>
              <a:rPr lang="ru-RU" sz="1400" dirty="0"/>
              <a:t> </a:t>
            </a:r>
            <a:r>
              <a:rPr lang="ru-RU" sz="1400" dirty="0" err="1"/>
              <a:t>маси</a:t>
            </a:r>
            <a:r>
              <a:rPr lang="ru-RU" sz="1400" dirty="0"/>
              <a:t> </a:t>
            </a:r>
            <a:r>
              <a:rPr lang="ru-RU" sz="1400" dirty="0" err="1"/>
              <a:t>або</a:t>
            </a:r>
            <a:r>
              <a:rPr lang="ru-RU" sz="1400" dirty="0"/>
              <a:t> </a:t>
            </a:r>
            <a:r>
              <a:rPr lang="ru-RU" sz="1400" dirty="0" err="1"/>
              <a:t>енергії</a:t>
            </a:r>
            <a:r>
              <a:rPr lang="ru-RU" sz="1400" dirty="0"/>
              <a:t> на </a:t>
            </a:r>
            <a:r>
              <a:rPr lang="ru-RU" sz="1400" dirty="0" err="1"/>
              <a:t>одиниці</a:t>
            </a:r>
            <a:r>
              <a:rPr lang="ru-RU" sz="1400" dirty="0"/>
              <a:t> </a:t>
            </a:r>
            <a:r>
              <a:rPr lang="ru-RU" sz="1400" dirty="0" err="1"/>
              <a:t>площі</a:t>
            </a:r>
            <a:r>
              <a:rPr lang="ru-RU" sz="1400" dirty="0"/>
              <a:t> за </a:t>
            </a:r>
            <a:r>
              <a:rPr lang="ru-RU" sz="1400" dirty="0" err="1"/>
              <a:t>одиницю</a:t>
            </a:r>
            <a:r>
              <a:rPr lang="ru-RU" sz="1400" dirty="0"/>
              <a:t> часу. </a:t>
            </a:r>
            <a:r>
              <a:rPr lang="ru-RU" sz="1400" b="1" dirty="0" err="1"/>
              <a:t>Продукція</a:t>
            </a:r>
            <a:r>
              <a:rPr lang="ru-RU" sz="1400" b="1" dirty="0"/>
              <a:t> </a:t>
            </a:r>
            <a:r>
              <a:rPr lang="ru-RU" sz="1400" dirty="0"/>
              <a:t> - </a:t>
            </a:r>
            <a:r>
              <a:rPr lang="ru-RU" sz="1400" dirty="0" err="1"/>
              <a:t>кількість</a:t>
            </a:r>
            <a:r>
              <a:rPr lang="ru-RU" sz="1400" dirty="0"/>
              <a:t> </a:t>
            </a:r>
            <a:r>
              <a:rPr lang="ru-RU" sz="1400" dirty="0" err="1"/>
              <a:t>органічної</a:t>
            </a:r>
            <a:r>
              <a:rPr lang="ru-RU" sz="1400" dirty="0"/>
              <a:t> </a:t>
            </a:r>
            <a:r>
              <a:rPr lang="ru-RU" sz="1400" dirty="0" err="1"/>
              <a:t>речовини</a:t>
            </a:r>
            <a:r>
              <a:rPr lang="ru-RU" sz="1400" dirty="0"/>
              <a:t>, </a:t>
            </a:r>
            <a:r>
              <a:rPr lang="ru-RU" sz="1400" dirty="0" err="1"/>
              <a:t>накопиченої</a:t>
            </a:r>
            <a:r>
              <a:rPr lang="ru-RU" sz="1400" dirty="0"/>
              <a:t> в </a:t>
            </a:r>
            <a:r>
              <a:rPr lang="ru-RU" sz="1400" dirty="0" err="1"/>
              <a:t>одиницях</a:t>
            </a:r>
            <a:r>
              <a:rPr lang="ru-RU" sz="1400" dirty="0"/>
              <a:t> </a:t>
            </a:r>
            <a:r>
              <a:rPr lang="ru-RU" sz="1400" dirty="0" err="1"/>
              <a:t>маси</a:t>
            </a:r>
            <a:r>
              <a:rPr lang="ru-RU" sz="1400" dirty="0"/>
              <a:t> </a:t>
            </a:r>
            <a:r>
              <a:rPr lang="ru-RU" sz="1400" dirty="0" err="1"/>
              <a:t>або</a:t>
            </a:r>
            <a:r>
              <a:rPr lang="ru-RU" sz="1400" dirty="0"/>
              <a:t> </a:t>
            </a:r>
            <a:r>
              <a:rPr lang="ru-RU" sz="1400" dirty="0" err="1"/>
              <a:t>енергії</a:t>
            </a:r>
            <a:r>
              <a:rPr lang="ru-RU" sz="1400" dirty="0"/>
              <a:t> на </a:t>
            </a:r>
            <a:r>
              <a:rPr lang="ru-RU" sz="1400" dirty="0" err="1"/>
              <a:t>одиницю</a:t>
            </a:r>
            <a:r>
              <a:rPr lang="ru-RU" sz="1400" dirty="0"/>
              <a:t> </a:t>
            </a:r>
            <a:r>
              <a:rPr lang="ru-RU" sz="1400" dirty="0" err="1"/>
              <a:t>площі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5583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873823" cy="3208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168" y="1196752"/>
            <a:ext cx="2712955" cy="17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89040"/>
            <a:ext cx="461962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437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3178"/>
            <a:ext cx="7594731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883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8098"/>
          </a:xfrm>
        </p:spPr>
        <p:txBody>
          <a:bodyPr>
            <a:normAutofit/>
          </a:bodyPr>
          <a:lstStyle/>
          <a:p>
            <a:pPr lvl="0"/>
            <a:r>
              <a:rPr lang="uk-UA" sz="3200" b="1" i="1" dirty="0"/>
              <a:t>Потік енергії крізь екосистему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36" y="764704"/>
            <a:ext cx="9144000" cy="1224136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uk-UA" dirty="0"/>
              <a:t>Перенесення енергії їжі від її джерела - автотрофів (рослин) через ряд організмів шляхом поїдання називається </a:t>
            </a:r>
            <a:r>
              <a:rPr lang="uk-UA" b="1" dirty="0"/>
              <a:t>харчовий (трофічний) ланцюг</a:t>
            </a:r>
            <a:r>
              <a:rPr lang="uk-UA" dirty="0"/>
              <a:t>.  </a:t>
            </a:r>
            <a:endParaRPr lang="ru-RU" dirty="0"/>
          </a:p>
          <a:p>
            <a:pPr algn="just"/>
            <a:r>
              <a:rPr lang="uk-UA" dirty="0"/>
              <a:t>Організми, які отримують свою енергію від Сонця через однакове число ступенів вважаються такими, що належать до одного </a:t>
            </a:r>
            <a:r>
              <a:rPr lang="uk-UA" b="1" dirty="0"/>
              <a:t>трофічного рівня</a:t>
            </a:r>
            <a:r>
              <a:rPr lang="uk-UA" dirty="0"/>
              <a:t>: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1691680" y="2046575"/>
          <a:ext cx="6624736" cy="4694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1695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816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uk-UA" sz="2800" b="1" i="1" dirty="0"/>
              <a:t>Трофічна структура біоценозів</a:t>
            </a:r>
            <a:endParaRPr lang="ru-RU" sz="2800" b="1" i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" b="9822"/>
          <a:stretch/>
        </p:blipFill>
        <p:spPr bwMode="auto">
          <a:xfrm>
            <a:off x="827584" y="620688"/>
            <a:ext cx="7220760" cy="4480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5517232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У будь-якій наземній екосистемі  зустрічаються харчові ланцюги двох типів: </a:t>
            </a:r>
            <a:r>
              <a:rPr lang="uk-UA" b="1" dirty="0"/>
              <a:t>пасовищні</a:t>
            </a:r>
            <a:r>
              <a:rPr lang="uk-UA" dirty="0"/>
              <a:t> (починаються з зелених рослин) і </a:t>
            </a:r>
            <a:r>
              <a:rPr lang="uk-UA" b="1" dirty="0" err="1"/>
              <a:t>детритні</a:t>
            </a:r>
            <a:r>
              <a:rPr lang="uk-UA" dirty="0"/>
              <a:t> (починаючи з мертвої органічної речовини), які разом утворюють </a:t>
            </a:r>
            <a:r>
              <a:rPr lang="uk-UA" b="1" dirty="0"/>
              <a:t>двоканальний потік енергії </a:t>
            </a:r>
            <a:r>
              <a:rPr lang="uk-UA" dirty="0"/>
              <a:t>крізь екосистему.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7136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3793864" cy="546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1"/>
          <a:stretch/>
        </p:blipFill>
        <p:spPr bwMode="auto">
          <a:xfrm>
            <a:off x="4095750" y="2492896"/>
            <a:ext cx="5048250" cy="2792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95750" y="1340768"/>
            <a:ext cx="4882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/>
              <a:t>Пасовищні та </a:t>
            </a:r>
            <a:r>
              <a:rPr lang="uk-UA" sz="2400" b="1" i="1" dirty="0" err="1"/>
              <a:t>детритні</a:t>
            </a:r>
            <a:r>
              <a:rPr lang="uk-UA" sz="2400" b="1" i="1" dirty="0"/>
              <a:t> ланцюги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1151444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5" t="21521" r="1293" b="15955"/>
          <a:stretch/>
        </p:blipFill>
        <p:spPr bwMode="auto">
          <a:xfrm>
            <a:off x="6192982" y="4336473"/>
            <a:ext cx="2895600" cy="200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13973" r="2972" b="2701"/>
          <a:stretch/>
        </p:blipFill>
        <p:spPr bwMode="auto">
          <a:xfrm>
            <a:off x="25687" y="2780928"/>
            <a:ext cx="5943600" cy="3920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99" y="766475"/>
            <a:ext cx="3681505" cy="1180728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uk-UA" sz="3800" dirty="0"/>
              <a:t>В екосистемах тундри та степу переважають пасовищні харчові ланцюги</a:t>
            </a:r>
          </a:p>
          <a:p>
            <a:endParaRPr lang="ru-RU" dirty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5455" r="6662" b="20275"/>
          <a:stretch/>
        </p:blipFill>
        <p:spPr bwMode="auto">
          <a:xfrm>
            <a:off x="4139952" y="249382"/>
            <a:ext cx="4893212" cy="311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1800" y="3068960"/>
            <a:ext cx="1368152" cy="369332"/>
          </a:xfrm>
          <a:prstGeom prst="rect">
            <a:avLst/>
          </a:prstGeom>
          <a:solidFill>
            <a:srgbClr val="AA9ECA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58923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1180811"/>
            <a:ext cx="3744416" cy="9361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400" dirty="0"/>
              <a:t>В екосистемах лісу та водойм більшість енергії передається по  </a:t>
            </a:r>
            <a:r>
              <a:rPr lang="uk-UA" sz="2400" dirty="0" err="1"/>
              <a:t>детритним</a:t>
            </a:r>
            <a:r>
              <a:rPr lang="uk-UA" sz="2400" dirty="0"/>
              <a:t> ланцюгам.</a:t>
            </a:r>
            <a:endParaRPr lang="ru-RU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60" y="476672"/>
            <a:ext cx="4320480" cy="328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8"/>
          <a:stretch/>
        </p:blipFill>
        <p:spPr bwMode="auto">
          <a:xfrm>
            <a:off x="4609053" y="3200400"/>
            <a:ext cx="4425914" cy="354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995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6216" y="274638"/>
            <a:ext cx="2170584" cy="1143000"/>
          </a:xfrm>
        </p:spPr>
        <p:txBody>
          <a:bodyPr>
            <a:normAutofit/>
          </a:bodyPr>
          <a:lstStyle/>
          <a:p>
            <a:pPr algn="just"/>
            <a:r>
              <a:rPr lang="ru-RU" sz="1800" dirty="0" err="1"/>
              <a:t>Ліс</a:t>
            </a:r>
            <a:r>
              <a:rPr lang="ru-RU" sz="1800" dirty="0"/>
              <a:t>	</a:t>
            </a:r>
            <a:r>
              <a:rPr lang="ru-RU" sz="1800" dirty="0" err="1"/>
              <a:t>дощ</a:t>
            </a:r>
            <a:r>
              <a:rPr lang="ru-RU" sz="1800" dirty="0"/>
              <a:t> </a:t>
            </a:r>
            <a:r>
              <a:rPr lang="ru-RU" sz="1800" dirty="0" err="1"/>
              <a:t>випаровування</a:t>
            </a:r>
            <a:r>
              <a:rPr lang="ru-RU" sz="1800" dirty="0"/>
              <a:t>       </a:t>
            </a:r>
            <a:r>
              <a:rPr lang="ru-RU" sz="1800" dirty="0" err="1"/>
              <a:t>дощ</a:t>
            </a:r>
            <a:endParaRPr lang="ru-RU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5904656" cy="337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7032"/>
            <a:ext cx="4264910" cy="284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7013616" y="604067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8133876" y="626243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8086102" y="842151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1" y="4365104"/>
            <a:ext cx="3528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Вирубка лісу          дощ       повінь</a:t>
            </a:r>
          </a:p>
          <a:p>
            <a:endParaRPr lang="uk-UA" dirty="0"/>
          </a:p>
          <a:p>
            <a:r>
              <a:rPr lang="uk-UA" dirty="0"/>
              <a:t>	відсутність дощів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1727684" y="4581128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555776" y="4581128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1475656" y="4645585"/>
            <a:ext cx="54006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845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2016224"/>
          </a:xfrm>
        </p:spPr>
        <p:txBody>
          <a:bodyPr>
            <a:noAutofit/>
          </a:bodyPr>
          <a:lstStyle/>
          <a:p>
            <a:pPr algn="just"/>
            <a:r>
              <a:rPr lang="uk-UA" sz="1800" dirty="0"/>
              <a:t>	На першому трофічному рівні поглинається близько 50% падаючого світла, а перетворюється в енергію всього 1% поглинутої світлової енергії.  </a:t>
            </a:r>
            <a:br>
              <a:rPr lang="uk-UA" sz="1800" dirty="0"/>
            </a:br>
            <a:r>
              <a:rPr lang="uk-UA" sz="1800" dirty="0"/>
              <a:t>	Вторинна продуктивність (Р</a:t>
            </a:r>
            <a:r>
              <a:rPr lang="uk-UA" sz="1800" baseline="-25000" dirty="0"/>
              <a:t>2</a:t>
            </a:r>
            <a:r>
              <a:rPr lang="uk-UA" sz="1800" dirty="0"/>
              <a:t> і Р</a:t>
            </a:r>
            <a:r>
              <a:rPr lang="uk-UA" sz="1800" baseline="-25000" dirty="0"/>
              <a:t>3</a:t>
            </a:r>
            <a:r>
              <a:rPr lang="uk-UA" sz="1800" dirty="0"/>
              <a:t>) на кожному наступному трофічному рівні </a:t>
            </a:r>
            <a:r>
              <a:rPr lang="uk-UA" sz="1800" dirty="0" err="1"/>
              <a:t>консументів</a:t>
            </a:r>
            <a:r>
              <a:rPr lang="uk-UA" sz="1800" dirty="0"/>
              <a:t> становить близько 10% попереднього, хоча на рівні хижаків ефективність може бути вище (20%).</a:t>
            </a:r>
            <a:br>
              <a:rPr lang="uk-UA" sz="1800" dirty="0"/>
            </a:br>
            <a:r>
              <a:rPr lang="uk-UA" sz="1800" dirty="0"/>
              <a:t> </a:t>
            </a:r>
            <a:br>
              <a:rPr lang="ru-RU" sz="1800" dirty="0"/>
            </a:br>
            <a:r>
              <a:rPr lang="uk-UA" sz="1800" dirty="0"/>
              <a:t>В цілому, </a:t>
            </a:r>
            <a:r>
              <a:rPr lang="uk-UA" sz="1800" b="1" dirty="0"/>
              <a:t>ефективність переносу  залежить від поживної цінності джерела енергії.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605558"/>
            <a:ext cx="8291264" cy="125244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dirty="0" err="1"/>
              <a:t>Спрощена</a:t>
            </a:r>
            <a:r>
              <a:rPr lang="ru-RU" b="1" dirty="0"/>
              <a:t> схема потоку </a:t>
            </a:r>
            <a:r>
              <a:rPr lang="ru-RU" b="1" dirty="0" err="1"/>
              <a:t>енергії</a:t>
            </a:r>
            <a:r>
              <a:rPr lang="ru-RU" b="1" dirty="0"/>
              <a:t> на </a:t>
            </a:r>
            <a:r>
              <a:rPr lang="ru-RU" b="1" dirty="0" err="1"/>
              <a:t>трьох</a:t>
            </a:r>
            <a:r>
              <a:rPr lang="ru-RU" b="1" dirty="0"/>
              <a:t> </a:t>
            </a:r>
            <a:r>
              <a:rPr lang="ru-RU" b="1" dirty="0" err="1"/>
              <a:t>трофічних</a:t>
            </a:r>
            <a:r>
              <a:rPr lang="ru-RU" b="1" dirty="0"/>
              <a:t> </a:t>
            </a:r>
            <a:r>
              <a:rPr lang="ru-RU" b="1" dirty="0" err="1"/>
              <a:t>рівнях</a:t>
            </a:r>
            <a:r>
              <a:rPr lang="ru-RU" b="1" dirty="0"/>
              <a:t> </a:t>
            </a:r>
            <a:r>
              <a:rPr lang="ru-RU" dirty="0"/>
              <a:t>(за </a:t>
            </a:r>
            <a:r>
              <a:rPr lang="ru-RU" dirty="0" err="1"/>
              <a:t>Ю.Одумом</a:t>
            </a:r>
            <a:r>
              <a:rPr lang="ru-RU" dirty="0"/>
              <a:t>): </a:t>
            </a:r>
          </a:p>
          <a:p>
            <a:pPr marL="0" indent="0" algn="just">
              <a:buNone/>
            </a:pPr>
            <a:r>
              <a:rPr lang="en-US" dirty="0"/>
              <a:t>I– </a:t>
            </a:r>
            <a:r>
              <a:rPr lang="ru-RU" dirty="0" err="1"/>
              <a:t>загальне</a:t>
            </a:r>
            <a:r>
              <a:rPr lang="ru-RU" dirty="0"/>
              <a:t> </a:t>
            </a:r>
            <a:r>
              <a:rPr lang="ru-RU" dirty="0" err="1"/>
              <a:t>надходження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; </a:t>
            </a:r>
            <a:r>
              <a:rPr lang="en-US" dirty="0"/>
              <a:t>LA – </a:t>
            </a:r>
            <a:r>
              <a:rPr lang="ru-RU" dirty="0" err="1"/>
              <a:t>світло</a:t>
            </a:r>
            <a:r>
              <a:rPr lang="ru-RU" dirty="0"/>
              <a:t>, 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поглинається</a:t>
            </a:r>
            <a:r>
              <a:rPr lang="ru-RU" dirty="0"/>
              <a:t> </a:t>
            </a:r>
            <a:r>
              <a:rPr lang="ru-RU" dirty="0" err="1"/>
              <a:t>рослинним</a:t>
            </a:r>
            <a:r>
              <a:rPr lang="ru-RU" dirty="0"/>
              <a:t> </a:t>
            </a:r>
            <a:r>
              <a:rPr lang="ru-RU" dirty="0" err="1"/>
              <a:t>покривом</a:t>
            </a:r>
            <a:r>
              <a:rPr lang="ru-RU" dirty="0"/>
              <a:t>; </a:t>
            </a:r>
            <a:r>
              <a:rPr lang="en-US" dirty="0"/>
              <a:t>PG – </a:t>
            </a:r>
            <a:r>
              <a:rPr lang="ru-RU" dirty="0"/>
              <a:t>ВПП;  </a:t>
            </a:r>
            <a:r>
              <a:rPr lang="en-US" dirty="0"/>
              <a:t>A – </a:t>
            </a:r>
            <a:r>
              <a:rPr lang="ru-RU" dirty="0" err="1"/>
              <a:t>загальна</a:t>
            </a:r>
            <a:r>
              <a:rPr lang="ru-RU" dirty="0"/>
              <a:t> </a:t>
            </a:r>
            <a:r>
              <a:rPr lang="ru-RU" dirty="0" err="1"/>
              <a:t>асиміляція</a:t>
            </a:r>
            <a:r>
              <a:rPr lang="ru-RU" dirty="0"/>
              <a:t>; </a:t>
            </a:r>
            <a:r>
              <a:rPr lang="en-US" dirty="0"/>
              <a:t>PN – </a:t>
            </a:r>
            <a:r>
              <a:rPr lang="ru-RU" dirty="0"/>
              <a:t>ЧПП; </a:t>
            </a:r>
            <a:r>
              <a:rPr lang="en-US" dirty="0"/>
              <a:t>P – </a:t>
            </a:r>
            <a:r>
              <a:rPr lang="ru-RU" dirty="0" err="1"/>
              <a:t>вторинна</a:t>
            </a:r>
            <a:r>
              <a:rPr lang="ru-RU" dirty="0"/>
              <a:t> </a:t>
            </a:r>
            <a:r>
              <a:rPr lang="ru-RU" dirty="0" err="1"/>
              <a:t>продукція</a:t>
            </a:r>
            <a:r>
              <a:rPr lang="ru-RU" dirty="0"/>
              <a:t>; </a:t>
            </a:r>
            <a:r>
              <a:rPr lang="en-US" dirty="0"/>
              <a:t>NU – </a:t>
            </a:r>
            <a:r>
              <a:rPr lang="ru-RU" dirty="0" err="1"/>
              <a:t>невикористана</a:t>
            </a:r>
            <a:r>
              <a:rPr lang="ru-RU" dirty="0"/>
              <a:t> </a:t>
            </a:r>
            <a:r>
              <a:rPr lang="ru-RU" dirty="0" err="1"/>
              <a:t>енергія</a:t>
            </a:r>
            <a:r>
              <a:rPr lang="ru-RU" dirty="0"/>
              <a:t>; </a:t>
            </a:r>
            <a:r>
              <a:rPr lang="en-US" dirty="0"/>
              <a:t>NA – </a:t>
            </a:r>
            <a:r>
              <a:rPr lang="ru-RU" dirty="0" err="1"/>
              <a:t>неасимільована</a:t>
            </a:r>
            <a:r>
              <a:rPr lang="ru-RU" dirty="0"/>
              <a:t> </a:t>
            </a:r>
            <a:r>
              <a:rPr lang="ru-RU" dirty="0" err="1"/>
              <a:t>консументами</a:t>
            </a:r>
            <a:r>
              <a:rPr lang="ru-RU" dirty="0"/>
              <a:t> </a:t>
            </a:r>
            <a:r>
              <a:rPr lang="ru-RU" dirty="0" err="1"/>
              <a:t>енергія</a:t>
            </a:r>
            <a:r>
              <a:rPr lang="ru-RU" dirty="0"/>
              <a:t>; </a:t>
            </a:r>
            <a:r>
              <a:rPr lang="en-US" dirty="0"/>
              <a:t>R – </a:t>
            </a:r>
            <a:r>
              <a:rPr lang="ru-RU" dirty="0" err="1"/>
              <a:t>дихання</a:t>
            </a:r>
            <a:r>
              <a:rPr lang="ru-RU" dirty="0"/>
              <a:t>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4863"/>
            <a:ext cx="8813253" cy="340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639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uk-UA" sz="3100" b="1" i="1" dirty="0"/>
              <a:t>Методи вивчення і виявлення харчових ланцюгів і оцінки швидкості потоку енергії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625988" cy="3168352"/>
          </a:xfrm>
        </p:spPr>
        <p:txBody>
          <a:bodyPr>
            <a:normAutofit/>
          </a:bodyPr>
          <a:lstStyle/>
          <a:p>
            <a:pPr marL="0" indent="0">
              <a:buAutoNum type="arabicPeriod"/>
            </a:pPr>
            <a:r>
              <a:rPr lang="uk-UA" sz="2400" dirty="0"/>
              <a:t>Спостереження за харчуванням і вивчення вмісту шлунків.</a:t>
            </a:r>
          </a:p>
          <a:p>
            <a:pPr marL="0" indent="0" algn="just">
              <a:buAutoNum type="arabicPeriod"/>
            </a:pPr>
            <a:r>
              <a:rPr lang="uk-UA" sz="2400" dirty="0"/>
              <a:t>Ізотопні мітки (С</a:t>
            </a:r>
            <a:r>
              <a:rPr lang="uk-UA" sz="2400" baseline="30000" dirty="0"/>
              <a:t>13</a:t>
            </a:r>
            <a:r>
              <a:rPr lang="uk-UA" sz="2400" dirty="0"/>
              <a:t> / С</a:t>
            </a:r>
            <a:r>
              <a:rPr lang="uk-UA" sz="2400" baseline="30000" dirty="0"/>
              <a:t>12</a:t>
            </a:r>
            <a:r>
              <a:rPr lang="uk-UA" sz="2400" dirty="0"/>
              <a:t> -  їх різне співвідношення характерно для С</a:t>
            </a:r>
            <a:r>
              <a:rPr lang="uk-UA" sz="2400" baseline="-25000" dirty="0"/>
              <a:t>3</a:t>
            </a:r>
            <a:r>
              <a:rPr lang="uk-UA" sz="2400" dirty="0"/>
              <a:t>, С</a:t>
            </a:r>
            <a:r>
              <a:rPr lang="uk-UA" sz="2400" baseline="-25000" dirty="0"/>
              <a:t>4</a:t>
            </a:r>
            <a:r>
              <a:rPr lang="uk-UA" sz="2400" dirty="0"/>
              <a:t>- рослин і водоростей; ці характерні співвідношення передаються і </a:t>
            </a:r>
            <a:r>
              <a:rPr lang="uk-UA" sz="2400" dirty="0" err="1"/>
              <a:t>консументам</a:t>
            </a:r>
            <a:r>
              <a:rPr lang="uk-UA" sz="2400" dirty="0"/>
              <a:t>);  (Співвідношення Д</a:t>
            </a:r>
            <a:r>
              <a:rPr lang="uk-UA" sz="2400" baseline="30000" dirty="0"/>
              <a:t>2</a:t>
            </a:r>
            <a:r>
              <a:rPr lang="uk-UA" sz="2400" dirty="0"/>
              <a:t> / Н</a:t>
            </a:r>
            <a:r>
              <a:rPr lang="uk-UA" sz="2400" baseline="30000" dirty="0"/>
              <a:t>1</a:t>
            </a:r>
            <a:r>
              <a:rPr lang="uk-UA" sz="2400" dirty="0"/>
              <a:t> в тканинах і фекаліях тварин відповідає цьому співвідношенню в їжі).  </a:t>
            </a:r>
            <a:endParaRPr lang="ru-RU" sz="2400" dirty="0"/>
          </a:p>
          <a:p>
            <a:pPr marL="0" indent="0" algn="just">
              <a:buNone/>
            </a:pPr>
            <a:r>
              <a:rPr lang="uk-UA" sz="2400" dirty="0"/>
              <a:t>3. Використовують радіоактивні мітки  для оцінки швидкості потоку енергії.</a:t>
            </a:r>
          </a:p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07590"/>
            <a:ext cx="3945468" cy="232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55976" y="4621778"/>
            <a:ext cx="45365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 Н-д,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додавання</a:t>
            </a:r>
            <a:r>
              <a:rPr lang="ru-RU" dirty="0"/>
              <a:t> в </a:t>
            </a:r>
            <a:r>
              <a:rPr lang="ru-RU" dirty="0" err="1"/>
              <a:t>річку</a:t>
            </a:r>
            <a:r>
              <a:rPr lang="ru-RU" dirty="0"/>
              <a:t> Р</a:t>
            </a:r>
            <a:r>
              <a:rPr lang="ru-RU" baseline="30000" dirty="0"/>
              <a:t>32 </a:t>
            </a:r>
            <a:r>
              <a:rPr lang="ru-RU" dirty="0" err="1"/>
              <a:t>середній</a:t>
            </a:r>
            <a:r>
              <a:rPr lang="ru-RU" dirty="0"/>
              <a:t> час </a:t>
            </a:r>
            <a:r>
              <a:rPr lang="ru-RU" dirty="0" err="1"/>
              <a:t>накопичення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максимальної</a:t>
            </a:r>
            <a:r>
              <a:rPr lang="ru-RU" dirty="0"/>
              <a:t> </a:t>
            </a:r>
            <a:r>
              <a:rPr lang="ru-RU" dirty="0" err="1"/>
              <a:t>концентрації</a:t>
            </a:r>
            <a:r>
              <a:rPr lang="ru-RU" dirty="0"/>
              <a:t> : для </a:t>
            </a:r>
            <a:r>
              <a:rPr lang="ru-RU" dirty="0" err="1"/>
              <a:t>водних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 -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днів</a:t>
            </a:r>
            <a:r>
              <a:rPr lang="ru-RU" dirty="0"/>
              <a:t>, </a:t>
            </a:r>
            <a:r>
              <a:rPr lang="ru-RU" dirty="0" err="1"/>
              <a:t>фільтраторів</a:t>
            </a:r>
            <a:r>
              <a:rPr lang="ru-RU" dirty="0"/>
              <a:t> - 1-2 </a:t>
            </a:r>
            <a:r>
              <a:rPr lang="ru-RU" dirty="0" err="1"/>
              <a:t>тижні</a:t>
            </a:r>
            <a:r>
              <a:rPr lang="ru-RU" dirty="0"/>
              <a:t>, для </a:t>
            </a:r>
            <a:r>
              <a:rPr lang="ru-RU" dirty="0" err="1"/>
              <a:t>всеїдних</a:t>
            </a:r>
            <a:r>
              <a:rPr lang="ru-RU" dirty="0"/>
              <a:t> - 3-4 </a:t>
            </a:r>
            <a:r>
              <a:rPr lang="ru-RU" dirty="0" err="1"/>
              <a:t>тижні</a:t>
            </a:r>
            <a:r>
              <a:rPr lang="ru-RU" dirty="0"/>
              <a:t>, для </a:t>
            </a:r>
            <a:r>
              <a:rPr lang="ru-RU" dirty="0" err="1"/>
              <a:t>детритоядних</a:t>
            </a:r>
            <a:r>
              <a:rPr lang="ru-RU" dirty="0"/>
              <a:t> - 4-5 </a:t>
            </a:r>
            <a:r>
              <a:rPr lang="ru-RU" dirty="0" err="1"/>
              <a:t>тижнів</a:t>
            </a:r>
            <a:r>
              <a:rPr lang="ru-RU" dirty="0"/>
              <a:t>, для </a:t>
            </a:r>
            <a:r>
              <a:rPr lang="ru-RU" dirty="0" err="1"/>
              <a:t>хижаків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2 до 4 </a:t>
            </a:r>
            <a:r>
              <a:rPr lang="ru-RU" dirty="0" err="1"/>
              <a:t>місяців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13400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pPr lvl="0"/>
            <a:r>
              <a:rPr lang="uk-UA" sz="2800" b="1" i="1" dirty="0"/>
              <a:t>Екологічні піраміди і енергія харчових ланцюгів</a:t>
            </a:r>
            <a:endParaRPr lang="ru-RU" sz="28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332656"/>
          <a:ext cx="9144000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425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4334632" cy="407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" t="10757"/>
          <a:stretch/>
        </p:blipFill>
        <p:spPr bwMode="auto">
          <a:xfrm>
            <a:off x="323528" y="188640"/>
            <a:ext cx="3960440" cy="269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7" r="11242"/>
          <a:stretch/>
        </p:blipFill>
        <p:spPr bwMode="auto">
          <a:xfrm>
            <a:off x="24975" y="3421438"/>
            <a:ext cx="4258994" cy="294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7742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sz="3600" b="1" dirty="0"/>
              <a:t>ДИНАМІЧНИЙ РОЗВИТОК ЕКОСИСТЕМИ. СУКЦЕСІЇ.</a:t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71466"/>
            <a:ext cx="4449763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0" y="3427543"/>
            <a:ext cx="339090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CFB8171F-7940-4399-A2DD-D51F55AB65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71701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92696"/>
            <a:ext cx="8856984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uk-UA" sz="2800" b="1" dirty="0"/>
              <a:t>Сукцесія </a:t>
            </a:r>
            <a:r>
              <a:rPr lang="uk-UA" sz="2800" dirty="0"/>
              <a:t>(від лат </a:t>
            </a:r>
            <a:r>
              <a:rPr lang="en-US" sz="2800" i="1" dirty="0" err="1"/>
              <a:t>succesio</a:t>
            </a:r>
            <a:r>
              <a:rPr lang="uk-UA" sz="2800" dirty="0"/>
              <a:t> – наступність) – послідовна необоротна  й закономірна  динамічна зміна однієї екосистеми (фітоценозу,біоценозу, мікробного угрупування) іншою на певній ділянці середовища.</a:t>
            </a:r>
            <a:br>
              <a:rPr lang="uk-UA" sz="2800" dirty="0"/>
            </a:br>
            <a:br>
              <a:rPr lang="uk-UA" sz="2800" dirty="0"/>
            </a:br>
            <a:r>
              <a:rPr lang="uk-UA" sz="2800" dirty="0"/>
              <a:t> 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3429000"/>
            <a:ext cx="828092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u="sng" dirty="0"/>
              <a:t>Сутність процесу  </a:t>
            </a:r>
            <a:r>
              <a:rPr lang="uk-UA" sz="2000" dirty="0"/>
              <a:t>- </a:t>
            </a:r>
            <a:r>
              <a:rPr lang="uk-UA" dirty="0"/>
              <a:t>зміна видової структури і </a:t>
            </a:r>
            <a:r>
              <a:rPr lang="uk-UA" dirty="0" err="1"/>
              <a:t>біоценотичних</a:t>
            </a:r>
            <a:r>
              <a:rPr lang="uk-UA" dirty="0"/>
              <a:t> процесів з  плином часу. </a:t>
            </a:r>
          </a:p>
          <a:p>
            <a:endParaRPr lang="uk-UA" dirty="0"/>
          </a:p>
          <a:p>
            <a:pPr algn="just"/>
            <a:r>
              <a:rPr lang="uk-UA" dirty="0"/>
              <a:t> </a:t>
            </a:r>
            <a:r>
              <a:rPr lang="uk-UA" u="sng" dirty="0"/>
              <a:t>Причина </a:t>
            </a:r>
            <a:r>
              <a:rPr lang="uk-UA" dirty="0"/>
              <a:t> -  зміна угрупованням фізіологічного середовища і взаємодії конкуренція - співіснування на популяційному рівні.   Отже, сукцесія </a:t>
            </a:r>
            <a:r>
              <a:rPr lang="uk-UA" b="1" dirty="0"/>
              <a:t>контролюється спільнотою</a:t>
            </a:r>
            <a:r>
              <a:rPr lang="uk-UA" dirty="0"/>
              <a:t>.</a:t>
            </a:r>
          </a:p>
          <a:p>
            <a:endParaRPr lang="uk-UA" dirty="0"/>
          </a:p>
          <a:p>
            <a:r>
              <a:rPr lang="uk-UA" u="sng" dirty="0"/>
              <a:t>Фізичне середовище визначає </a:t>
            </a:r>
            <a:r>
              <a:rPr lang="uk-UA" dirty="0"/>
              <a:t>характер і швидкість зміни, а часто і обмежує межі розвитку.</a:t>
            </a:r>
            <a:endParaRPr lang="ru-RU" dirty="0"/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227" y="1943923"/>
            <a:ext cx="31575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7881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err="1"/>
              <a:t>Алогенна</a:t>
            </a:r>
            <a:r>
              <a:rPr lang="uk-UA" sz="2800" b="1" dirty="0"/>
              <a:t> та аутогенна сукцесія</a:t>
            </a:r>
            <a:endParaRPr lang="ru-RU" sz="2800" b="1" dirty="0"/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1691680" y="1052736"/>
            <a:ext cx="1224136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5004048" y="1052736"/>
            <a:ext cx="864096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95536" y="2276872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сукцесійні</a:t>
            </a:r>
            <a:r>
              <a:rPr lang="uk-UA" dirty="0"/>
              <a:t> зміни визначаються переважно внутрішніми взаємодіями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220072" y="2204864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на зміни впливають або контролюють їх зовнішні сили середовища (пожежі, шторми)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10" y="3861048"/>
            <a:ext cx="265747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488" y="3799568"/>
            <a:ext cx="26955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4856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2074242"/>
          </a:xfrm>
        </p:spPr>
        <p:txBody>
          <a:bodyPr>
            <a:normAutofit/>
          </a:bodyPr>
          <a:lstStyle/>
          <a:p>
            <a:pPr algn="just"/>
            <a:br>
              <a:rPr lang="ru-RU" dirty="0"/>
            </a:br>
            <a:endParaRPr lang="ru-RU" dirty="0"/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179512" y="116632"/>
          <a:ext cx="8784976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4581128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88412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" y="18864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86" y="293415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45920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081"/>
            <a:ext cx="4558432" cy="46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20462" y="2636912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Ліс на скелях</a:t>
            </a:r>
          </a:p>
          <a:p>
            <a:endParaRPr lang="uk-UA" dirty="0"/>
          </a:p>
          <a:p>
            <a:r>
              <a:rPr lang="uk-UA" dirty="0"/>
              <a:t>Озеро, що перетворюється на ліс</a:t>
            </a:r>
          </a:p>
          <a:p>
            <a:endParaRPr lang="uk-UA" dirty="0"/>
          </a:p>
          <a:p>
            <a:r>
              <a:rPr lang="uk-UA" dirty="0"/>
              <a:t> Відновлення лісу після пожежі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" t="39455" r="3273" b="10778"/>
          <a:stretch/>
        </p:blipFill>
        <p:spPr bwMode="auto">
          <a:xfrm>
            <a:off x="3505604" y="4509120"/>
            <a:ext cx="5369634" cy="2128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6476604" y="2420888"/>
            <a:ext cx="538301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3" idx="1"/>
          </p:cNvCxnSpPr>
          <p:nvPr/>
        </p:nvCxnSpPr>
        <p:spPr>
          <a:xfrm flipH="1" flipV="1">
            <a:off x="4283968" y="2924944"/>
            <a:ext cx="636494" cy="4506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5652120" y="4114240"/>
            <a:ext cx="144016" cy="2508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b="6300"/>
          <a:stretch/>
        </p:blipFill>
        <p:spPr bwMode="auto">
          <a:xfrm>
            <a:off x="4048401" y="109169"/>
            <a:ext cx="4856406" cy="223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3970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9177" y="378530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/>
              <a:t>Послідовність угруповань, що змінюють одне одного в даному просторі називається </a:t>
            </a:r>
            <a:r>
              <a:rPr lang="uk-UA" b="1" dirty="0" err="1"/>
              <a:t>сукцесійною</a:t>
            </a:r>
            <a:r>
              <a:rPr lang="uk-UA" b="1" dirty="0"/>
              <a:t> серією. </a:t>
            </a:r>
            <a:r>
              <a:rPr lang="uk-UA" dirty="0"/>
              <a:t>Відносно недовговічні перехідні угруповання називаються </a:t>
            </a:r>
            <a:r>
              <a:rPr lang="uk-UA" dirty="0" err="1"/>
              <a:t>серіальними</a:t>
            </a:r>
            <a:r>
              <a:rPr lang="uk-UA" dirty="0"/>
              <a:t> або піонерними стадіями.  Термінальна стабілізована система відома під назвою </a:t>
            </a:r>
            <a:r>
              <a:rPr lang="uk-UA" b="1" dirty="0"/>
              <a:t>клімаксу</a:t>
            </a:r>
            <a:r>
              <a:rPr lang="uk-UA" dirty="0"/>
              <a:t>, який існує до тих пір, поки його не порушують сильний зовнішній вплив.  </a:t>
            </a:r>
            <a:endParaRPr lang="ru-RU" dirty="0"/>
          </a:p>
          <a:p>
            <a:pPr algn="just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8898" y="2120814"/>
            <a:ext cx="8347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Зміна видового складу рослинності називається </a:t>
            </a:r>
            <a:r>
              <a:rPr lang="uk-UA" b="1" dirty="0"/>
              <a:t>флористичною естафетою</a:t>
            </a:r>
            <a:r>
              <a:rPr lang="uk-UA" dirty="0"/>
              <a:t>, тварин - </a:t>
            </a:r>
            <a:r>
              <a:rPr lang="uk-UA" b="1" dirty="0"/>
              <a:t>фауністичною естафетою</a:t>
            </a:r>
            <a:r>
              <a:rPr lang="uk-UA" dirty="0"/>
              <a:t>.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67145"/>
            <a:ext cx="3799725" cy="3965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хема 5"/>
          <p:cNvGraphicFramePr/>
          <p:nvPr>
            <p:extLst/>
          </p:nvPr>
        </p:nvGraphicFramePr>
        <p:xfrm>
          <a:off x="3635895" y="2924943"/>
          <a:ext cx="5493359" cy="3719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84656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91264" cy="1556792"/>
          </a:xfrm>
        </p:spPr>
        <p:txBody>
          <a:bodyPr>
            <a:normAutofit fontScale="90000"/>
          </a:bodyPr>
          <a:lstStyle/>
          <a:p>
            <a:pPr algn="just"/>
            <a:r>
              <a:rPr lang="uk-UA" sz="2400" dirty="0"/>
              <a:t>Будь-яка одиниця (біосистема), що включає всі спільно функціонуючі організми (біотичне угрупування) на даній території і взаємодіє з фізичним середовищем таким чином, що потік енергії створює чітко визначені біотичні структури і круговорот речовин між живою і неживою частинами, являє собою </a:t>
            </a:r>
            <a:r>
              <a:rPr lang="uk-UA" sz="2400" b="1" dirty="0"/>
              <a:t>екосистему.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276872"/>
            <a:ext cx="8712968" cy="1728192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uk-UA" b="1" dirty="0"/>
              <a:t>Екосистема - основна функціональна одиниця в екології,</a:t>
            </a:r>
            <a:r>
              <a:rPr lang="uk-UA" dirty="0"/>
              <a:t> модель якої включає взаємодію </a:t>
            </a:r>
            <a:r>
              <a:rPr lang="uk-UA" i="1" dirty="0"/>
              <a:t>трьох основних компонентів</a:t>
            </a:r>
            <a:r>
              <a:rPr lang="uk-UA" dirty="0"/>
              <a:t>, а саме:</a:t>
            </a:r>
          </a:p>
          <a:p>
            <a:pPr algn="just"/>
            <a:r>
              <a:rPr lang="uk-UA" dirty="0"/>
              <a:t> біотичного угрупування;</a:t>
            </a:r>
          </a:p>
          <a:p>
            <a:pPr algn="just"/>
            <a:r>
              <a:rPr lang="uk-UA" dirty="0"/>
              <a:t> потоку енергії ;</a:t>
            </a:r>
          </a:p>
          <a:p>
            <a:pPr algn="just"/>
            <a:r>
              <a:rPr lang="uk-UA" dirty="0"/>
              <a:t>кругообігу речовин.</a:t>
            </a:r>
            <a:endParaRPr lang="ru-RU" dirty="0"/>
          </a:p>
          <a:p>
            <a:pPr algn="just"/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66"/>
          <a:stretch/>
        </p:blipFill>
        <p:spPr bwMode="auto">
          <a:xfrm>
            <a:off x="107504" y="4581128"/>
            <a:ext cx="3771900" cy="1428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5"/>
          <a:stretch/>
        </p:blipFill>
        <p:spPr bwMode="auto">
          <a:xfrm>
            <a:off x="4031746" y="3212976"/>
            <a:ext cx="4932741" cy="311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4546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0" t="13447" r="-1" b="13636"/>
          <a:stretch/>
        </p:blipFill>
        <p:spPr bwMode="auto">
          <a:xfrm>
            <a:off x="1017772" y="111008"/>
            <a:ext cx="6895523" cy="371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11" y="3829182"/>
            <a:ext cx="4113593" cy="291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65257"/>
            <a:ext cx="3851895" cy="3044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8297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836712"/>
            <a:ext cx="8229600" cy="706090"/>
          </a:xfrm>
        </p:spPr>
        <p:txBody>
          <a:bodyPr>
            <a:normAutofit/>
          </a:bodyPr>
          <a:lstStyle/>
          <a:p>
            <a:r>
              <a:rPr lang="uk-UA" sz="3200" b="1" dirty="0" err="1"/>
              <a:t>Клімаксова</a:t>
            </a:r>
            <a:r>
              <a:rPr lang="uk-UA" sz="3200" b="1" dirty="0"/>
              <a:t> екосистема</a:t>
            </a:r>
            <a:endParaRPr lang="ru-RU" sz="3200" b="1" dirty="0"/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-540568" y="620688"/>
          <a:ext cx="5328592" cy="3631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/>
          <p:cNvGraphicFramePr/>
          <p:nvPr>
            <p:extLst/>
          </p:nvPr>
        </p:nvGraphicFramePr>
        <p:xfrm>
          <a:off x="4139952" y="2852936"/>
          <a:ext cx="5663952" cy="3631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00165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1648" y="3996868"/>
            <a:ext cx="5884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Екосистема не має обмежень за розміром. </a:t>
            </a:r>
            <a:endParaRPr lang="ru-RU" sz="24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t="12595"/>
          <a:stretch/>
        </p:blipFill>
        <p:spPr bwMode="auto">
          <a:xfrm>
            <a:off x="107504" y="404664"/>
            <a:ext cx="2358455" cy="159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150263"/>
            <a:ext cx="2051758" cy="127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25144"/>
            <a:ext cx="2168006" cy="121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0648"/>
            <a:ext cx="2232248" cy="139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664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708920"/>
            <a:ext cx="5328592" cy="346050"/>
          </a:xfrm>
        </p:spPr>
        <p:txBody>
          <a:bodyPr>
            <a:noAutofit/>
          </a:bodyPr>
          <a:lstStyle/>
          <a:p>
            <a:r>
              <a:rPr lang="uk-UA" sz="3600" b="1" dirty="0"/>
              <a:t>Компоненти екосистеми</a:t>
            </a:r>
            <a:endParaRPr lang="ru-RU" sz="36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1806506"/>
              </p:ext>
            </p:extLst>
          </p:nvPr>
        </p:nvGraphicFramePr>
        <p:xfrm>
          <a:off x="251520" y="69273"/>
          <a:ext cx="8811197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 flipH="1" flipV="1">
            <a:off x="3203848" y="2276872"/>
            <a:ext cx="1512168" cy="360040"/>
          </a:xfrm>
          <a:prstGeom prst="straightConnector1">
            <a:avLst/>
          </a:prstGeom>
          <a:ln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4716016" y="1844824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4716016" y="2060848"/>
            <a:ext cx="144016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148064" y="3140968"/>
            <a:ext cx="1512168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148064" y="3140968"/>
            <a:ext cx="0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4139952" y="3140968"/>
            <a:ext cx="1008112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471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pPr lvl="0"/>
            <a:r>
              <a:rPr lang="uk-UA" sz="2800" b="1" i="1" dirty="0"/>
              <a:t>Глобальні енергетичні процеси в екосистемах: продукція та розкладання органічної речовини.</a:t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363272" cy="5217443"/>
          </a:xfrm>
        </p:spPr>
        <p:txBody>
          <a:bodyPr/>
          <a:lstStyle/>
          <a:p>
            <a:pPr marL="0" indent="0" algn="just">
              <a:buNone/>
            </a:pPr>
            <a:r>
              <a:rPr lang="uk-UA" sz="2000" dirty="0"/>
              <a:t>В природі гетеротрофний процес розкладання приблизно врівноважує автотрофний метаболізм (100 </a:t>
            </a:r>
            <a:r>
              <a:rPr lang="uk-UA" sz="2000" dirty="0" err="1"/>
              <a:t>млрд</a:t>
            </a:r>
            <a:r>
              <a:rPr lang="uk-UA" sz="2000" dirty="0"/>
              <a:t> тонн органічної речовини за рік).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66675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522138"/>
            <a:ext cx="5876999" cy="2165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5352899"/>
            <a:ext cx="432048" cy="504056"/>
          </a:xfrm>
          <a:prstGeom prst="rect">
            <a:avLst/>
          </a:prstGeom>
          <a:solidFill>
            <a:srgbClr val="1FD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FF0000"/>
                </a:solidFill>
              </a:rPr>
              <a:t>Х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96" y="5281579"/>
            <a:ext cx="820983" cy="100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95936" y="5856955"/>
            <a:ext cx="576064" cy="308349"/>
          </a:xfrm>
          <a:prstGeom prst="rect">
            <a:avLst/>
          </a:prstGeom>
          <a:solidFill>
            <a:srgbClr val="7FFD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480" y="4501356"/>
            <a:ext cx="573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892456"/>
            <a:ext cx="1368152" cy="727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869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344" y="620688"/>
            <a:ext cx="8229600" cy="418058"/>
          </a:xfrm>
        </p:spPr>
        <p:txBody>
          <a:bodyPr>
            <a:normAutofit fontScale="90000"/>
          </a:bodyPr>
          <a:lstStyle/>
          <a:p>
            <a:pPr algn="r"/>
            <a:r>
              <a:rPr lang="ru-RU" sz="3100" dirty="0" err="1"/>
              <a:t>Типи</a:t>
            </a:r>
            <a:r>
              <a:rPr lang="ru-RU" sz="3100" dirty="0"/>
              <a:t> фотосинтеза: </a:t>
            </a:r>
            <a:r>
              <a:rPr lang="uk-UA" sz="3100" dirty="0"/>
              <a:t>С</a:t>
            </a:r>
            <a:r>
              <a:rPr lang="uk-UA" sz="3100" baseline="-25000" dirty="0"/>
              <a:t>3</a:t>
            </a:r>
            <a:r>
              <a:rPr lang="uk-UA" sz="3100" dirty="0"/>
              <a:t>, С</a:t>
            </a:r>
            <a:r>
              <a:rPr lang="uk-UA" sz="3100" baseline="-25000" dirty="0"/>
              <a:t>4</a:t>
            </a:r>
            <a:r>
              <a:rPr lang="uk-UA" sz="3100" dirty="0"/>
              <a:t>, САМ-метаболізм.</a:t>
            </a:r>
            <a:br>
              <a:rPr lang="ru-RU" sz="3100" dirty="0"/>
            </a:br>
            <a:br>
              <a:rPr lang="ru-RU" dirty="0"/>
            </a:b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74" y="2996951"/>
            <a:ext cx="2546637" cy="218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824" y="1988840"/>
            <a:ext cx="4195120" cy="243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84668"/>
            <a:ext cx="1745359" cy="137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372" y="4581128"/>
            <a:ext cx="4390750" cy="203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0" t="5808" r="14671" b="6579"/>
          <a:stretch/>
        </p:blipFill>
        <p:spPr bwMode="auto">
          <a:xfrm>
            <a:off x="2522136" y="5220661"/>
            <a:ext cx="1985964" cy="1621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56" y="476672"/>
            <a:ext cx="3503383" cy="235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468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114044"/>
            <a:ext cx="8784976" cy="6422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113" y="114044"/>
            <a:ext cx="14325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96061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1715</Words>
  <Application>Microsoft Office PowerPoint</Application>
  <PresentationFormat>Экран (4:3)</PresentationFormat>
  <Paragraphs>179</Paragraphs>
  <Slides>41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4" baseType="lpstr">
      <vt:lpstr>Arial</vt:lpstr>
      <vt:lpstr>Calibri</vt:lpstr>
      <vt:lpstr>Тема Office</vt:lpstr>
      <vt:lpstr>Поняття про екосистему</vt:lpstr>
      <vt:lpstr>В основі концепції екосистеми в екології лежить взаємозв'язок фізичного і біологічного світів.</vt:lpstr>
      <vt:lpstr>Ліс дощ випаровування       дощ</vt:lpstr>
      <vt:lpstr>Будь-яка одиниця (біосистема), що включає всі спільно функціонуючі організми (біотичне угрупування) на даній території і взаємодіє з фізичним середовищем таким чином, що потік енергії створює чітко визначені біотичні структури і круговорот речовин між живою і неживою частинами, являє собою екосистему.</vt:lpstr>
      <vt:lpstr>Презентация PowerPoint</vt:lpstr>
      <vt:lpstr>Компоненти екосистеми</vt:lpstr>
      <vt:lpstr>Глобальні енергетичні процеси в екосистемах: продукція та розкладання органічної речовини. </vt:lpstr>
      <vt:lpstr>Типи фотосинтеза: С3, С4, САМ-метаболізм.  </vt:lpstr>
      <vt:lpstr> </vt:lpstr>
      <vt:lpstr>Типи біологічного оксилення (розкладання) органічної речовини</vt:lpstr>
      <vt:lpstr>Презентация PowerPoint</vt:lpstr>
      <vt:lpstr>Енергетична класифікація екосистем </vt:lpstr>
      <vt:lpstr>Біомна класифікація екосистем </vt:lpstr>
      <vt:lpstr>Наземні екосистеми</vt:lpstr>
      <vt:lpstr>Наземні екосистеми</vt:lpstr>
      <vt:lpstr>Прісноводні екосистеми</vt:lpstr>
      <vt:lpstr>Морські екосистеми</vt:lpstr>
      <vt:lpstr>Презентация PowerPoint</vt:lpstr>
      <vt:lpstr>Презентация PowerPoint</vt:lpstr>
      <vt:lpstr>Презентация PowerPoint</vt:lpstr>
      <vt:lpstr>Презентация PowerPoint</vt:lpstr>
      <vt:lpstr>Концепція продуктивності</vt:lpstr>
      <vt:lpstr>Презентация PowerPoint</vt:lpstr>
      <vt:lpstr>Презентация PowerPoint</vt:lpstr>
      <vt:lpstr>Потік енергії крізь екосистему</vt:lpstr>
      <vt:lpstr>Трофічна структура біоценозів</vt:lpstr>
      <vt:lpstr>Презентация PowerPoint</vt:lpstr>
      <vt:lpstr>Презентация PowerPoint</vt:lpstr>
      <vt:lpstr>Презентация PowerPoint</vt:lpstr>
      <vt:lpstr> На першому трофічному рівні поглинається близько 50% падаючого світла, а перетворюється в енергію всього 1% поглинутої світлової енергії.    Вторинна продуктивність (Р2 і Р3) на кожному наступному трофічному рівні консументів становить близько 10% попереднього, хоча на рівні хижаків ефективність може бути вище (20%).   В цілому, ефективність переносу  залежить від поживної цінності джерела енергії.</vt:lpstr>
      <vt:lpstr>Методи вивчення і виявлення харчових ланцюгів і оцінки швидкості потоку енергії</vt:lpstr>
      <vt:lpstr>Екологічні піраміди і енергія харчових ланцюгів</vt:lpstr>
      <vt:lpstr>Презентация PowerPoint</vt:lpstr>
      <vt:lpstr>ДИНАМІЧНИЙ РОЗВИТОК ЕКОСИСТЕМИ. СУКЦЕСІЇ. </vt:lpstr>
      <vt:lpstr>Сукцесія (від лат succesio – наступність) – послідовна необоротна  й закономірна  динамічна зміна однієї екосистеми (фітоценозу,біоценозу, мікробного угрупування) іншою на певній ділянці середовища.   </vt:lpstr>
      <vt:lpstr>Алогенна та аутогенна сукцесія</vt:lpstr>
      <vt:lpstr> </vt:lpstr>
      <vt:lpstr>Презентация PowerPoint</vt:lpstr>
      <vt:lpstr>Презентация PowerPoint</vt:lpstr>
      <vt:lpstr>Презентация PowerPoint</vt:lpstr>
      <vt:lpstr>Клімаксова екосистема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Концепція екосистеми</dc:title>
  <dc:creator>александр</dc:creator>
  <cp:lastModifiedBy>helenVoit@gmail.com</cp:lastModifiedBy>
  <cp:revision>45</cp:revision>
  <dcterms:created xsi:type="dcterms:W3CDTF">2018-11-11T19:26:05Z</dcterms:created>
  <dcterms:modified xsi:type="dcterms:W3CDTF">2020-06-10T07:25:44Z</dcterms:modified>
</cp:coreProperties>
</file>